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4" r:id="rId1"/>
    <p:sldMasterId id="2147483744" r:id="rId2"/>
  </p:sldMasterIdLst>
  <p:notesMasterIdLst>
    <p:notesMasterId r:id="rId9"/>
  </p:notesMasterIdLst>
  <p:handoutMasterIdLst>
    <p:handoutMasterId r:id="rId10"/>
  </p:handoutMasterIdLst>
  <p:sldIdLst>
    <p:sldId id="427" r:id="rId3"/>
    <p:sldId id="428" r:id="rId4"/>
    <p:sldId id="429" r:id="rId5"/>
    <p:sldId id="430" r:id="rId6"/>
    <p:sldId id="431" r:id="rId7"/>
    <p:sldId id="432" r:id="rId8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 varScale="1">
        <p:scale>
          <a:sx n="64" d="100"/>
          <a:sy n="64" d="100"/>
        </p:scale>
        <p:origin x="-132" y="-69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2019/11/14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2019/11/14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0911884" y="7729761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917376" y="7807338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414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=""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1" y="999073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5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0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5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4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2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4" y="7997015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5" y="1054221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5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4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4" y="7997015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4795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4499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0536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2301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7565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338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2269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578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1522075" cy="8640763"/>
          </a:xfrm>
        </p:spPr>
        <p:txBody>
          <a:bodyPr tIns="137160">
            <a:norm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</p:spTree>
    <p:extLst>
      <p:ext uri="{BB962C8B-B14F-4D97-AF65-F5344CB8AC3E}">
        <p14:creationId xmlns:p14="http://schemas.microsoft.com/office/powerpoint/2010/main" val="3060181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2264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4733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613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3286084"/>
            <a:ext cx="11522075" cy="2394853"/>
          </a:xfrm>
          <a:custGeom>
            <a:avLst/>
            <a:gdLst>
              <a:gd name="connsiteX0" fmla="*/ 0 w 12192000"/>
              <a:gd name="connsiteY0" fmla="*/ 0 h 1900747"/>
              <a:gd name="connsiteX1" fmla="*/ 12192000 w 12192000"/>
              <a:gd name="connsiteY1" fmla="*/ 0 h 1900747"/>
              <a:gd name="connsiteX2" fmla="*/ 12192000 w 12192000"/>
              <a:gd name="connsiteY2" fmla="*/ 1900747 h 1900747"/>
              <a:gd name="connsiteX3" fmla="*/ 0 w 12192000"/>
              <a:gd name="connsiteY3" fmla="*/ 1900747 h 1900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900747">
                <a:moveTo>
                  <a:pt x="0" y="0"/>
                </a:moveTo>
                <a:lnTo>
                  <a:pt x="12192000" y="0"/>
                </a:lnTo>
                <a:lnTo>
                  <a:pt x="12192000" y="1900747"/>
                </a:lnTo>
                <a:lnTo>
                  <a:pt x="0" y="1900747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832566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917376" y="7910143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555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3360305"/>
            <a:ext cx="5761036" cy="3700420"/>
          </a:xfrm>
          <a:custGeom>
            <a:avLst/>
            <a:gdLst>
              <a:gd name="connsiteX0" fmla="*/ 0 w 6095998"/>
              <a:gd name="connsiteY0" fmla="*/ 0 h 2936949"/>
              <a:gd name="connsiteX1" fmla="*/ 6095998 w 6095998"/>
              <a:gd name="connsiteY1" fmla="*/ 0 h 2936949"/>
              <a:gd name="connsiteX2" fmla="*/ 6095998 w 6095998"/>
              <a:gd name="connsiteY2" fmla="*/ 2936949 h 2936949"/>
              <a:gd name="connsiteX3" fmla="*/ 0 w 6095998"/>
              <a:gd name="connsiteY3" fmla="*/ 2936949 h 2936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5998" h="2936949">
                <a:moveTo>
                  <a:pt x="0" y="0"/>
                </a:moveTo>
                <a:lnTo>
                  <a:pt x="6095998" y="0"/>
                </a:lnTo>
                <a:lnTo>
                  <a:pt x="6095998" y="2936949"/>
                </a:lnTo>
                <a:lnTo>
                  <a:pt x="0" y="2936949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697698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917376" y="7775275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255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1454532" y="3618688"/>
            <a:ext cx="4304158" cy="3810158"/>
          </a:xfrm>
          <a:custGeom>
            <a:avLst/>
            <a:gdLst>
              <a:gd name="connsiteX0" fmla="*/ 0 w 4554414"/>
              <a:gd name="connsiteY0" fmla="*/ 0 h 3024046"/>
              <a:gd name="connsiteX1" fmla="*/ 4554414 w 4554414"/>
              <a:gd name="connsiteY1" fmla="*/ 0 h 3024046"/>
              <a:gd name="connsiteX2" fmla="*/ 4554414 w 4554414"/>
              <a:gd name="connsiteY2" fmla="*/ 3024046 h 3024046"/>
              <a:gd name="connsiteX3" fmla="*/ 0 w 4554414"/>
              <a:gd name="connsiteY3" fmla="*/ 3024046 h 3024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54414" h="3024046">
                <a:moveTo>
                  <a:pt x="0" y="0"/>
                </a:moveTo>
                <a:lnTo>
                  <a:pt x="4554414" y="0"/>
                </a:lnTo>
                <a:lnTo>
                  <a:pt x="4554414" y="3024046"/>
                </a:lnTo>
                <a:lnTo>
                  <a:pt x="0" y="3024046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843562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17376" y="7921140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995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1664198" y="2167920"/>
            <a:ext cx="3164336" cy="5624969"/>
          </a:xfrm>
          <a:custGeom>
            <a:avLst/>
            <a:gdLst>
              <a:gd name="connsiteX0" fmla="*/ 0 w 3348319"/>
              <a:gd name="connsiteY0" fmla="*/ 0 h 4464425"/>
              <a:gd name="connsiteX1" fmla="*/ 3348319 w 3348319"/>
              <a:gd name="connsiteY1" fmla="*/ 0 h 4464425"/>
              <a:gd name="connsiteX2" fmla="*/ 3348319 w 3348319"/>
              <a:gd name="connsiteY2" fmla="*/ 4464425 h 4464425"/>
              <a:gd name="connsiteX3" fmla="*/ 0 w 3348319"/>
              <a:gd name="connsiteY3" fmla="*/ 4464425 h 4464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8319" h="4464425">
                <a:moveTo>
                  <a:pt x="0" y="0"/>
                </a:moveTo>
                <a:lnTo>
                  <a:pt x="3348319" y="0"/>
                </a:lnTo>
                <a:lnTo>
                  <a:pt x="3348319" y="4464425"/>
                </a:lnTo>
                <a:lnTo>
                  <a:pt x="0" y="4464425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688553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17376" y="7766130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090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515613" y="1668187"/>
            <a:ext cx="3684183" cy="6972578"/>
          </a:xfrm>
          <a:custGeom>
            <a:avLst/>
            <a:gdLst>
              <a:gd name="connsiteX0" fmla="*/ 0 w 3898392"/>
              <a:gd name="connsiteY0" fmla="*/ 0 h 5533995"/>
              <a:gd name="connsiteX1" fmla="*/ 3898392 w 3898392"/>
              <a:gd name="connsiteY1" fmla="*/ 0 h 5533995"/>
              <a:gd name="connsiteX2" fmla="*/ 3898392 w 3898392"/>
              <a:gd name="connsiteY2" fmla="*/ 5533995 h 5533995"/>
              <a:gd name="connsiteX3" fmla="*/ 0 w 3898392"/>
              <a:gd name="connsiteY3" fmla="*/ 5533995 h 5533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8392" h="5533995">
                <a:moveTo>
                  <a:pt x="0" y="0"/>
                </a:moveTo>
                <a:lnTo>
                  <a:pt x="3898392" y="0"/>
                </a:lnTo>
                <a:lnTo>
                  <a:pt x="3898392" y="5533995"/>
                </a:lnTo>
                <a:lnTo>
                  <a:pt x="0" y="5533995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720556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17376" y="7798133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385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4196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="" xmlns:p15="http://schemas.microsoft.com/office/powerpoint/2012/main">
        <p15:guide id="1" pos="3840" userDrawn="1">
          <p15:clr>
            <a:srgbClr val="FBAE40"/>
          </p15:clr>
        </p15:guide>
        <p15:guide id="2" pos="7152" userDrawn="1">
          <p15:clr>
            <a:srgbClr val="FBAE40"/>
          </p15:clr>
        </p15:guide>
        <p15:guide id="3" pos="528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5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1" y="999073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4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2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4" y="7997015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43" y="460041"/>
            <a:ext cx="9937790" cy="1670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43" y="2300203"/>
            <a:ext cx="9937790" cy="5482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2143" y="8008708"/>
            <a:ext cx="2592467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16688" y="8008708"/>
            <a:ext cx="3888700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37465" y="8008708"/>
            <a:ext cx="2592467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014055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698" r:id="rId10"/>
    <p:sldLayoutId id="214748371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74937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jianli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shouchaobao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42"/>
          <p:cNvSpPr/>
          <p:nvPr/>
        </p:nvSpPr>
        <p:spPr>
          <a:xfrm flipH="1">
            <a:off x="7840972" y="2889096"/>
            <a:ext cx="1743595" cy="18960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08" h="21493" extrusionOk="0">
                <a:moveTo>
                  <a:pt x="11568" y="6"/>
                </a:moveTo>
                <a:cubicBezTo>
                  <a:pt x="10467" y="43"/>
                  <a:pt x="9346" y="277"/>
                  <a:pt x="8301" y="788"/>
                </a:cubicBezTo>
                <a:cubicBezTo>
                  <a:pt x="4875" y="2463"/>
                  <a:pt x="3315" y="6243"/>
                  <a:pt x="3652" y="9979"/>
                </a:cubicBezTo>
                <a:cubicBezTo>
                  <a:pt x="3692" y="10421"/>
                  <a:pt x="3758" y="10863"/>
                  <a:pt x="3744" y="11307"/>
                </a:cubicBezTo>
                <a:cubicBezTo>
                  <a:pt x="3716" y="12255"/>
                  <a:pt x="3336" y="13151"/>
                  <a:pt x="2797" y="13941"/>
                </a:cubicBezTo>
                <a:cubicBezTo>
                  <a:pt x="2116" y="14939"/>
                  <a:pt x="1172" y="15789"/>
                  <a:pt x="0" y="16380"/>
                </a:cubicBezTo>
                <a:cubicBezTo>
                  <a:pt x="1733" y="16479"/>
                  <a:pt x="3416" y="16991"/>
                  <a:pt x="4893" y="17861"/>
                </a:cubicBezTo>
                <a:cubicBezTo>
                  <a:pt x="6369" y="18731"/>
                  <a:pt x="7640" y="19959"/>
                  <a:pt x="8551" y="21493"/>
                </a:cubicBezTo>
                <a:cubicBezTo>
                  <a:pt x="8701" y="20438"/>
                  <a:pt x="9092" y="19426"/>
                  <a:pt x="9696" y="18535"/>
                </a:cubicBezTo>
                <a:cubicBezTo>
                  <a:pt x="10107" y="17927"/>
                  <a:pt x="10617" y="17377"/>
                  <a:pt x="11235" y="16940"/>
                </a:cubicBezTo>
                <a:cubicBezTo>
                  <a:pt x="11534" y="16729"/>
                  <a:pt x="11856" y="16547"/>
                  <a:pt x="12210" y="16439"/>
                </a:cubicBezTo>
                <a:cubicBezTo>
                  <a:pt x="12438" y="16370"/>
                  <a:pt x="12674" y="16333"/>
                  <a:pt x="12913" y="16329"/>
                </a:cubicBezTo>
                <a:cubicBezTo>
                  <a:pt x="13803" y="16250"/>
                  <a:pt x="14690" y="16015"/>
                  <a:pt x="15546" y="15627"/>
                </a:cubicBezTo>
                <a:cubicBezTo>
                  <a:pt x="19790" y="13704"/>
                  <a:pt x="21600" y="8798"/>
                  <a:pt x="19584" y="4699"/>
                </a:cubicBezTo>
                <a:cubicBezTo>
                  <a:pt x="18078" y="1636"/>
                  <a:pt x="14866" y="-107"/>
                  <a:pt x="11568" y="6"/>
                </a:cubicBezTo>
                <a:close/>
              </a:path>
            </a:pathLst>
          </a:custGeom>
          <a:solidFill>
            <a:schemeClr val="accent6">
              <a:lumMod val="100000"/>
            </a:schemeClr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Freeform: Shape 44"/>
          <p:cNvSpPr/>
          <p:nvPr/>
        </p:nvSpPr>
        <p:spPr>
          <a:xfrm flipH="1">
            <a:off x="8045578" y="3092823"/>
            <a:ext cx="1040475" cy="10404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8950" h="18950" extrusionOk="0">
                <a:moveTo>
                  <a:pt x="18038" y="5425"/>
                </a:moveTo>
                <a:cubicBezTo>
                  <a:pt x="15801" y="695"/>
                  <a:pt x="10154" y="-1325"/>
                  <a:pt x="5425" y="912"/>
                </a:cubicBezTo>
                <a:cubicBezTo>
                  <a:pt x="696" y="3149"/>
                  <a:pt x="-1325" y="8796"/>
                  <a:pt x="912" y="13525"/>
                </a:cubicBezTo>
                <a:cubicBezTo>
                  <a:pt x="3148" y="18254"/>
                  <a:pt x="8796" y="20275"/>
                  <a:pt x="13525" y="18038"/>
                </a:cubicBezTo>
                <a:cubicBezTo>
                  <a:pt x="18254" y="15801"/>
                  <a:pt x="20275" y="10154"/>
                  <a:pt x="18038" y="5425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Freeform: Shape 46"/>
          <p:cNvSpPr/>
          <p:nvPr/>
        </p:nvSpPr>
        <p:spPr>
          <a:xfrm rot="16200000" flipH="1">
            <a:off x="8432182" y="3266514"/>
            <a:ext cx="267266" cy="3160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19" h="21298" extrusionOk="0">
                <a:moveTo>
                  <a:pt x="3138" y="20840"/>
                </a:moveTo>
                <a:cubicBezTo>
                  <a:pt x="2425" y="21446"/>
                  <a:pt x="1263" y="21451"/>
                  <a:pt x="544" y="20851"/>
                </a:cubicBezTo>
                <a:cubicBezTo>
                  <a:pt x="-181" y="20248"/>
                  <a:pt x="-181" y="19263"/>
                  <a:pt x="544" y="18659"/>
                </a:cubicBezTo>
                <a:lnTo>
                  <a:pt x="16984" y="10193"/>
                </a:lnTo>
                <a:lnTo>
                  <a:pt x="8313" y="2628"/>
                </a:lnTo>
                <a:cubicBezTo>
                  <a:pt x="7601" y="2022"/>
                  <a:pt x="7607" y="1046"/>
                  <a:pt x="8326" y="446"/>
                </a:cubicBezTo>
                <a:cubicBezTo>
                  <a:pt x="9041" y="-149"/>
                  <a:pt x="10193" y="-149"/>
                  <a:pt x="10907" y="446"/>
                </a:cubicBezTo>
                <a:lnTo>
                  <a:pt x="20881" y="9558"/>
                </a:lnTo>
                <a:cubicBezTo>
                  <a:pt x="21240" y="9860"/>
                  <a:pt x="21419" y="10251"/>
                  <a:pt x="21419" y="10643"/>
                </a:cubicBezTo>
                <a:cubicBezTo>
                  <a:pt x="21419" y="11035"/>
                  <a:pt x="21240" y="11427"/>
                  <a:pt x="20881" y="11728"/>
                </a:cubicBezTo>
                <a:lnTo>
                  <a:pt x="3138" y="20840"/>
                </a:lnTo>
                <a:close/>
              </a:path>
            </a:pathLst>
          </a:custGeom>
          <a:solidFill>
            <a:schemeClr val="accent6">
              <a:lumMod val="100000"/>
            </a:schemeClr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Rectangle 47"/>
          <p:cNvSpPr/>
          <p:nvPr/>
        </p:nvSpPr>
        <p:spPr>
          <a:xfrm>
            <a:off x="8124762" y="3633202"/>
            <a:ext cx="882104" cy="2125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</a:ext>
          </a:extLst>
        </p:spPr>
        <p:txBody>
          <a:bodyPr wrap="none" lIns="0" tIns="0" rIns="0" bIns="0" anchor="ctr">
            <a:normAutofit/>
          </a:bodyPr>
          <a:lstStyle/>
          <a:p>
            <a:pPr algn="ctr"/>
            <a:r>
              <a:rPr lang="zh-CN" altLang="en-US" sz="1200" dirty="0">
                <a:latin typeface="+mn-lt"/>
                <a:ea typeface="+mn-ea"/>
                <a:cs typeface="+mn-ea"/>
                <a:sym typeface="+mn-lt"/>
              </a:rPr>
              <a:t>标题文本添加</a:t>
            </a:r>
          </a:p>
        </p:txBody>
      </p:sp>
      <p:sp>
        <p:nvSpPr>
          <p:cNvPr id="7" name="Freeform: Shape 36"/>
          <p:cNvSpPr/>
          <p:nvPr/>
        </p:nvSpPr>
        <p:spPr>
          <a:xfrm flipH="1">
            <a:off x="8329020" y="4320463"/>
            <a:ext cx="1923519" cy="17899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02" h="21587" extrusionOk="0">
                <a:moveTo>
                  <a:pt x="7907" y="0"/>
                </a:moveTo>
                <a:cubicBezTo>
                  <a:pt x="6906" y="-13"/>
                  <a:pt x="5883" y="190"/>
                  <a:pt x="4894" y="634"/>
                </a:cubicBezTo>
                <a:cubicBezTo>
                  <a:pt x="884" y="2433"/>
                  <a:pt x="-1098" y="7565"/>
                  <a:pt x="622" y="11990"/>
                </a:cubicBezTo>
                <a:cubicBezTo>
                  <a:pt x="2075" y="15732"/>
                  <a:pt x="5652" y="17579"/>
                  <a:pt x="9206" y="17297"/>
                </a:cubicBezTo>
                <a:cubicBezTo>
                  <a:pt x="9486" y="17275"/>
                  <a:pt x="9766" y="17240"/>
                  <a:pt x="10047" y="17244"/>
                </a:cubicBezTo>
                <a:cubicBezTo>
                  <a:pt x="11079" y="17256"/>
                  <a:pt x="12042" y="17765"/>
                  <a:pt x="12862" y="18471"/>
                </a:cubicBezTo>
                <a:cubicBezTo>
                  <a:pt x="13781" y="19263"/>
                  <a:pt x="14547" y="20314"/>
                  <a:pt x="15062" y="21587"/>
                </a:cubicBezTo>
                <a:cubicBezTo>
                  <a:pt x="15247" y="19757"/>
                  <a:pt x="15835" y="18008"/>
                  <a:pt x="16763" y="16504"/>
                </a:cubicBezTo>
                <a:cubicBezTo>
                  <a:pt x="17692" y="14999"/>
                  <a:pt x="18960" y="13742"/>
                  <a:pt x="20502" y="12898"/>
                </a:cubicBezTo>
                <a:cubicBezTo>
                  <a:pt x="18373" y="12545"/>
                  <a:pt x="16507" y="10921"/>
                  <a:pt x="15719" y="8526"/>
                </a:cubicBezTo>
                <a:cubicBezTo>
                  <a:pt x="15568" y="8069"/>
                  <a:pt x="15465" y="7599"/>
                  <a:pt x="15359" y="7125"/>
                </a:cubicBezTo>
                <a:cubicBezTo>
                  <a:pt x="15237" y="6576"/>
                  <a:pt x="15111" y="6019"/>
                  <a:pt x="14931" y="5471"/>
                </a:cubicBezTo>
                <a:cubicBezTo>
                  <a:pt x="13811" y="2075"/>
                  <a:pt x="10934" y="41"/>
                  <a:pt x="7907" y="0"/>
                </a:cubicBezTo>
                <a:close/>
              </a:path>
            </a:pathLst>
          </a:custGeom>
          <a:solidFill>
            <a:schemeClr val="accent5">
              <a:lumMod val="100000"/>
            </a:schemeClr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Freeform: Shape 38"/>
          <p:cNvSpPr/>
          <p:nvPr/>
        </p:nvSpPr>
        <p:spPr>
          <a:xfrm flipH="1">
            <a:off x="9003340" y="4524863"/>
            <a:ext cx="1039052" cy="10390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054" h="19054" extrusionOk="0">
                <a:moveTo>
                  <a:pt x="5969" y="692"/>
                </a:moveTo>
                <a:cubicBezTo>
                  <a:pt x="1089" y="2657"/>
                  <a:pt x="-1273" y="8206"/>
                  <a:pt x="692" y="13085"/>
                </a:cubicBezTo>
                <a:cubicBezTo>
                  <a:pt x="2657" y="17965"/>
                  <a:pt x="8206" y="20327"/>
                  <a:pt x="13085" y="18362"/>
                </a:cubicBezTo>
                <a:cubicBezTo>
                  <a:pt x="17965" y="16397"/>
                  <a:pt x="20327" y="10848"/>
                  <a:pt x="18362" y="5969"/>
                </a:cubicBezTo>
                <a:cubicBezTo>
                  <a:pt x="16397" y="1089"/>
                  <a:pt x="10848" y="-1273"/>
                  <a:pt x="5969" y="69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Freeform: Shape 40"/>
          <p:cNvSpPr/>
          <p:nvPr/>
        </p:nvSpPr>
        <p:spPr>
          <a:xfrm>
            <a:off x="9344948" y="4741732"/>
            <a:ext cx="355836" cy="2641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85" y="8532"/>
                </a:moveTo>
                <a:lnTo>
                  <a:pt x="17798" y="8532"/>
                </a:lnTo>
                <a:lnTo>
                  <a:pt x="17798" y="12676"/>
                </a:lnTo>
                <a:cubicBezTo>
                  <a:pt x="17798" y="14711"/>
                  <a:pt x="16603" y="16373"/>
                  <a:pt x="15079" y="16373"/>
                </a:cubicBezTo>
                <a:lnTo>
                  <a:pt x="9158" y="16373"/>
                </a:lnTo>
                <a:lnTo>
                  <a:pt x="9158" y="17810"/>
                </a:lnTo>
                <a:cubicBezTo>
                  <a:pt x="9158" y="18927"/>
                  <a:pt x="9837" y="19832"/>
                  <a:pt x="10673" y="19832"/>
                </a:cubicBezTo>
                <a:lnTo>
                  <a:pt x="16728" y="19832"/>
                </a:lnTo>
                <a:lnTo>
                  <a:pt x="19181" y="21600"/>
                </a:lnTo>
                <a:lnTo>
                  <a:pt x="19181" y="19832"/>
                </a:lnTo>
                <a:lnTo>
                  <a:pt x="20085" y="19832"/>
                </a:lnTo>
                <a:cubicBezTo>
                  <a:pt x="20922" y="19832"/>
                  <a:pt x="21600" y="18927"/>
                  <a:pt x="21600" y="17810"/>
                </a:cubicBezTo>
                <a:lnTo>
                  <a:pt x="21600" y="10554"/>
                </a:lnTo>
                <a:cubicBezTo>
                  <a:pt x="21600" y="9438"/>
                  <a:pt x="20922" y="8532"/>
                  <a:pt x="20085" y="8532"/>
                </a:cubicBezTo>
                <a:close/>
                <a:moveTo>
                  <a:pt x="6912" y="15450"/>
                </a:moveTo>
                <a:lnTo>
                  <a:pt x="6689" y="15450"/>
                </a:lnTo>
                <a:lnTo>
                  <a:pt x="2592" y="18372"/>
                </a:lnTo>
                <a:lnTo>
                  <a:pt x="2592" y="15450"/>
                </a:lnTo>
                <a:lnTo>
                  <a:pt x="2074" y="15450"/>
                </a:lnTo>
                <a:cubicBezTo>
                  <a:pt x="928" y="15450"/>
                  <a:pt x="0" y="14211"/>
                  <a:pt x="0" y="12683"/>
                </a:cubicBezTo>
                <a:lnTo>
                  <a:pt x="0" y="2767"/>
                </a:lnTo>
                <a:cubicBezTo>
                  <a:pt x="0" y="1239"/>
                  <a:pt x="928" y="0"/>
                  <a:pt x="2074" y="0"/>
                </a:cubicBezTo>
                <a:lnTo>
                  <a:pt x="15034" y="0"/>
                </a:lnTo>
                <a:cubicBezTo>
                  <a:pt x="16179" y="0"/>
                  <a:pt x="17107" y="1239"/>
                  <a:pt x="17107" y="2767"/>
                </a:cubicBezTo>
                <a:lnTo>
                  <a:pt x="17107" y="4381"/>
                </a:lnTo>
                <a:lnTo>
                  <a:pt x="17107" y="8532"/>
                </a:lnTo>
                <a:lnTo>
                  <a:pt x="17107" y="12676"/>
                </a:lnTo>
                <a:cubicBezTo>
                  <a:pt x="17107" y="14205"/>
                  <a:pt x="16224" y="15450"/>
                  <a:pt x="15079" y="15450"/>
                </a:cubicBezTo>
                <a:lnTo>
                  <a:pt x="9158" y="15450"/>
                </a:lnTo>
                <a:cubicBezTo>
                  <a:pt x="9158" y="15450"/>
                  <a:pt x="6912" y="15450"/>
                  <a:pt x="6912" y="15450"/>
                </a:cubicBezTo>
                <a:close/>
              </a:path>
            </a:pathLst>
          </a:custGeom>
          <a:solidFill>
            <a:schemeClr val="accent5">
              <a:lumMod val="100000"/>
            </a:schemeClr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Rectangle 41"/>
          <p:cNvSpPr/>
          <p:nvPr/>
        </p:nvSpPr>
        <p:spPr>
          <a:xfrm>
            <a:off x="9081812" y="5083806"/>
            <a:ext cx="882104" cy="2125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</a:ext>
          </a:extLst>
        </p:spPr>
        <p:txBody>
          <a:bodyPr wrap="none" lIns="0" tIns="0" rIns="0" bIns="0" anchor="ctr">
            <a:normAutofit/>
          </a:bodyPr>
          <a:lstStyle/>
          <a:p>
            <a:pPr algn="ctr"/>
            <a:r>
              <a:rPr lang="zh-CN" altLang="en-US" sz="1200" dirty="0">
                <a:latin typeface="+mn-lt"/>
                <a:ea typeface="+mn-ea"/>
                <a:cs typeface="+mn-ea"/>
                <a:sym typeface="+mn-lt"/>
              </a:rPr>
              <a:t>标题文本添加</a:t>
            </a:r>
          </a:p>
        </p:txBody>
      </p:sp>
      <p:sp>
        <p:nvSpPr>
          <p:cNvPr id="11" name="Freeform: Shape 30"/>
          <p:cNvSpPr/>
          <p:nvPr/>
        </p:nvSpPr>
        <p:spPr>
          <a:xfrm flipH="1">
            <a:off x="6655502" y="5054645"/>
            <a:ext cx="2195930" cy="19300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0" h="21564" extrusionOk="0">
                <a:moveTo>
                  <a:pt x="16395" y="0"/>
                </a:moveTo>
                <a:cubicBezTo>
                  <a:pt x="15338" y="2211"/>
                  <a:pt x="13230" y="3601"/>
                  <a:pt x="10921" y="3416"/>
                </a:cubicBezTo>
                <a:cubicBezTo>
                  <a:pt x="10449" y="3379"/>
                  <a:pt x="9990" y="3266"/>
                  <a:pt x="9526" y="3183"/>
                </a:cubicBezTo>
                <a:cubicBezTo>
                  <a:pt x="9089" y="3104"/>
                  <a:pt x="8648" y="3048"/>
                  <a:pt x="8202" y="3040"/>
                </a:cubicBezTo>
                <a:cubicBezTo>
                  <a:pt x="3697" y="2950"/>
                  <a:pt x="20" y="7100"/>
                  <a:pt x="0" y="12235"/>
                </a:cubicBezTo>
                <a:cubicBezTo>
                  <a:pt x="-20" y="17348"/>
                  <a:pt x="3594" y="21524"/>
                  <a:pt x="8088" y="21564"/>
                </a:cubicBezTo>
                <a:cubicBezTo>
                  <a:pt x="12191" y="21600"/>
                  <a:pt x="15602" y="18173"/>
                  <a:pt x="16197" y="13688"/>
                </a:cubicBezTo>
                <a:cubicBezTo>
                  <a:pt x="16208" y="13603"/>
                  <a:pt x="16218" y="13517"/>
                  <a:pt x="16227" y="13431"/>
                </a:cubicBezTo>
                <a:cubicBezTo>
                  <a:pt x="16236" y="13350"/>
                  <a:pt x="16244" y="13269"/>
                  <a:pt x="16251" y="13188"/>
                </a:cubicBezTo>
                <a:cubicBezTo>
                  <a:pt x="16271" y="12959"/>
                  <a:pt x="16287" y="12727"/>
                  <a:pt x="16341" y="12506"/>
                </a:cubicBezTo>
                <a:cubicBezTo>
                  <a:pt x="16382" y="12335"/>
                  <a:pt x="16444" y="12172"/>
                  <a:pt x="16533" y="12023"/>
                </a:cubicBezTo>
                <a:cubicBezTo>
                  <a:pt x="16572" y="11958"/>
                  <a:pt x="16616" y="11896"/>
                  <a:pt x="16664" y="11839"/>
                </a:cubicBezTo>
                <a:cubicBezTo>
                  <a:pt x="16708" y="11779"/>
                  <a:pt x="16753" y="11719"/>
                  <a:pt x="16800" y="11660"/>
                </a:cubicBezTo>
                <a:cubicBezTo>
                  <a:pt x="17294" y="11030"/>
                  <a:pt x="17884" y="10497"/>
                  <a:pt x="18542" y="10093"/>
                </a:cubicBezTo>
                <a:cubicBezTo>
                  <a:pt x="19446" y="9538"/>
                  <a:pt x="20481" y="9223"/>
                  <a:pt x="21580" y="9224"/>
                </a:cubicBezTo>
                <a:cubicBezTo>
                  <a:pt x="20127" y="8304"/>
                  <a:pt x="18894" y="6990"/>
                  <a:pt x="17993" y="5410"/>
                </a:cubicBezTo>
                <a:cubicBezTo>
                  <a:pt x="17092" y="3830"/>
                  <a:pt x="16523" y="1984"/>
                  <a:pt x="16395" y="0"/>
                </a:cubicBezTo>
                <a:close/>
              </a:path>
            </a:pathLst>
          </a:custGeom>
          <a:solidFill>
            <a:schemeClr val="accent4">
              <a:lumMod val="100000"/>
            </a:schemeClr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Oval 32"/>
          <p:cNvSpPr/>
          <p:nvPr/>
        </p:nvSpPr>
        <p:spPr>
          <a:xfrm flipH="1">
            <a:off x="7400019" y="5533120"/>
            <a:ext cx="1245171" cy="1245164"/>
          </a:xfrm>
          <a:prstGeom prst="ellipse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Freeform: Shape 34"/>
          <p:cNvSpPr/>
          <p:nvPr/>
        </p:nvSpPr>
        <p:spPr>
          <a:xfrm>
            <a:off x="7869559" y="5806803"/>
            <a:ext cx="306087" cy="3060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374" y="0"/>
                </a:moveTo>
                <a:lnTo>
                  <a:pt x="3374" y="5396"/>
                </a:lnTo>
                <a:lnTo>
                  <a:pt x="3374" y="10123"/>
                </a:lnTo>
                <a:lnTo>
                  <a:pt x="4483" y="10792"/>
                </a:lnTo>
                <a:lnTo>
                  <a:pt x="4728" y="10792"/>
                </a:lnTo>
                <a:lnTo>
                  <a:pt x="4728" y="1337"/>
                </a:lnTo>
                <a:lnTo>
                  <a:pt x="12830" y="1337"/>
                </a:lnTo>
                <a:lnTo>
                  <a:pt x="12830" y="5396"/>
                </a:lnTo>
                <a:lnTo>
                  <a:pt x="16872" y="5396"/>
                </a:lnTo>
                <a:lnTo>
                  <a:pt x="16872" y="10792"/>
                </a:lnTo>
                <a:lnTo>
                  <a:pt x="17117" y="10792"/>
                </a:lnTo>
                <a:cubicBezTo>
                  <a:pt x="17117" y="10792"/>
                  <a:pt x="18226" y="10123"/>
                  <a:pt x="18226" y="10123"/>
                </a:cubicBezTo>
                <a:cubicBezTo>
                  <a:pt x="18226" y="8972"/>
                  <a:pt x="18226" y="6632"/>
                  <a:pt x="18226" y="5396"/>
                </a:cubicBezTo>
                <a:cubicBezTo>
                  <a:pt x="18226" y="5385"/>
                  <a:pt x="18226" y="5374"/>
                  <a:pt x="18226" y="5363"/>
                </a:cubicBezTo>
                <a:cubicBezTo>
                  <a:pt x="18225" y="5377"/>
                  <a:pt x="12845" y="0"/>
                  <a:pt x="12830" y="0"/>
                </a:cubicBezTo>
                <a:cubicBezTo>
                  <a:pt x="8831" y="0"/>
                  <a:pt x="3374" y="0"/>
                  <a:pt x="3374" y="0"/>
                </a:cubicBezTo>
                <a:close/>
                <a:moveTo>
                  <a:pt x="2690" y="7075"/>
                </a:moveTo>
                <a:lnTo>
                  <a:pt x="0" y="9439"/>
                </a:lnTo>
                <a:lnTo>
                  <a:pt x="2021" y="9439"/>
                </a:lnTo>
                <a:lnTo>
                  <a:pt x="2690" y="9439"/>
                </a:lnTo>
                <a:cubicBezTo>
                  <a:pt x="2690" y="9439"/>
                  <a:pt x="2690" y="7075"/>
                  <a:pt x="2690" y="7075"/>
                </a:cubicBezTo>
                <a:close/>
                <a:moveTo>
                  <a:pt x="0" y="9439"/>
                </a:moveTo>
                <a:lnTo>
                  <a:pt x="0" y="21600"/>
                </a:lnTo>
                <a:cubicBezTo>
                  <a:pt x="0" y="21600"/>
                  <a:pt x="21600" y="21600"/>
                  <a:pt x="21600" y="21600"/>
                </a:cubicBezTo>
                <a:lnTo>
                  <a:pt x="21600" y="9439"/>
                </a:lnTo>
                <a:lnTo>
                  <a:pt x="14166" y="14166"/>
                </a:lnTo>
                <a:lnTo>
                  <a:pt x="14036" y="14166"/>
                </a:lnTo>
                <a:lnTo>
                  <a:pt x="10792" y="16188"/>
                </a:lnTo>
                <a:lnTo>
                  <a:pt x="7564" y="14166"/>
                </a:lnTo>
                <a:lnTo>
                  <a:pt x="7417" y="14166"/>
                </a:lnTo>
                <a:lnTo>
                  <a:pt x="0" y="9439"/>
                </a:lnTo>
                <a:close/>
                <a:moveTo>
                  <a:pt x="21600" y="9439"/>
                </a:moveTo>
                <a:lnTo>
                  <a:pt x="18894" y="7075"/>
                </a:lnTo>
                <a:lnTo>
                  <a:pt x="18894" y="9439"/>
                </a:lnTo>
                <a:cubicBezTo>
                  <a:pt x="18894" y="9439"/>
                  <a:pt x="19579" y="9439"/>
                  <a:pt x="19579" y="9439"/>
                </a:cubicBezTo>
                <a:lnTo>
                  <a:pt x="21600" y="9439"/>
                </a:lnTo>
                <a:close/>
              </a:path>
            </a:pathLst>
          </a:custGeom>
          <a:solidFill>
            <a:schemeClr val="accent4">
              <a:lumMod val="100000"/>
            </a:schemeClr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Rectangle 35"/>
          <p:cNvSpPr/>
          <p:nvPr/>
        </p:nvSpPr>
        <p:spPr>
          <a:xfrm>
            <a:off x="7581550" y="6216548"/>
            <a:ext cx="882104" cy="2125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</a:ext>
          </a:extLst>
        </p:spPr>
        <p:txBody>
          <a:bodyPr wrap="none" lIns="0" tIns="0" rIns="0" bIns="0" anchor="ctr">
            <a:normAutofit/>
          </a:bodyPr>
          <a:lstStyle/>
          <a:p>
            <a:pPr algn="ctr"/>
            <a:r>
              <a:rPr lang="zh-CN" altLang="en-US" sz="1200" dirty="0">
                <a:latin typeface="+mn-lt"/>
                <a:ea typeface="+mn-ea"/>
                <a:cs typeface="+mn-ea"/>
                <a:sym typeface="+mn-lt"/>
              </a:rPr>
              <a:t>标题文本添加</a:t>
            </a:r>
          </a:p>
        </p:txBody>
      </p:sp>
      <p:sp>
        <p:nvSpPr>
          <p:cNvPr id="15" name="Freeform: Shape 24"/>
          <p:cNvSpPr/>
          <p:nvPr/>
        </p:nvSpPr>
        <p:spPr>
          <a:xfrm flipH="1">
            <a:off x="4987820" y="4287744"/>
            <a:ext cx="2199743" cy="19394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98" h="21590" extrusionOk="0">
                <a:moveTo>
                  <a:pt x="7777" y="0"/>
                </a:moveTo>
                <a:cubicBezTo>
                  <a:pt x="6532" y="-10"/>
                  <a:pt x="5267" y="340"/>
                  <a:pt x="4091" y="1090"/>
                </a:cubicBezTo>
                <a:cubicBezTo>
                  <a:pt x="323" y="3491"/>
                  <a:pt x="-1102" y="9086"/>
                  <a:pt x="918" y="13576"/>
                </a:cubicBezTo>
                <a:cubicBezTo>
                  <a:pt x="2580" y="17270"/>
                  <a:pt x="6049" y="19049"/>
                  <a:pt x="9330" y="18255"/>
                </a:cubicBezTo>
                <a:cubicBezTo>
                  <a:pt x="9527" y="18207"/>
                  <a:pt x="9724" y="18150"/>
                  <a:pt x="9918" y="18077"/>
                </a:cubicBezTo>
                <a:cubicBezTo>
                  <a:pt x="10028" y="18035"/>
                  <a:pt x="10138" y="17987"/>
                  <a:pt x="10249" y="17950"/>
                </a:cubicBezTo>
                <a:cubicBezTo>
                  <a:pt x="10660" y="17810"/>
                  <a:pt x="11090" y="17799"/>
                  <a:pt x="11514" y="17859"/>
                </a:cubicBezTo>
                <a:cubicBezTo>
                  <a:pt x="11682" y="17882"/>
                  <a:pt x="11849" y="17917"/>
                  <a:pt x="12014" y="17960"/>
                </a:cubicBezTo>
                <a:cubicBezTo>
                  <a:pt x="12618" y="18116"/>
                  <a:pt x="13203" y="18376"/>
                  <a:pt x="13742" y="18738"/>
                </a:cubicBezTo>
                <a:cubicBezTo>
                  <a:pt x="14703" y="19383"/>
                  <a:pt x="15527" y="20347"/>
                  <a:pt x="16089" y="21590"/>
                </a:cubicBezTo>
                <a:cubicBezTo>
                  <a:pt x="16106" y="19706"/>
                  <a:pt x="16510" y="17854"/>
                  <a:pt x="17259" y="16204"/>
                </a:cubicBezTo>
                <a:cubicBezTo>
                  <a:pt x="18008" y="14555"/>
                  <a:pt x="19102" y="13109"/>
                  <a:pt x="20498" y="12038"/>
                </a:cubicBezTo>
                <a:cubicBezTo>
                  <a:pt x="18595" y="11859"/>
                  <a:pt x="16800" y="10648"/>
                  <a:pt x="15712" y="8617"/>
                </a:cubicBezTo>
                <a:cubicBezTo>
                  <a:pt x="15642" y="8487"/>
                  <a:pt x="15575" y="8355"/>
                  <a:pt x="15518" y="8216"/>
                </a:cubicBezTo>
                <a:cubicBezTo>
                  <a:pt x="15374" y="7856"/>
                  <a:pt x="15316" y="7463"/>
                  <a:pt x="15238" y="7078"/>
                </a:cubicBezTo>
                <a:cubicBezTo>
                  <a:pt x="15085" y="6329"/>
                  <a:pt x="14858" y="5589"/>
                  <a:pt x="14542" y="4880"/>
                </a:cubicBezTo>
                <a:cubicBezTo>
                  <a:pt x="13166" y="1786"/>
                  <a:pt x="10518" y="21"/>
                  <a:pt x="7777" y="0"/>
                </a:cubicBezTo>
                <a:close/>
              </a:path>
            </a:pathLst>
          </a:custGeom>
          <a:solidFill>
            <a:schemeClr val="accent3">
              <a:lumMod val="100000"/>
            </a:schemeClr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Oval 26"/>
          <p:cNvSpPr/>
          <p:nvPr/>
        </p:nvSpPr>
        <p:spPr>
          <a:xfrm flipH="1">
            <a:off x="5734217" y="4493000"/>
            <a:ext cx="1247641" cy="1247647"/>
          </a:xfrm>
          <a:prstGeom prst="ellipse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Freeform: Shape 28"/>
          <p:cNvSpPr/>
          <p:nvPr/>
        </p:nvSpPr>
        <p:spPr>
          <a:xfrm>
            <a:off x="6176850" y="4757720"/>
            <a:ext cx="362375" cy="3617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1" h="19263" extrusionOk="0">
                <a:moveTo>
                  <a:pt x="4750" y="1647"/>
                </a:moveTo>
                <a:cubicBezTo>
                  <a:pt x="6498" y="610"/>
                  <a:pt x="8611" y="-1"/>
                  <a:pt x="10868" y="0"/>
                </a:cubicBezTo>
                <a:cubicBezTo>
                  <a:pt x="14035" y="2"/>
                  <a:pt x="16998" y="1272"/>
                  <a:pt x="18993" y="3460"/>
                </a:cubicBezTo>
                <a:cubicBezTo>
                  <a:pt x="20629" y="5190"/>
                  <a:pt x="21525" y="7373"/>
                  <a:pt x="21521" y="9655"/>
                </a:cubicBezTo>
                <a:cubicBezTo>
                  <a:pt x="21514" y="13106"/>
                  <a:pt x="19507" y="16257"/>
                  <a:pt x="16231" y="18022"/>
                </a:cubicBezTo>
                <a:cubicBezTo>
                  <a:pt x="9037" y="21599"/>
                  <a:pt x="173" y="17027"/>
                  <a:pt x="2" y="9653"/>
                </a:cubicBezTo>
                <a:cubicBezTo>
                  <a:pt x="-75" y="6307"/>
                  <a:pt x="1837" y="3377"/>
                  <a:pt x="4750" y="1647"/>
                </a:cubicBezTo>
                <a:close/>
                <a:moveTo>
                  <a:pt x="5848" y="2373"/>
                </a:moveTo>
                <a:cubicBezTo>
                  <a:pt x="5369" y="2637"/>
                  <a:pt x="4918" y="2940"/>
                  <a:pt x="4502" y="3280"/>
                </a:cubicBezTo>
                <a:cubicBezTo>
                  <a:pt x="4787" y="3447"/>
                  <a:pt x="5080" y="3603"/>
                  <a:pt x="5380" y="3747"/>
                </a:cubicBezTo>
                <a:cubicBezTo>
                  <a:pt x="5681" y="3891"/>
                  <a:pt x="5989" y="4023"/>
                  <a:pt x="6302" y="4143"/>
                </a:cubicBezTo>
                <a:cubicBezTo>
                  <a:pt x="6449" y="3726"/>
                  <a:pt x="6611" y="3313"/>
                  <a:pt x="6786" y="2906"/>
                </a:cubicBezTo>
                <a:cubicBezTo>
                  <a:pt x="6960" y="2501"/>
                  <a:pt x="7148" y="2102"/>
                  <a:pt x="7350" y="1708"/>
                </a:cubicBezTo>
                <a:cubicBezTo>
                  <a:pt x="6827" y="1887"/>
                  <a:pt x="6325" y="2110"/>
                  <a:pt x="5848" y="2373"/>
                </a:cubicBezTo>
                <a:close/>
                <a:moveTo>
                  <a:pt x="8944" y="1271"/>
                </a:moveTo>
                <a:cubicBezTo>
                  <a:pt x="8630" y="1787"/>
                  <a:pt x="8346" y="2318"/>
                  <a:pt x="8092" y="2860"/>
                </a:cubicBezTo>
                <a:cubicBezTo>
                  <a:pt x="7839" y="3402"/>
                  <a:pt x="7617" y="3954"/>
                  <a:pt x="7426" y="4515"/>
                </a:cubicBezTo>
                <a:cubicBezTo>
                  <a:pt x="7887" y="4644"/>
                  <a:pt x="8357" y="4746"/>
                  <a:pt x="8832" y="4822"/>
                </a:cubicBezTo>
                <a:cubicBezTo>
                  <a:pt x="9305" y="4898"/>
                  <a:pt x="9783" y="4948"/>
                  <a:pt x="10263" y="4971"/>
                </a:cubicBezTo>
                <a:lnTo>
                  <a:pt x="10271" y="1118"/>
                </a:lnTo>
                <a:cubicBezTo>
                  <a:pt x="10047" y="1129"/>
                  <a:pt x="9824" y="1147"/>
                  <a:pt x="9602" y="1173"/>
                </a:cubicBezTo>
                <a:cubicBezTo>
                  <a:pt x="9382" y="1198"/>
                  <a:pt x="9162" y="1231"/>
                  <a:pt x="8944" y="1271"/>
                </a:cubicBezTo>
                <a:close/>
                <a:moveTo>
                  <a:pt x="3547" y="4065"/>
                </a:moveTo>
                <a:cubicBezTo>
                  <a:pt x="2861" y="4776"/>
                  <a:pt x="2316" y="5572"/>
                  <a:pt x="1927" y="6424"/>
                </a:cubicBezTo>
                <a:cubicBezTo>
                  <a:pt x="1537" y="7280"/>
                  <a:pt x="1305" y="8175"/>
                  <a:pt x="1239" y="9109"/>
                </a:cubicBezTo>
                <a:lnTo>
                  <a:pt x="5376" y="9119"/>
                </a:lnTo>
                <a:cubicBezTo>
                  <a:pt x="5396" y="8460"/>
                  <a:pt x="5455" y="7804"/>
                  <a:pt x="5552" y="7151"/>
                </a:cubicBezTo>
                <a:cubicBezTo>
                  <a:pt x="5649" y="6504"/>
                  <a:pt x="5783" y="5862"/>
                  <a:pt x="5955" y="5228"/>
                </a:cubicBezTo>
                <a:cubicBezTo>
                  <a:pt x="5532" y="5074"/>
                  <a:pt x="5119" y="4899"/>
                  <a:pt x="4717" y="4705"/>
                </a:cubicBezTo>
                <a:cubicBezTo>
                  <a:pt x="4314" y="4511"/>
                  <a:pt x="3924" y="4297"/>
                  <a:pt x="3547" y="4065"/>
                </a:cubicBezTo>
                <a:close/>
                <a:moveTo>
                  <a:pt x="11474" y="1110"/>
                </a:moveTo>
                <a:lnTo>
                  <a:pt x="11466" y="4963"/>
                </a:lnTo>
                <a:cubicBezTo>
                  <a:pt x="11913" y="4940"/>
                  <a:pt x="12359" y="4893"/>
                  <a:pt x="12800" y="4822"/>
                </a:cubicBezTo>
                <a:cubicBezTo>
                  <a:pt x="13238" y="4751"/>
                  <a:pt x="13671" y="4657"/>
                  <a:pt x="14096" y="4539"/>
                </a:cubicBezTo>
                <a:cubicBezTo>
                  <a:pt x="13904" y="3966"/>
                  <a:pt x="13680" y="3402"/>
                  <a:pt x="13424" y="2850"/>
                </a:cubicBezTo>
                <a:cubicBezTo>
                  <a:pt x="13167" y="2296"/>
                  <a:pt x="12878" y="1754"/>
                  <a:pt x="12559" y="1227"/>
                </a:cubicBezTo>
                <a:cubicBezTo>
                  <a:pt x="12376" y="1200"/>
                  <a:pt x="12193" y="1176"/>
                  <a:pt x="12009" y="1156"/>
                </a:cubicBezTo>
                <a:cubicBezTo>
                  <a:pt x="11831" y="1137"/>
                  <a:pt x="11652" y="1122"/>
                  <a:pt x="11474" y="1110"/>
                </a:cubicBezTo>
                <a:close/>
                <a:moveTo>
                  <a:pt x="14125" y="1613"/>
                </a:moveTo>
                <a:cubicBezTo>
                  <a:pt x="14346" y="2024"/>
                  <a:pt x="14549" y="2442"/>
                  <a:pt x="14733" y="2867"/>
                </a:cubicBezTo>
                <a:cubicBezTo>
                  <a:pt x="14920" y="3297"/>
                  <a:pt x="15087" y="3734"/>
                  <a:pt x="15234" y="4177"/>
                </a:cubicBezTo>
                <a:cubicBezTo>
                  <a:pt x="15574" y="4044"/>
                  <a:pt x="15907" y="3898"/>
                  <a:pt x="16233" y="3740"/>
                </a:cubicBezTo>
                <a:cubicBezTo>
                  <a:pt x="16554" y="3584"/>
                  <a:pt x="16867" y="3417"/>
                  <a:pt x="17172" y="3238"/>
                </a:cubicBezTo>
                <a:cubicBezTo>
                  <a:pt x="16728" y="2879"/>
                  <a:pt x="16245" y="2560"/>
                  <a:pt x="15730" y="2286"/>
                </a:cubicBezTo>
                <a:cubicBezTo>
                  <a:pt x="15221" y="2015"/>
                  <a:pt x="14683" y="1790"/>
                  <a:pt x="14125" y="1613"/>
                </a:cubicBezTo>
                <a:close/>
                <a:moveTo>
                  <a:pt x="7106" y="5587"/>
                </a:moveTo>
                <a:cubicBezTo>
                  <a:pt x="6959" y="6165"/>
                  <a:pt x="6842" y="6750"/>
                  <a:pt x="6754" y="7338"/>
                </a:cubicBezTo>
                <a:cubicBezTo>
                  <a:pt x="6666" y="7926"/>
                  <a:pt x="6608" y="8517"/>
                  <a:pt x="6579" y="9110"/>
                </a:cubicBezTo>
                <a:lnTo>
                  <a:pt x="10260" y="9113"/>
                </a:lnTo>
                <a:lnTo>
                  <a:pt x="10258" y="6057"/>
                </a:lnTo>
                <a:cubicBezTo>
                  <a:pt x="9725" y="6038"/>
                  <a:pt x="9194" y="5989"/>
                  <a:pt x="8667" y="5911"/>
                </a:cubicBezTo>
                <a:cubicBezTo>
                  <a:pt x="8140" y="5832"/>
                  <a:pt x="7618" y="5724"/>
                  <a:pt x="7106" y="5587"/>
                </a:cubicBezTo>
                <a:close/>
                <a:moveTo>
                  <a:pt x="1235" y="10195"/>
                </a:moveTo>
                <a:cubicBezTo>
                  <a:pt x="1302" y="11122"/>
                  <a:pt x="1539" y="12041"/>
                  <a:pt x="1927" y="12894"/>
                </a:cubicBezTo>
                <a:cubicBezTo>
                  <a:pt x="2314" y="13746"/>
                  <a:pt x="2854" y="14549"/>
                  <a:pt x="3541" y="15260"/>
                </a:cubicBezTo>
                <a:cubicBezTo>
                  <a:pt x="3814" y="15088"/>
                  <a:pt x="4095" y="14926"/>
                  <a:pt x="4383" y="14776"/>
                </a:cubicBezTo>
                <a:cubicBezTo>
                  <a:pt x="4889" y="14511"/>
                  <a:pt x="5416" y="14282"/>
                  <a:pt x="5960" y="14088"/>
                </a:cubicBezTo>
                <a:cubicBezTo>
                  <a:pt x="5784" y="13455"/>
                  <a:pt x="5648" y="12813"/>
                  <a:pt x="5552" y="12165"/>
                </a:cubicBezTo>
                <a:cubicBezTo>
                  <a:pt x="5455" y="11513"/>
                  <a:pt x="5399" y="10856"/>
                  <a:pt x="5385" y="10197"/>
                </a:cubicBezTo>
                <a:lnTo>
                  <a:pt x="1235" y="10195"/>
                </a:lnTo>
                <a:close/>
                <a:moveTo>
                  <a:pt x="11461" y="6049"/>
                </a:moveTo>
                <a:lnTo>
                  <a:pt x="11471" y="9117"/>
                </a:lnTo>
                <a:lnTo>
                  <a:pt x="14948" y="9112"/>
                </a:lnTo>
                <a:cubicBezTo>
                  <a:pt x="14929" y="8523"/>
                  <a:pt x="14875" y="7935"/>
                  <a:pt x="14788" y="7351"/>
                </a:cubicBezTo>
                <a:cubicBezTo>
                  <a:pt x="14701" y="6766"/>
                  <a:pt x="14581" y="6186"/>
                  <a:pt x="14427" y="5613"/>
                </a:cubicBezTo>
                <a:cubicBezTo>
                  <a:pt x="13943" y="5735"/>
                  <a:pt x="13452" y="5833"/>
                  <a:pt x="12956" y="5906"/>
                </a:cubicBezTo>
                <a:cubicBezTo>
                  <a:pt x="12461" y="5978"/>
                  <a:pt x="11962" y="6026"/>
                  <a:pt x="11461" y="6049"/>
                </a:cubicBezTo>
                <a:close/>
                <a:moveTo>
                  <a:pt x="15572" y="5263"/>
                </a:moveTo>
                <a:cubicBezTo>
                  <a:pt x="15742" y="5893"/>
                  <a:pt x="15875" y="6531"/>
                  <a:pt x="15973" y="7174"/>
                </a:cubicBezTo>
                <a:cubicBezTo>
                  <a:pt x="16071" y="7818"/>
                  <a:pt x="16134" y="8466"/>
                  <a:pt x="16159" y="9115"/>
                </a:cubicBezTo>
                <a:lnTo>
                  <a:pt x="20288" y="9113"/>
                </a:lnTo>
                <a:cubicBezTo>
                  <a:pt x="20222" y="8187"/>
                  <a:pt x="19998" y="7291"/>
                  <a:pt x="19612" y="6438"/>
                </a:cubicBezTo>
                <a:cubicBezTo>
                  <a:pt x="19229" y="5593"/>
                  <a:pt x="18689" y="4803"/>
                  <a:pt x="18014" y="4096"/>
                </a:cubicBezTo>
                <a:cubicBezTo>
                  <a:pt x="17761" y="4249"/>
                  <a:pt x="17515" y="4404"/>
                  <a:pt x="17252" y="4539"/>
                </a:cubicBezTo>
                <a:cubicBezTo>
                  <a:pt x="16981" y="4678"/>
                  <a:pt x="16700" y="4803"/>
                  <a:pt x="16417" y="4922"/>
                </a:cubicBezTo>
                <a:cubicBezTo>
                  <a:pt x="16138" y="5041"/>
                  <a:pt x="15856" y="5154"/>
                  <a:pt x="15572" y="5263"/>
                </a:cubicBezTo>
                <a:close/>
                <a:moveTo>
                  <a:pt x="6575" y="10196"/>
                </a:moveTo>
                <a:cubicBezTo>
                  <a:pt x="6603" y="10793"/>
                  <a:pt x="6661" y="11389"/>
                  <a:pt x="6750" y="11981"/>
                </a:cubicBezTo>
                <a:cubicBezTo>
                  <a:pt x="6839" y="12572"/>
                  <a:pt x="6957" y="13158"/>
                  <a:pt x="7106" y="13738"/>
                </a:cubicBezTo>
                <a:cubicBezTo>
                  <a:pt x="7614" y="13596"/>
                  <a:pt x="8133" y="13484"/>
                  <a:pt x="8658" y="13404"/>
                </a:cubicBezTo>
                <a:cubicBezTo>
                  <a:pt x="9187" y="13322"/>
                  <a:pt x="9721" y="13272"/>
                  <a:pt x="10257" y="13255"/>
                </a:cubicBezTo>
                <a:lnTo>
                  <a:pt x="10256" y="10199"/>
                </a:lnTo>
                <a:lnTo>
                  <a:pt x="6575" y="10196"/>
                </a:lnTo>
                <a:close/>
                <a:moveTo>
                  <a:pt x="11466" y="10203"/>
                </a:moveTo>
                <a:lnTo>
                  <a:pt x="11468" y="13259"/>
                </a:lnTo>
                <a:cubicBezTo>
                  <a:pt x="11971" y="13280"/>
                  <a:pt x="12472" y="13329"/>
                  <a:pt x="12968" y="13404"/>
                </a:cubicBezTo>
                <a:cubicBezTo>
                  <a:pt x="13459" y="13478"/>
                  <a:pt x="13945" y="13577"/>
                  <a:pt x="14423" y="13702"/>
                </a:cubicBezTo>
                <a:cubicBezTo>
                  <a:pt x="14575" y="13128"/>
                  <a:pt x="14695" y="12548"/>
                  <a:pt x="14782" y="11963"/>
                </a:cubicBezTo>
                <a:cubicBezTo>
                  <a:pt x="14870" y="11377"/>
                  <a:pt x="14923" y="10788"/>
                  <a:pt x="14944" y="10197"/>
                </a:cubicBezTo>
                <a:lnTo>
                  <a:pt x="11466" y="10203"/>
                </a:lnTo>
                <a:close/>
                <a:moveTo>
                  <a:pt x="5381" y="15569"/>
                </a:moveTo>
                <a:cubicBezTo>
                  <a:pt x="5082" y="15713"/>
                  <a:pt x="4792" y="15869"/>
                  <a:pt x="4509" y="16036"/>
                </a:cubicBezTo>
                <a:cubicBezTo>
                  <a:pt x="4926" y="16380"/>
                  <a:pt x="5377" y="16688"/>
                  <a:pt x="5858" y="16955"/>
                </a:cubicBezTo>
                <a:cubicBezTo>
                  <a:pt x="6332" y="17219"/>
                  <a:pt x="6832" y="17442"/>
                  <a:pt x="7352" y="17622"/>
                </a:cubicBezTo>
                <a:cubicBezTo>
                  <a:pt x="7142" y="17227"/>
                  <a:pt x="6950" y="16825"/>
                  <a:pt x="6774" y="16417"/>
                </a:cubicBezTo>
                <a:cubicBezTo>
                  <a:pt x="6598" y="16008"/>
                  <a:pt x="6440" y="15594"/>
                  <a:pt x="6299" y="15175"/>
                </a:cubicBezTo>
                <a:cubicBezTo>
                  <a:pt x="5986" y="15293"/>
                  <a:pt x="5680" y="15425"/>
                  <a:pt x="5381" y="15569"/>
                </a:cubicBezTo>
                <a:close/>
                <a:moveTo>
                  <a:pt x="16155" y="10201"/>
                </a:moveTo>
                <a:cubicBezTo>
                  <a:pt x="16133" y="10849"/>
                  <a:pt x="16073" y="11495"/>
                  <a:pt x="15977" y="12137"/>
                </a:cubicBezTo>
                <a:cubicBezTo>
                  <a:pt x="15879" y="12784"/>
                  <a:pt x="15745" y="13426"/>
                  <a:pt x="15574" y="14060"/>
                </a:cubicBezTo>
                <a:cubicBezTo>
                  <a:pt x="16001" y="14211"/>
                  <a:pt x="16419" y="14384"/>
                  <a:pt x="16826" y="14577"/>
                </a:cubicBezTo>
                <a:cubicBezTo>
                  <a:pt x="17236" y="14771"/>
                  <a:pt x="17633" y="14987"/>
                  <a:pt x="18016" y="15222"/>
                </a:cubicBezTo>
                <a:cubicBezTo>
                  <a:pt x="18694" y="14513"/>
                  <a:pt x="19224" y="13731"/>
                  <a:pt x="19609" y="12877"/>
                </a:cubicBezTo>
                <a:cubicBezTo>
                  <a:pt x="19994" y="12023"/>
                  <a:pt x="20222" y="11118"/>
                  <a:pt x="20283" y="10199"/>
                </a:cubicBezTo>
                <a:lnTo>
                  <a:pt x="16155" y="10201"/>
                </a:lnTo>
                <a:close/>
                <a:moveTo>
                  <a:pt x="7429" y="14800"/>
                </a:moveTo>
                <a:cubicBezTo>
                  <a:pt x="7620" y="15363"/>
                  <a:pt x="7844" y="15916"/>
                  <a:pt x="8099" y="16458"/>
                </a:cubicBezTo>
                <a:cubicBezTo>
                  <a:pt x="8356" y="17002"/>
                  <a:pt x="8644" y="17533"/>
                  <a:pt x="8962" y="18050"/>
                </a:cubicBezTo>
                <a:cubicBezTo>
                  <a:pt x="9173" y="18086"/>
                  <a:pt x="9385" y="18116"/>
                  <a:pt x="9598" y="18141"/>
                </a:cubicBezTo>
                <a:cubicBezTo>
                  <a:pt x="9820" y="18167"/>
                  <a:pt x="10043" y="18186"/>
                  <a:pt x="10266" y="18199"/>
                </a:cubicBezTo>
                <a:lnTo>
                  <a:pt x="10261" y="14353"/>
                </a:lnTo>
                <a:cubicBezTo>
                  <a:pt x="9783" y="14371"/>
                  <a:pt x="9307" y="14418"/>
                  <a:pt x="8836" y="14492"/>
                </a:cubicBezTo>
                <a:cubicBezTo>
                  <a:pt x="8360" y="14567"/>
                  <a:pt x="7890" y="14670"/>
                  <a:pt x="7429" y="14800"/>
                </a:cubicBezTo>
                <a:close/>
                <a:moveTo>
                  <a:pt x="11472" y="14357"/>
                </a:moveTo>
                <a:lnTo>
                  <a:pt x="11464" y="18210"/>
                </a:lnTo>
                <a:cubicBezTo>
                  <a:pt x="11645" y="18195"/>
                  <a:pt x="11825" y="18177"/>
                  <a:pt x="12006" y="18156"/>
                </a:cubicBezTo>
                <a:cubicBezTo>
                  <a:pt x="12189" y="18134"/>
                  <a:pt x="12372" y="18110"/>
                  <a:pt x="12554" y="18082"/>
                </a:cubicBezTo>
                <a:cubicBezTo>
                  <a:pt x="12876" y="17558"/>
                  <a:pt x="13167" y="17018"/>
                  <a:pt x="13425" y="16466"/>
                </a:cubicBezTo>
                <a:cubicBezTo>
                  <a:pt x="13684" y="15913"/>
                  <a:pt x="13910" y="15348"/>
                  <a:pt x="14103" y="14773"/>
                </a:cubicBezTo>
                <a:cubicBezTo>
                  <a:pt x="13676" y="14656"/>
                  <a:pt x="13242" y="14562"/>
                  <a:pt x="12803" y="14492"/>
                </a:cubicBezTo>
                <a:cubicBezTo>
                  <a:pt x="12363" y="14422"/>
                  <a:pt x="11918" y="14377"/>
                  <a:pt x="11472" y="14357"/>
                </a:cubicBezTo>
                <a:close/>
                <a:moveTo>
                  <a:pt x="15240" y="15139"/>
                </a:moveTo>
                <a:cubicBezTo>
                  <a:pt x="15090" y="15576"/>
                  <a:pt x="14923" y="16007"/>
                  <a:pt x="14739" y="16433"/>
                </a:cubicBezTo>
                <a:cubicBezTo>
                  <a:pt x="14553" y="16863"/>
                  <a:pt x="14350" y="17286"/>
                  <a:pt x="14131" y="17702"/>
                </a:cubicBezTo>
                <a:cubicBezTo>
                  <a:pt x="14647" y="17532"/>
                  <a:pt x="15145" y="17322"/>
                  <a:pt x="15621" y="17076"/>
                </a:cubicBezTo>
                <a:cubicBezTo>
                  <a:pt x="16176" y="16790"/>
                  <a:pt x="16697" y="16455"/>
                  <a:pt x="17178" y="16076"/>
                </a:cubicBezTo>
                <a:cubicBezTo>
                  <a:pt x="16873" y="15891"/>
                  <a:pt x="16558" y="15719"/>
                  <a:pt x="16234" y="15562"/>
                </a:cubicBezTo>
                <a:cubicBezTo>
                  <a:pt x="15911" y="15406"/>
                  <a:pt x="15579" y="15265"/>
                  <a:pt x="15240" y="15139"/>
                </a:cubicBezTo>
                <a:close/>
              </a:path>
            </a:pathLst>
          </a:custGeom>
          <a:solidFill>
            <a:schemeClr val="accent3">
              <a:lumMod val="100000"/>
            </a:schemeClr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Rectangle 29"/>
          <p:cNvSpPr/>
          <p:nvPr/>
        </p:nvSpPr>
        <p:spPr>
          <a:xfrm>
            <a:off x="5916983" y="5176378"/>
            <a:ext cx="882104" cy="2125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</a:ext>
          </a:extLst>
        </p:spPr>
        <p:txBody>
          <a:bodyPr wrap="none" lIns="0" tIns="0" rIns="0" bIns="0" anchor="ctr">
            <a:normAutofit/>
          </a:bodyPr>
          <a:lstStyle/>
          <a:p>
            <a:pPr algn="ctr"/>
            <a:r>
              <a:rPr lang="zh-CN" altLang="en-US" sz="1200" dirty="0">
                <a:latin typeface="+mn-lt"/>
                <a:ea typeface="+mn-ea"/>
                <a:cs typeface="+mn-ea"/>
                <a:sym typeface="+mn-lt"/>
              </a:rPr>
              <a:t>标题文本添加</a:t>
            </a:r>
          </a:p>
        </p:txBody>
      </p:sp>
      <p:sp>
        <p:nvSpPr>
          <p:cNvPr id="19" name="Freeform: Shape 18"/>
          <p:cNvSpPr/>
          <p:nvPr/>
        </p:nvSpPr>
        <p:spPr>
          <a:xfrm flipH="1">
            <a:off x="3228047" y="4988820"/>
            <a:ext cx="2239036" cy="19478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1" h="21591" extrusionOk="0">
                <a:moveTo>
                  <a:pt x="16325" y="0"/>
                </a:moveTo>
                <a:cubicBezTo>
                  <a:pt x="15247" y="1970"/>
                  <a:pt x="13395" y="3323"/>
                  <a:pt x="11258" y="3497"/>
                </a:cubicBezTo>
                <a:cubicBezTo>
                  <a:pt x="11121" y="3508"/>
                  <a:pt x="10984" y="3514"/>
                  <a:pt x="10847" y="3512"/>
                </a:cubicBezTo>
                <a:cubicBezTo>
                  <a:pt x="10356" y="3501"/>
                  <a:pt x="9884" y="3374"/>
                  <a:pt x="9402" y="3283"/>
                </a:cubicBezTo>
                <a:cubicBezTo>
                  <a:pt x="8952" y="3198"/>
                  <a:pt x="8493" y="3145"/>
                  <a:pt x="8027" y="3141"/>
                </a:cubicBezTo>
                <a:cubicBezTo>
                  <a:pt x="3589" y="3111"/>
                  <a:pt x="-9" y="7260"/>
                  <a:pt x="0" y="12368"/>
                </a:cubicBezTo>
                <a:cubicBezTo>
                  <a:pt x="9" y="17459"/>
                  <a:pt x="3597" y="21580"/>
                  <a:pt x="8027" y="21591"/>
                </a:cubicBezTo>
                <a:cubicBezTo>
                  <a:pt x="11723" y="21600"/>
                  <a:pt x="14839" y="18740"/>
                  <a:pt x="15757" y="14831"/>
                </a:cubicBezTo>
                <a:cubicBezTo>
                  <a:pt x="15810" y="14608"/>
                  <a:pt x="15855" y="14384"/>
                  <a:pt x="15896" y="14157"/>
                </a:cubicBezTo>
                <a:cubicBezTo>
                  <a:pt x="15991" y="13631"/>
                  <a:pt x="16067" y="13091"/>
                  <a:pt x="16293" y="12618"/>
                </a:cubicBezTo>
                <a:cubicBezTo>
                  <a:pt x="16428" y="12335"/>
                  <a:pt x="16611" y="12089"/>
                  <a:pt x="16802" y="11853"/>
                </a:cubicBezTo>
                <a:cubicBezTo>
                  <a:pt x="17252" y="11297"/>
                  <a:pt x="17752" y="10792"/>
                  <a:pt x="18314" y="10387"/>
                </a:cubicBezTo>
                <a:cubicBezTo>
                  <a:pt x="19265" y="9703"/>
                  <a:pt x="20388" y="9311"/>
                  <a:pt x="21591" y="9320"/>
                </a:cubicBezTo>
                <a:cubicBezTo>
                  <a:pt x="20126" y="8398"/>
                  <a:pt x="18880" y="7075"/>
                  <a:pt x="17965" y="5479"/>
                </a:cubicBezTo>
                <a:cubicBezTo>
                  <a:pt x="17050" y="3883"/>
                  <a:pt x="16466" y="2014"/>
                  <a:pt x="16325" y="0"/>
                </a:cubicBezTo>
                <a:close/>
              </a:path>
            </a:pathLst>
          </a:custGeom>
          <a:solidFill>
            <a:schemeClr val="accent2">
              <a:lumMod val="100000"/>
            </a:schemeClr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Oval 20"/>
          <p:cNvSpPr/>
          <p:nvPr/>
        </p:nvSpPr>
        <p:spPr>
          <a:xfrm flipH="1">
            <a:off x="4013284" y="5481113"/>
            <a:ext cx="1243996" cy="1244448"/>
          </a:xfrm>
          <a:prstGeom prst="ellipse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Freeform: Shape 22"/>
          <p:cNvSpPr/>
          <p:nvPr/>
        </p:nvSpPr>
        <p:spPr>
          <a:xfrm>
            <a:off x="4507533" y="5804829"/>
            <a:ext cx="255501" cy="3144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31" y="0"/>
                </a:moveTo>
                <a:cubicBezTo>
                  <a:pt x="372" y="0"/>
                  <a:pt x="0" y="302"/>
                  <a:pt x="0" y="675"/>
                </a:cubicBezTo>
                <a:cubicBezTo>
                  <a:pt x="0" y="1048"/>
                  <a:pt x="372" y="1350"/>
                  <a:pt x="831" y="1350"/>
                </a:cubicBezTo>
                <a:lnTo>
                  <a:pt x="20769" y="1350"/>
                </a:lnTo>
                <a:cubicBezTo>
                  <a:pt x="21228" y="1350"/>
                  <a:pt x="21600" y="1048"/>
                  <a:pt x="21600" y="675"/>
                </a:cubicBezTo>
                <a:cubicBezTo>
                  <a:pt x="21600" y="302"/>
                  <a:pt x="21228" y="0"/>
                  <a:pt x="20769" y="0"/>
                </a:cubicBezTo>
                <a:lnTo>
                  <a:pt x="831" y="0"/>
                </a:lnTo>
                <a:close/>
                <a:moveTo>
                  <a:pt x="831" y="2025"/>
                </a:moveTo>
                <a:lnTo>
                  <a:pt x="831" y="15525"/>
                </a:lnTo>
                <a:cubicBezTo>
                  <a:pt x="831" y="15525"/>
                  <a:pt x="20769" y="15525"/>
                  <a:pt x="20769" y="15525"/>
                </a:cubicBezTo>
                <a:lnTo>
                  <a:pt x="20769" y="2025"/>
                </a:lnTo>
                <a:lnTo>
                  <a:pt x="831" y="2025"/>
                </a:lnTo>
                <a:close/>
                <a:moveTo>
                  <a:pt x="15785" y="4050"/>
                </a:moveTo>
                <a:lnTo>
                  <a:pt x="18277" y="4050"/>
                </a:lnTo>
                <a:cubicBezTo>
                  <a:pt x="18277" y="4050"/>
                  <a:pt x="18277" y="13500"/>
                  <a:pt x="18277" y="13500"/>
                </a:cubicBezTo>
                <a:lnTo>
                  <a:pt x="15785" y="13500"/>
                </a:lnTo>
                <a:lnTo>
                  <a:pt x="15785" y="4050"/>
                </a:lnTo>
                <a:close/>
                <a:moveTo>
                  <a:pt x="7477" y="6750"/>
                </a:moveTo>
                <a:lnTo>
                  <a:pt x="9969" y="6750"/>
                </a:lnTo>
                <a:cubicBezTo>
                  <a:pt x="9969" y="6750"/>
                  <a:pt x="9969" y="13500"/>
                  <a:pt x="9969" y="13500"/>
                </a:cubicBezTo>
                <a:lnTo>
                  <a:pt x="7477" y="13500"/>
                </a:lnTo>
                <a:lnTo>
                  <a:pt x="7477" y="6750"/>
                </a:lnTo>
                <a:close/>
                <a:moveTo>
                  <a:pt x="11631" y="8775"/>
                </a:moveTo>
                <a:lnTo>
                  <a:pt x="14123" y="8775"/>
                </a:lnTo>
                <a:cubicBezTo>
                  <a:pt x="14123" y="8775"/>
                  <a:pt x="14123" y="13500"/>
                  <a:pt x="14123" y="13500"/>
                </a:cubicBezTo>
                <a:lnTo>
                  <a:pt x="11631" y="13500"/>
                </a:lnTo>
                <a:lnTo>
                  <a:pt x="11631" y="8775"/>
                </a:lnTo>
                <a:close/>
                <a:moveTo>
                  <a:pt x="3323" y="10800"/>
                </a:moveTo>
                <a:lnTo>
                  <a:pt x="5815" y="10800"/>
                </a:lnTo>
                <a:cubicBezTo>
                  <a:pt x="5815" y="10800"/>
                  <a:pt x="5815" y="13500"/>
                  <a:pt x="5815" y="13500"/>
                </a:cubicBezTo>
                <a:lnTo>
                  <a:pt x="3323" y="13500"/>
                </a:lnTo>
                <a:lnTo>
                  <a:pt x="3323" y="10800"/>
                </a:lnTo>
                <a:close/>
                <a:moveTo>
                  <a:pt x="3323" y="16200"/>
                </a:moveTo>
                <a:lnTo>
                  <a:pt x="1662" y="21600"/>
                </a:lnTo>
                <a:lnTo>
                  <a:pt x="3323" y="21600"/>
                </a:lnTo>
                <a:lnTo>
                  <a:pt x="4985" y="16200"/>
                </a:lnTo>
                <a:cubicBezTo>
                  <a:pt x="4985" y="16200"/>
                  <a:pt x="3323" y="16200"/>
                  <a:pt x="3323" y="16200"/>
                </a:cubicBezTo>
                <a:close/>
                <a:moveTo>
                  <a:pt x="9969" y="16200"/>
                </a:moveTo>
                <a:lnTo>
                  <a:pt x="9969" y="21600"/>
                </a:lnTo>
                <a:lnTo>
                  <a:pt x="11615" y="21600"/>
                </a:lnTo>
                <a:cubicBezTo>
                  <a:pt x="11615" y="21600"/>
                  <a:pt x="11631" y="16200"/>
                  <a:pt x="11631" y="16200"/>
                </a:cubicBezTo>
                <a:lnTo>
                  <a:pt x="9969" y="16200"/>
                </a:lnTo>
                <a:close/>
                <a:moveTo>
                  <a:pt x="16615" y="16200"/>
                </a:moveTo>
                <a:lnTo>
                  <a:pt x="18277" y="21600"/>
                </a:lnTo>
                <a:lnTo>
                  <a:pt x="19938" y="21600"/>
                </a:lnTo>
                <a:cubicBezTo>
                  <a:pt x="19938" y="21600"/>
                  <a:pt x="18277" y="16200"/>
                  <a:pt x="18277" y="16200"/>
                </a:cubicBezTo>
                <a:lnTo>
                  <a:pt x="16615" y="16200"/>
                </a:lnTo>
                <a:close/>
              </a:path>
            </a:pathLst>
          </a:custGeom>
          <a:solidFill>
            <a:schemeClr val="accent2">
              <a:lumMod val="100000"/>
            </a:schemeClr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Rectangle 23"/>
          <p:cNvSpPr/>
          <p:nvPr/>
        </p:nvSpPr>
        <p:spPr>
          <a:xfrm>
            <a:off x="4194230" y="6181689"/>
            <a:ext cx="882104" cy="2125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</a:ext>
          </a:extLst>
        </p:spPr>
        <p:txBody>
          <a:bodyPr wrap="none" lIns="0" tIns="0" rIns="0" bIns="0" anchor="ctr">
            <a:normAutofit/>
          </a:bodyPr>
          <a:lstStyle/>
          <a:p>
            <a:pPr algn="ctr"/>
            <a:r>
              <a:rPr lang="zh-CN" altLang="en-US" sz="1200" dirty="0">
                <a:latin typeface="+mn-lt"/>
                <a:ea typeface="+mn-ea"/>
                <a:cs typeface="+mn-ea"/>
                <a:sym typeface="+mn-lt"/>
              </a:rPr>
              <a:t>标题文本添加</a:t>
            </a:r>
          </a:p>
        </p:txBody>
      </p:sp>
      <p:sp>
        <p:nvSpPr>
          <p:cNvPr id="23" name="Freeform: Shape 12"/>
          <p:cNvSpPr/>
          <p:nvPr/>
        </p:nvSpPr>
        <p:spPr>
          <a:xfrm flipH="1">
            <a:off x="1706932" y="3887207"/>
            <a:ext cx="2080438" cy="20804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1095"/>
                  <a:pt x="12" y="11387"/>
                  <a:pt x="36" y="11676"/>
                </a:cubicBezTo>
                <a:cubicBezTo>
                  <a:pt x="334" y="15393"/>
                  <a:pt x="2514" y="18579"/>
                  <a:pt x="5623" y="20280"/>
                </a:cubicBezTo>
                <a:cubicBezTo>
                  <a:pt x="7160" y="21121"/>
                  <a:pt x="8924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close/>
              </a:path>
            </a:pathLst>
          </a:custGeom>
          <a:solidFill>
            <a:schemeClr val="accent1">
              <a:lumMod val="100000"/>
            </a:schemeClr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Oval 14"/>
          <p:cNvSpPr/>
          <p:nvPr/>
        </p:nvSpPr>
        <p:spPr>
          <a:xfrm flipH="1">
            <a:off x="1968922" y="4149184"/>
            <a:ext cx="1556461" cy="1556476"/>
          </a:xfrm>
          <a:prstGeom prst="ellipse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Freeform: Shape 16"/>
          <p:cNvSpPr/>
          <p:nvPr/>
        </p:nvSpPr>
        <p:spPr>
          <a:xfrm>
            <a:off x="2555242" y="4337776"/>
            <a:ext cx="383823" cy="506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50" h="21600" extrusionOk="0">
                <a:moveTo>
                  <a:pt x="16784" y="1264"/>
                </a:moveTo>
                <a:cubicBezTo>
                  <a:pt x="16363" y="1078"/>
                  <a:pt x="15824" y="1189"/>
                  <a:pt x="15581" y="1511"/>
                </a:cubicBezTo>
                <a:lnTo>
                  <a:pt x="14280" y="3236"/>
                </a:lnTo>
                <a:cubicBezTo>
                  <a:pt x="14867" y="3417"/>
                  <a:pt x="15381" y="3636"/>
                  <a:pt x="15831" y="3874"/>
                </a:cubicBezTo>
                <a:lnTo>
                  <a:pt x="17106" y="2185"/>
                </a:lnTo>
                <a:cubicBezTo>
                  <a:pt x="17349" y="1863"/>
                  <a:pt x="17205" y="1451"/>
                  <a:pt x="16784" y="1264"/>
                </a:cubicBezTo>
                <a:close/>
                <a:moveTo>
                  <a:pt x="21233" y="4689"/>
                </a:moveTo>
                <a:cubicBezTo>
                  <a:pt x="20988" y="4366"/>
                  <a:pt x="20450" y="4256"/>
                  <a:pt x="20028" y="4442"/>
                </a:cubicBezTo>
                <a:lnTo>
                  <a:pt x="17841" y="5408"/>
                </a:lnTo>
                <a:cubicBezTo>
                  <a:pt x="18203" y="5799"/>
                  <a:pt x="18487" y="6197"/>
                  <a:pt x="18711" y="6581"/>
                </a:cubicBezTo>
                <a:lnTo>
                  <a:pt x="20909" y="5610"/>
                </a:lnTo>
                <a:cubicBezTo>
                  <a:pt x="21331" y="5423"/>
                  <a:pt x="21475" y="5012"/>
                  <a:pt x="21233" y="4689"/>
                </a:cubicBezTo>
                <a:close/>
                <a:moveTo>
                  <a:pt x="1322" y="4393"/>
                </a:moveTo>
                <a:cubicBezTo>
                  <a:pt x="900" y="4207"/>
                  <a:pt x="362" y="4317"/>
                  <a:pt x="118" y="4640"/>
                </a:cubicBezTo>
                <a:cubicBezTo>
                  <a:pt x="-125" y="4963"/>
                  <a:pt x="19" y="5375"/>
                  <a:pt x="441" y="5561"/>
                </a:cubicBezTo>
                <a:lnTo>
                  <a:pt x="2633" y="6530"/>
                </a:lnTo>
                <a:cubicBezTo>
                  <a:pt x="2861" y="6146"/>
                  <a:pt x="3149" y="5751"/>
                  <a:pt x="3514" y="5362"/>
                </a:cubicBezTo>
                <a:cubicBezTo>
                  <a:pt x="3514" y="5362"/>
                  <a:pt x="1322" y="4393"/>
                  <a:pt x="1322" y="4393"/>
                </a:cubicBezTo>
                <a:close/>
                <a:moveTo>
                  <a:pt x="5797" y="1483"/>
                </a:moveTo>
                <a:cubicBezTo>
                  <a:pt x="5553" y="1160"/>
                  <a:pt x="5015" y="1050"/>
                  <a:pt x="4593" y="1236"/>
                </a:cubicBezTo>
                <a:cubicBezTo>
                  <a:pt x="4173" y="1422"/>
                  <a:pt x="4029" y="1834"/>
                  <a:pt x="4272" y="2157"/>
                </a:cubicBezTo>
                <a:lnTo>
                  <a:pt x="5544" y="3843"/>
                </a:lnTo>
                <a:cubicBezTo>
                  <a:pt x="5997" y="3607"/>
                  <a:pt x="6514" y="3392"/>
                  <a:pt x="7103" y="3215"/>
                </a:cubicBezTo>
                <a:cubicBezTo>
                  <a:pt x="7103" y="3215"/>
                  <a:pt x="5797" y="1483"/>
                  <a:pt x="5797" y="1483"/>
                </a:cubicBezTo>
                <a:close/>
                <a:moveTo>
                  <a:pt x="10693" y="0"/>
                </a:moveTo>
                <a:cubicBezTo>
                  <a:pt x="10208" y="0"/>
                  <a:pt x="9813" y="302"/>
                  <a:pt x="9813" y="674"/>
                </a:cubicBezTo>
                <a:lnTo>
                  <a:pt x="9813" y="2753"/>
                </a:lnTo>
                <a:cubicBezTo>
                  <a:pt x="10026" y="2740"/>
                  <a:pt x="11348" y="2744"/>
                  <a:pt x="11574" y="2758"/>
                </a:cubicBezTo>
                <a:lnTo>
                  <a:pt x="11574" y="674"/>
                </a:lnTo>
                <a:cubicBezTo>
                  <a:pt x="11574" y="302"/>
                  <a:pt x="11180" y="0"/>
                  <a:pt x="10693" y="0"/>
                </a:cubicBezTo>
                <a:close/>
                <a:moveTo>
                  <a:pt x="18428" y="9068"/>
                </a:moveTo>
                <a:cubicBezTo>
                  <a:pt x="18228" y="7091"/>
                  <a:pt x="16423" y="3572"/>
                  <a:pt x="10662" y="3572"/>
                </a:cubicBezTo>
                <a:cubicBezTo>
                  <a:pt x="10661" y="3572"/>
                  <a:pt x="10660" y="3572"/>
                  <a:pt x="10659" y="3572"/>
                </a:cubicBezTo>
                <a:cubicBezTo>
                  <a:pt x="10658" y="3572"/>
                  <a:pt x="10658" y="3572"/>
                  <a:pt x="10657" y="3572"/>
                </a:cubicBezTo>
                <a:cubicBezTo>
                  <a:pt x="10656" y="3572"/>
                  <a:pt x="10655" y="3572"/>
                  <a:pt x="10655" y="3572"/>
                </a:cubicBezTo>
                <a:cubicBezTo>
                  <a:pt x="10654" y="3572"/>
                  <a:pt x="10653" y="3572"/>
                  <a:pt x="10652" y="3572"/>
                </a:cubicBezTo>
                <a:cubicBezTo>
                  <a:pt x="4890" y="3572"/>
                  <a:pt x="3086" y="7091"/>
                  <a:pt x="2886" y="9068"/>
                </a:cubicBezTo>
                <a:cubicBezTo>
                  <a:pt x="2715" y="10852"/>
                  <a:pt x="4327" y="12514"/>
                  <a:pt x="4510" y="12775"/>
                </a:cubicBezTo>
                <a:cubicBezTo>
                  <a:pt x="4810" y="13201"/>
                  <a:pt x="6695" y="14825"/>
                  <a:pt x="6762" y="15807"/>
                </a:cubicBezTo>
                <a:cubicBezTo>
                  <a:pt x="6855" y="17159"/>
                  <a:pt x="7070" y="17195"/>
                  <a:pt x="7930" y="17355"/>
                </a:cubicBezTo>
                <a:cubicBezTo>
                  <a:pt x="8807" y="17519"/>
                  <a:pt x="12507" y="17519"/>
                  <a:pt x="13383" y="17355"/>
                </a:cubicBezTo>
                <a:cubicBezTo>
                  <a:pt x="14243" y="17195"/>
                  <a:pt x="14459" y="17159"/>
                  <a:pt x="14552" y="15807"/>
                </a:cubicBezTo>
                <a:cubicBezTo>
                  <a:pt x="14619" y="14825"/>
                  <a:pt x="16504" y="13201"/>
                  <a:pt x="16803" y="12775"/>
                </a:cubicBezTo>
                <a:cubicBezTo>
                  <a:pt x="16987" y="12514"/>
                  <a:pt x="18599" y="10852"/>
                  <a:pt x="18428" y="9068"/>
                </a:cubicBezTo>
                <a:close/>
                <a:moveTo>
                  <a:pt x="13756" y="19204"/>
                </a:moveTo>
                <a:cubicBezTo>
                  <a:pt x="13756" y="18991"/>
                  <a:pt x="13530" y="18817"/>
                  <a:pt x="13251" y="18817"/>
                </a:cubicBezTo>
                <a:lnTo>
                  <a:pt x="8063" y="18817"/>
                </a:lnTo>
                <a:cubicBezTo>
                  <a:pt x="7783" y="18817"/>
                  <a:pt x="7557" y="18991"/>
                  <a:pt x="7557" y="19204"/>
                </a:cubicBezTo>
                <a:lnTo>
                  <a:pt x="7557" y="19204"/>
                </a:lnTo>
                <a:cubicBezTo>
                  <a:pt x="7557" y="19418"/>
                  <a:pt x="7783" y="19591"/>
                  <a:pt x="8063" y="19591"/>
                </a:cubicBezTo>
                <a:lnTo>
                  <a:pt x="13251" y="19591"/>
                </a:lnTo>
                <a:cubicBezTo>
                  <a:pt x="13530" y="19591"/>
                  <a:pt x="13756" y="19418"/>
                  <a:pt x="13756" y="19204"/>
                </a:cubicBezTo>
                <a:cubicBezTo>
                  <a:pt x="13756" y="19204"/>
                  <a:pt x="13756" y="19204"/>
                  <a:pt x="13756" y="19204"/>
                </a:cubicBezTo>
                <a:close/>
                <a:moveTo>
                  <a:pt x="13756" y="18147"/>
                </a:moveTo>
                <a:cubicBezTo>
                  <a:pt x="13756" y="17934"/>
                  <a:pt x="13530" y="17761"/>
                  <a:pt x="13251" y="17761"/>
                </a:cubicBezTo>
                <a:lnTo>
                  <a:pt x="8063" y="17761"/>
                </a:lnTo>
                <a:cubicBezTo>
                  <a:pt x="7783" y="17761"/>
                  <a:pt x="7557" y="17934"/>
                  <a:pt x="7557" y="18147"/>
                </a:cubicBezTo>
                <a:lnTo>
                  <a:pt x="7557" y="18147"/>
                </a:lnTo>
                <a:cubicBezTo>
                  <a:pt x="7557" y="18361"/>
                  <a:pt x="7783" y="18535"/>
                  <a:pt x="8063" y="18535"/>
                </a:cubicBezTo>
                <a:lnTo>
                  <a:pt x="13251" y="18535"/>
                </a:lnTo>
                <a:cubicBezTo>
                  <a:pt x="13530" y="18535"/>
                  <a:pt x="13756" y="18361"/>
                  <a:pt x="13756" y="18147"/>
                </a:cubicBezTo>
                <a:cubicBezTo>
                  <a:pt x="13756" y="18147"/>
                  <a:pt x="13756" y="18147"/>
                  <a:pt x="13756" y="18147"/>
                </a:cubicBezTo>
                <a:close/>
                <a:moveTo>
                  <a:pt x="8400" y="19874"/>
                </a:moveTo>
                <a:lnTo>
                  <a:pt x="12913" y="19874"/>
                </a:lnTo>
                <a:cubicBezTo>
                  <a:pt x="12913" y="20827"/>
                  <a:pt x="11903" y="21600"/>
                  <a:pt x="10657" y="21600"/>
                </a:cubicBezTo>
                <a:cubicBezTo>
                  <a:pt x="9411" y="21600"/>
                  <a:pt x="8400" y="20827"/>
                  <a:pt x="8400" y="19874"/>
                </a:cubicBezTo>
                <a:close/>
              </a:path>
            </a:pathLst>
          </a:custGeom>
          <a:solidFill>
            <a:schemeClr val="accent1">
              <a:lumMod val="100000"/>
            </a:schemeClr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Rectangle 17"/>
          <p:cNvSpPr/>
          <p:nvPr/>
        </p:nvSpPr>
        <p:spPr>
          <a:xfrm>
            <a:off x="2306099" y="4963877"/>
            <a:ext cx="882104" cy="2125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</a:ext>
          </a:extLst>
        </p:spPr>
        <p:txBody>
          <a:bodyPr wrap="none" lIns="0" tIns="0" rIns="0" bIns="0" anchor="ctr">
            <a:normAutofit/>
          </a:bodyPr>
          <a:lstStyle/>
          <a:p>
            <a:pPr algn="ctr"/>
            <a:r>
              <a:rPr lang="zh-CN" altLang="en-US" sz="1200" dirty="0">
                <a:latin typeface="+mn-lt"/>
                <a:ea typeface="+mn-ea"/>
                <a:cs typeface="+mn-ea"/>
                <a:sym typeface="+mn-lt"/>
              </a:rPr>
              <a:t>标题文本添加</a:t>
            </a:r>
          </a:p>
        </p:txBody>
      </p:sp>
      <p:sp>
        <p:nvSpPr>
          <p:cNvPr id="27" name="Freeform: Shape 4"/>
          <p:cNvSpPr/>
          <p:nvPr/>
        </p:nvSpPr>
        <p:spPr>
          <a:xfrm>
            <a:off x="1440557" y="4897846"/>
            <a:ext cx="798098" cy="12233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06" h="21600" extrusionOk="0">
                <a:moveTo>
                  <a:pt x="248" y="0"/>
                </a:moveTo>
                <a:cubicBezTo>
                  <a:pt x="-394" y="3423"/>
                  <a:pt x="224" y="6830"/>
                  <a:pt x="1940" y="9968"/>
                </a:cubicBezTo>
                <a:cubicBezTo>
                  <a:pt x="3705" y="13196"/>
                  <a:pt x="6652" y="16173"/>
                  <a:pt x="10864" y="18394"/>
                </a:cubicBezTo>
                <a:cubicBezTo>
                  <a:pt x="13880" y="19984"/>
                  <a:pt x="17424" y="21083"/>
                  <a:pt x="21206" y="21600"/>
                </a:cubicBezTo>
              </a:path>
            </a:pathLst>
          </a:custGeom>
          <a:noFill/>
          <a:ln w="63500" cap="flat">
            <a:solidFill>
              <a:schemeClr val="bg2">
                <a:lumMod val="9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anchor="ctr"/>
          <a:lstStyle/>
          <a:p>
            <a:pPr algn="ctr"/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Freeform: Shape 5"/>
          <p:cNvSpPr/>
          <p:nvPr/>
        </p:nvSpPr>
        <p:spPr>
          <a:xfrm rot="10800000">
            <a:off x="8831200" y="2682310"/>
            <a:ext cx="665725" cy="10302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974" h="21600" extrusionOk="0">
                <a:moveTo>
                  <a:pt x="737" y="0"/>
                </a:moveTo>
                <a:cubicBezTo>
                  <a:pt x="-1626" y="6731"/>
                  <a:pt x="1797" y="13810"/>
                  <a:pt x="9518" y="18160"/>
                </a:cubicBezTo>
                <a:cubicBezTo>
                  <a:pt x="12560" y="19874"/>
                  <a:pt x="16145" y="21054"/>
                  <a:pt x="19974" y="21600"/>
                </a:cubicBezTo>
              </a:path>
            </a:pathLst>
          </a:custGeom>
          <a:noFill/>
          <a:ln w="63500" cap="flat">
            <a:solidFill>
              <a:schemeClr val="bg2">
                <a:lumMod val="9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anchor="ctr"/>
          <a:lstStyle/>
          <a:p>
            <a:pPr algn="ctr"/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Text Placeholder 1"/>
          <p:cNvSpPr txBox="1">
            <a:spLocks/>
          </p:cNvSpPr>
          <p:nvPr/>
        </p:nvSpPr>
        <p:spPr>
          <a:xfrm>
            <a:off x="504453" y="1710081"/>
            <a:ext cx="10609636" cy="6096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defTabSz="1219170" rtl="0" eaLnBrk="1" latinLnBrk="0" hangingPunct="1">
              <a:spcBef>
                <a:spcPts val="0"/>
              </a:spcBef>
              <a:buFont typeface="Arial" pitchFamily="34" charset="0"/>
              <a:buNone/>
              <a:defRPr sz="4000" b="0" kern="1200" cap="none" spc="0" baseline="0">
                <a:solidFill>
                  <a:schemeClr val="tx2"/>
                </a:solidFill>
                <a:latin typeface="Lato Light" pitchFamily="34" charset="0"/>
                <a:ea typeface="Open Sans Light" pitchFamily="34" charset="0"/>
                <a:cs typeface="+mn-cs"/>
              </a:defRPr>
            </a:lvl1pPr>
            <a:lvl2pPr marL="990575" indent="-380990" algn="r" defTabSz="121917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输入您的标题文字</a:t>
            </a:r>
            <a:endParaRPr lang="ar-SA" altLang="zh-CN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  <p:sp>
        <p:nvSpPr>
          <p:cNvPr id="32" name="Text Placeholder 2"/>
          <p:cNvSpPr txBox="1">
            <a:spLocks/>
          </p:cNvSpPr>
          <p:nvPr/>
        </p:nvSpPr>
        <p:spPr>
          <a:xfrm>
            <a:off x="507021" y="2359397"/>
            <a:ext cx="10604500" cy="3048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defTabSz="1219170" rtl="0" eaLnBrk="1" latinLnBrk="0" hangingPunct="1">
              <a:spcBef>
                <a:spcPts val="0"/>
              </a:spcBef>
              <a:buFont typeface="Arial" pitchFamily="34" charset="0"/>
              <a:buNone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Lato" pitchFamily="34" charset="0"/>
                <a:ea typeface="+mn-ea"/>
                <a:cs typeface="+mn-cs"/>
              </a:defRPr>
            </a:lvl1pPr>
            <a:lvl2pPr marL="990575" indent="-380990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</a:rPr>
              <a:t>Inset your subtitle here. This is a good space for a short subtitle</a:t>
            </a:r>
            <a:endParaRPr lang="ar-SA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06643368-4ca6-4d30-a164-e6defa7c6783"/>
          <p:cNvGrpSpPr>
            <a:grpSpLocks noChangeAspect="1"/>
          </p:cNvGrpSpPr>
          <p:nvPr/>
        </p:nvGrpSpPr>
        <p:grpSpPr>
          <a:xfrm>
            <a:off x="521536" y="2808213"/>
            <a:ext cx="10568095" cy="4338060"/>
            <a:chOff x="820494" y="1464991"/>
            <a:chExt cx="10568095" cy="4338060"/>
          </a:xfrm>
        </p:grpSpPr>
        <p:sp>
          <p:nvSpPr>
            <p:cNvPr id="3" name="Rectangle 3"/>
            <p:cNvSpPr>
              <a:spLocks noChangeAspect="1"/>
            </p:cNvSpPr>
            <p:nvPr/>
          </p:nvSpPr>
          <p:spPr bwMode="auto">
            <a:xfrm>
              <a:off x="4006939" y="1592796"/>
              <a:ext cx="4157433" cy="4169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" name="Freeform: Shape 5"/>
            <p:cNvSpPr>
              <a:spLocks/>
            </p:cNvSpPr>
            <p:nvPr/>
          </p:nvSpPr>
          <p:spPr bwMode="auto">
            <a:xfrm>
              <a:off x="4002910" y="3239612"/>
              <a:ext cx="1083672" cy="878217"/>
            </a:xfrm>
            <a:custGeom>
              <a:avLst/>
              <a:gdLst/>
              <a:ahLst/>
              <a:cxnLst>
                <a:cxn ang="0">
                  <a:pos x="92" y="150"/>
                </a:cxn>
                <a:cxn ang="0">
                  <a:pos x="91" y="63"/>
                </a:cxn>
                <a:cxn ang="0">
                  <a:pos x="96" y="78"/>
                </a:cxn>
                <a:cxn ang="0">
                  <a:pos x="113" y="107"/>
                </a:cxn>
                <a:cxn ang="0">
                  <a:pos x="127" y="129"/>
                </a:cxn>
                <a:cxn ang="0">
                  <a:pos x="93" y="134"/>
                </a:cxn>
                <a:cxn ang="0">
                  <a:pos x="89" y="149"/>
                </a:cxn>
                <a:cxn ang="0">
                  <a:pos x="95" y="136"/>
                </a:cxn>
                <a:cxn ang="0">
                  <a:pos x="138" y="139"/>
                </a:cxn>
                <a:cxn ang="0">
                  <a:pos x="143" y="148"/>
                </a:cxn>
                <a:cxn ang="0">
                  <a:pos x="141" y="158"/>
                </a:cxn>
                <a:cxn ang="0">
                  <a:pos x="154" y="157"/>
                </a:cxn>
                <a:cxn ang="0">
                  <a:pos x="166" y="164"/>
                </a:cxn>
                <a:cxn ang="0">
                  <a:pos x="239" y="152"/>
                </a:cxn>
                <a:cxn ang="0">
                  <a:pos x="262" y="91"/>
                </a:cxn>
                <a:cxn ang="0">
                  <a:pos x="230" y="47"/>
                </a:cxn>
                <a:cxn ang="0">
                  <a:pos x="180" y="29"/>
                </a:cxn>
                <a:cxn ang="0">
                  <a:pos x="151" y="54"/>
                </a:cxn>
                <a:cxn ang="0">
                  <a:pos x="147" y="60"/>
                </a:cxn>
                <a:cxn ang="0">
                  <a:pos x="159" y="65"/>
                </a:cxn>
                <a:cxn ang="0">
                  <a:pos x="143" y="71"/>
                </a:cxn>
                <a:cxn ang="0">
                  <a:pos x="137" y="73"/>
                </a:cxn>
                <a:cxn ang="0">
                  <a:pos x="140" y="75"/>
                </a:cxn>
                <a:cxn ang="0">
                  <a:pos x="130" y="82"/>
                </a:cxn>
                <a:cxn ang="0">
                  <a:pos x="93" y="63"/>
                </a:cxn>
                <a:cxn ang="0">
                  <a:pos x="66" y="15"/>
                </a:cxn>
                <a:cxn ang="0">
                  <a:pos x="0" y="113"/>
                </a:cxn>
                <a:cxn ang="0">
                  <a:pos x="69" y="199"/>
                </a:cxn>
                <a:cxn ang="0">
                  <a:pos x="167" y="71"/>
                </a:cxn>
                <a:cxn ang="0">
                  <a:pos x="212" y="80"/>
                </a:cxn>
                <a:cxn ang="0">
                  <a:pos x="215" y="93"/>
                </a:cxn>
                <a:cxn ang="0">
                  <a:pos x="205" y="100"/>
                </a:cxn>
                <a:cxn ang="0">
                  <a:pos x="186" y="101"/>
                </a:cxn>
                <a:cxn ang="0">
                  <a:pos x="217" y="130"/>
                </a:cxn>
                <a:cxn ang="0">
                  <a:pos x="187" y="147"/>
                </a:cxn>
                <a:cxn ang="0">
                  <a:pos x="144" y="139"/>
                </a:cxn>
                <a:cxn ang="0">
                  <a:pos x="140" y="138"/>
                </a:cxn>
                <a:cxn ang="0">
                  <a:pos x="141" y="77"/>
                </a:cxn>
              </a:cxnLst>
              <a:rect l="0" t="0" r="r" b="b"/>
              <a:pathLst>
                <a:path w="265" h="215">
                  <a:moveTo>
                    <a:pt x="69" y="199"/>
                  </a:moveTo>
                  <a:cubicBezTo>
                    <a:pt x="73" y="191"/>
                    <a:pt x="91" y="152"/>
                    <a:pt x="92" y="150"/>
                  </a:cubicBezTo>
                  <a:cubicBezTo>
                    <a:pt x="60" y="140"/>
                    <a:pt x="29" y="107"/>
                    <a:pt x="29" y="107"/>
                  </a:cubicBezTo>
                  <a:cubicBezTo>
                    <a:pt x="45" y="89"/>
                    <a:pt x="80" y="69"/>
                    <a:pt x="91" y="63"/>
                  </a:cubicBezTo>
                  <a:cubicBezTo>
                    <a:pt x="92" y="66"/>
                    <a:pt x="93" y="70"/>
                    <a:pt x="95" y="78"/>
                  </a:cubicBezTo>
                  <a:cubicBezTo>
                    <a:pt x="96" y="78"/>
                    <a:pt x="96" y="78"/>
                    <a:pt x="96" y="78"/>
                  </a:cubicBezTo>
                  <a:cubicBezTo>
                    <a:pt x="103" y="87"/>
                    <a:pt x="119" y="86"/>
                    <a:pt x="128" y="85"/>
                  </a:cubicBezTo>
                  <a:cubicBezTo>
                    <a:pt x="120" y="92"/>
                    <a:pt x="113" y="100"/>
                    <a:pt x="113" y="107"/>
                  </a:cubicBezTo>
                  <a:cubicBezTo>
                    <a:pt x="113" y="107"/>
                    <a:pt x="113" y="107"/>
                    <a:pt x="113" y="107"/>
                  </a:cubicBezTo>
                  <a:cubicBezTo>
                    <a:pt x="113" y="115"/>
                    <a:pt x="119" y="122"/>
                    <a:pt x="127" y="129"/>
                  </a:cubicBezTo>
                  <a:cubicBezTo>
                    <a:pt x="119" y="129"/>
                    <a:pt x="100" y="129"/>
                    <a:pt x="93" y="134"/>
                  </a:cubicBezTo>
                  <a:cubicBezTo>
                    <a:pt x="93" y="134"/>
                    <a:pt x="93" y="134"/>
                    <a:pt x="93" y="134"/>
                  </a:cubicBezTo>
                  <a:cubicBezTo>
                    <a:pt x="93" y="135"/>
                    <a:pt x="93" y="135"/>
                    <a:pt x="93" y="135"/>
                  </a:cubicBezTo>
                  <a:cubicBezTo>
                    <a:pt x="91" y="142"/>
                    <a:pt x="89" y="149"/>
                    <a:pt x="89" y="149"/>
                  </a:cubicBezTo>
                  <a:cubicBezTo>
                    <a:pt x="91" y="149"/>
                    <a:pt x="91" y="149"/>
                    <a:pt x="91" y="149"/>
                  </a:cubicBezTo>
                  <a:cubicBezTo>
                    <a:pt x="91" y="149"/>
                    <a:pt x="92" y="142"/>
                    <a:pt x="95" y="136"/>
                  </a:cubicBezTo>
                  <a:cubicBezTo>
                    <a:pt x="100" y="131"/>
                    <a:pt x="117" y="131"/>
                    <a:pt x="130" y="132"/>
                  </a:cubicBezTo>
                  <a:cubicBezTo>
                    <a:pt x="132" y="134"/>
                    <a:pt x="135" y="136"/>
                    <a:pt x="138" y="139"/>
                  </a:cubicBezTo>
                  <a:cubicBezTo>
                    <a:pt x="130" y="140"/>
                    <a:pt x="126" y="149"/>
                    <a:pt x="124" y="154"/>
                  </a:cubicBezTo>
                  <a:cubicBezTo>
                    <a:pt x="130" y="143"/>
                    <a:pt x="139" y="144"/>
                    <a:pt x="143" y="148"/>
                  </a:cubicBezTo>
                  <a:cubicBezTo>
                    <a:pt x="137" y="151"/>
                    <a:pt x="135" y="163"/>
                    <a:pt x="136" y="166"/>
                  </a:cubicBezTo>
                  <a:cubicBezTo>
                    <a:pt x="136" y="161"/>
                    <a:pt x="138" y="159"/>
                    <a:pt x="141" y="158"/>
                  </a:cubicBezTo>
                  <a:cubicBezTo>
                    <a:pt x="141" y="158"/>
                    <a:pt x="139" y="163"/>
                    <a:pt x="141" y="165"/>
                  </a:cubicBezTo>
                  <a:cubicBezTo>
                    <a:pt x="141" y="159"/>
                    <a:pt x="149" y="156"/>
                    <a:pt x="154" y="157"/>
                  </a:cubicBezTo>
                  <a:cubicBezTo>
                    <a:pt x="146" y="159"/>
                    <a:pt x="145" y="172"/>
                    <a:pt x="148" y="176"/>
                  </a:cubicBezTo>
                  <a:cubicBezTo>
                    <a:pt x="148" y="160"/>
                    <a:pt x="163" y="162"/>
                    <a:pt x="166" y="164"/>
                  </a:cubicBezTo>
                  <a:cubicBezTo>
                    <a:pt x="169" y="165"/>
                    <a:pt x="171" y="169"/>
                    <a:pt x="194" y="173"/>
                  </a:cubicBezTo>
                  <a:cubicBezTo>
                    <a:pt x="218" y="177"/>
                    <a:pt x="236" y="158"/>
                    <a:pt x="239" y="152"/>
                  </a:cubicBezTo>
                  <a:cubicBezTo>
                    <a:pt x="243" y="147"/>
                    <a:pt x="246" y="140"/>
                    <a:pt x="248" y="131"/>
                  </a:cubicBezTo>
                  <a:cubicBezTo>
                    <a:pt x="256" y="130"/>
                    <a:pt x="265" y="108"/>
                    <a:pt x="262" y="91"/>
                  </a:cubicBezTo>
                  <a:cubicBezTo>
                    <a:pt x="259" y="73"/>
                    <a:pt x="246" y="64"/>
                    <a:pt x="240" y="60"/>
                  </a:cubicBezTo>
                  <a:cubicBezTo>
                    <a:pt x="240" y="58"/>
                    <a:pt x="238" y="51"/>
                    <a:pt x="230" y="47"/>
                  </a:cubicBezTo>
                  <a:cubicBezTo>
                    <a:pt x="224" y="36"/>
                    <a:pt x="203" y="36"/>
                    <a:pt x="196" y="44"/>
                  </a:cubicBezTo>
                  <a:cubicBezTo>
                    <a:pt x="190" y="42"/>
                    <a:pt x="181" y="37"/>
                    <a:pt x="180" y="29"/>
                  </a:cubicBezTo>
                  <a:cubicBezTo>
                    <a:pt x="178" y="30"/>
                    <a:pt x="176" y="37"/>
                    <a:pt x="182" y="43"/>
                  </a:cubicBezTo>
                  <a:cubicBezTo>
                    <a:pt x="171" y="39"/>
                    <a:pt x="157" y="47"/>
                    <a:pt x="151" y="54"/>
                  </a:cubicBezTo>
                  <a:cubicBezTo>
                    <a:pt x="145" y="53"/>
                    <a:pt x="142" y="50"/>
                    <a:pt x="141" y="44"/>
                  </a:cubicBezTo>
                  <a:cubicBezTo>
                    <a:pt x="138" y="52"/>
                    <a:pt x="144" y="57"/>
                    <a:pt x="147" y="60"/>
                  </a:cubicBezTo>
                  <a:cubicBezTo>
                    <a:pt x="144" y="61"/>
                    <a:pt x="143" y="60"/>
                    <a:pt x="142" y="59"/>
                  </a:cubicBezTo>
                  <a:cubicBezTo>
                    <a:pt x="144" y="63"/>
                    <a:pt x="150" y="65"/>
                    <a:pt x="159" y="65"/>
                  </a:cubicBezTo>
                  <a:cubicBezTo>
                    <a:pt x="149" y="71"/>
                    <a:pt x="136" y="65"/>
                    <a:pt x="134" y="61"/>
                  </a:cubicBezTo>
                  <a:cubicBezTo>
                    <a:pt x="135" y="65"/>
                    <a:pt x="139" y="69"/>
                    <a:pt x="143" y="71"/>
                  </a:cubicBezTo>
                  <a:cubicBezTo>
                    <a:pt x="127" y="71"/>
                    <a:pt x="130" y="61"/>
                    <a:pt x="132" y="55"/>
                  </a:cubicBezTo>
                  <a:cubicBezTo>
                    <a:pt x="128" y="59"/>
                    <a:pt x="126" y="70"/>
                    <a:pt x="137" y="73"/>
                  </a:cubicBezTo>
                  <a:cubicBezTo>
                    <a:pt x="138" y="74"/>
                    <a:pt x="140" y="74"/>
                    <a:pt x="142" y="75"/>
                  </a:cubicBezTo>
                  <a:cubicBezTo>
                    <a:pt x="141" y="75"/>
                    <a:pt x="141" y="75"/>
                    <a:pt x="140" y="75"/>
                  </a:cubicBezTo>
                  <a:cubicBezTo>
                    <a:pt x="137" y="77"/>
                    <a:pt x="134" y="80"/>
                    <a:pt x="130" y="83"/>
                  </a:cubicBezTo>
                  <a:cubicBezTo>
                    <a:pt x="130" y="82"/>
                    <a:pt x="130" y="82"/>
                    <a:pt x="130" y="82"/>
                  </a:cubicBezTo>
                  <a:cubicBezTo>
                    <a:pt x="125" y="83"/>
                    <a:pt x="105" y="86"/>
                    <a:pt x="97" y="77"/>
                  </a:cubicBezTo>
                  <a:cubicBezTo>
                    <a:pt x="95" y="69"/>
                    <a:pt x="94" y="65"/>
                    <a:pt x="93" y="63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4" y="62"/>
                    <a:pt x="76" y="18"/>
                    <a:pt x="66" y="15"/>
                  </a:cubicBezTo>
                  <a:cubicBezTo>
                    <a:pt x="55" y="12"/>
                    <a:pt x="21" y="0"/>
                    <a:pt x="21" y="0"/>
                  </a:cubicBezTo>
                  <a:cubicBezTo>
                    <a:pt x="21" y="0"/>
                    <a:pt x="0" y="50"/>
                    <a:pt x="0" y="113"/>
                  </a:cubicBezTo>
                  <a:cubicBezTo>
                    <a:pt x="0" y="175"/>
                    <a:pt x="21" y="215"/>
                    <a:pt x="21" y="215"/>
                  </a:cubicBezTo>
                  <a:cubicBezTo>
                    <a:pt x="21" y="215"/>
                    <a:pt x="64" y="206"/>
                    <a:pt x="69" y="199"/>
                  </a:cubicBezTo>
                  <a:close/>
                  <a:moveTo>
                    <a:pt x="145" y="75"/>
                  </a:moveTo>
                  <a:cubicBezTo>
                    <a:pt x="153" y="75"/>
                    <a:pt x="160" y="72"/>
                    <a:pt x="167" y="71"/>
                  </a:cubicBezTo>
                  <a:cubicBezTo>
                    <a:pt x="175" y="69"/>
                    <a:pt x="186" y="64"/>
                    <a:pt x="188" y="60"/>
                  </a:cubicBezTo>
                  <a:cubicBezTo>
                    <a:pt x="189" y="63"/>
                    <a:pt x="200" y="73"/>
                    <a:pt x="212" y="80"/>
                  </a:cubicBezTo>
                  <a:cubicBezTo>
                    <a:pt x="203" y="77"/>
                    <a:pt x="194" y="73"/>
                    <a:pt x="189" y="66"/>
                  </a:cubicBezTo>
                  <a:cubicBezTo>
                    <a:pt x="193" y="77"/>
                    <a:pt x="204" y="85"/>
                    <a:pt x="215" y="93"/>
                  </a:cubicBezTo>
                  <a:cubicBezTo>
                    <a:pt x="206" y="88"/>
                    <a:pt x="193" y="87"/>
                    <a:pt x="185" y="86"/>
                  </a:cubicBezTo>
                  <a:cubicBezTo>
                    <a:pt x="191" y="93"/>
                    <a:pt x="199" y="98"/>
                    <a:pt x="205" y="100"/>
                  </a:cubicBezTo>
                  <a:cubicBezTo>
                    <a:pt x="210" y="102"/>
                    <a:pt x="218" y="108"/>
                    <a:pt x="226" y="117"/>
                  </a:cubicBezTo>
                  <a:cubicBezTo>
                    <a:pt x="212" y="110"/>
                    <a:pt x="204" y="120"/>
                    <a:pt x="186" y="101"/>
                  </a:cubicBezTo>
                  <a:cubicBezTo>
                    <a:pt x="191" y="116"/>
                    <a:pt x="213" y="130"/>
                    <a:pt x="227" y="130"/>
                  </a:cubicBezTo>
                  <a:cubicBezTo>
                    <a:pt x="227" y="130"/>
                    <a:pt x="223" y="130"/>
                    <a:pt x="217" y="130"/>
                  </a:cubicBezTo>
                  <a:cubicBezTo>
                    <a:pt x="211" y="131"/>
                    <a:pt x="206" y="140"/>
                    <a:pt x="204" y="144"/>
                  </a:cubicBezTo>
                  <a:cubicBezTo>
                    <a:pt x="202" y="149"/>
                    <a:pt x="194" y="154"/>
                    <a:pt x="187" y="147"/>
                  </a:cubicBezTo>
                  <a:cubicBezTo>
                    <a:pt x="181" y="141"/>
                    <a:pt x="168" y="140"/>
                    <a:pt x="161" y="147"/>
                  </a:cubicBezTo>
                  <a:cubicBezTo>
                    <a:pt x="161" y="147"/>
                    <a:pt x="156" y="143"/>
                    <a:pt x="144" y="139"/>
                  </a:cubicBezTo>
                  <a:cubicBezTo>
                    <a:pt x="143" y="139"/>
                    <a:pt x="143" y="139"/>
                    <a:pt x="142" y="139"/>
                  </a:cubicBezTo>
                  <a:cubicBezTo>
                    <a:pt x="141" y="138"/>
                    <a:pt x="141" y="138"/>
                    <a:pt x="140" y="138"/>
                  </a:cubicBezTo>
                  <a:cubicBezTo>
                    <a:pt x="128" y="128"/>
                    <a:pt x="114" y="117"/>
                    <a:pt x="115" y="107"/>
                  </a:cubicBezTo>
                  <a:cubicBezTo>
                    <a:pt x="115" y="97"/>
                    <a:pt x="131" y="84"/>
                    <a:pt x="141" y="77"/>
                  </a:cubicBezTo>
                  <a:cubicBezTo>
                    <a:pt x="143" y="76"/>
                    <a:pt x="144" y="76"/>
                    <a:pt x="145" y="75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" name="Freeform: Shape 6"/>
            <p:cNvSpPr>
              <a:spLocks/>
            </p:cNvSpPr>
            <p:nvPr/>
          </p:nvSpPr>
          <p:spPr bwMode="auto">
            <a:xfrm>
              <a:off x="6738275" y="4372475"/>
              <a:ext cx="1164242" cy="1127986"/>
            </a:xfrm>
            <a:custGeom>
              <a:avLst/>
              <a:gdLst/>
              <a:ahLst/>
              <a:cxnLst>
                <a:cxn ang="0">
                  <a:pos x="235" y="65"/>
                </a:cxn>
                <a:cxn ang="0">
                  <a:pos x="187" y="77"/>
                </a:cxn>
                <a:cxn ang="0">
                  <a:pos x="159" y="66"/>
                </a:cxn>
                <a:cxn ang="0">
                  <a:pos x="103" y="23"/>
                </a:cxn>
                <a:cxn ang="0">
                  <a:pos x="42" y="4"/>
                </a:cxn>
                <a:cxn ang="0">
                  <a:pos x="12" y="27"/>
                </a:cxn>
                <a:cxn ang="0">
                  <a:pos x="8" y="69"/>
                </a:cxn>
                <a:cxn ang="0">
                  <a:pos x="50" y="136"/>
                </a:cxn>
                <a:cxn ang="0">
                  <a:pos x="66" y="155"/>
                </a:cxn>
                <a:cxn ang="0">
                  <a:pos x="86" y="190"/>
                </a:cxn>
                <a:cxn ang="0">
                  <a:pos x="81" y="203"/>
                </a:cxn>
                <a:cxn ang="0">
                  <a:pos x="80" y="235"/>
                </a:cxn>
                <a:cxn ang="0">
                  <a:pos x="105" y="276"/>
                </a:cxn>
                <a:cxn ang="0">
                  <a:pos x="216" y="199"/>
                </a:cxn>
                <a:cxn ang="0">
                  <a:pos x="285" y="96"/>
                </a:cxn>
                <a:cxn ang="0">
                  <a:pos x="235" y="65"/>
                </a:cxn>
                <a:cxn ang="0">
                  <a:pos x="35" y="68"/>
                </a:cxn>
                <a:cxn ang="0">
                  <a:pos x="36" y="46"/>
                </a:cxn>
                <a:cxn ang="0">
                  <a:pos x="83" y="44"/>
                </a:cxn>
                <a:cxn ang="0">
                  <a:pos x="108" y="53"/>
                </a:cxn>
                <a:cxn ang="0">
                  <a:pos x="109" y="55"/>
                </a:cxn>
                <a:cxn ang="0">
                  <a:pos x="118" y="69"/>
                </a:cxn>
                <a:cxn ang="0">
                  <a:pos x="126" y="95"/>
                </a:cxn>
                <a:cxn ang="0">
                  <a:pos x="120" y="116"/>
                </a:cxn>
                <a:cxn ang="0">
                  <a:pos x="98" y="124"/>
                </a:cxn>
                <a:cxn ang="0">
                  <a:pos x="81" y="121"/>
                </a:cxn>
                <a:cxn ang="0">
                  <a:pos x="64" y="112"/>
                </a:cxn>
                <a:cxn ang="0">
                  <a:pos x="42" y="93"/>
                </a:cxn>
                <a:cxn ang="0">
                  <a:pos x="35" y="68"/>
                </a:cxn>
                <a:cxn ang="0">
                  <a:pos x="132" y="192"/>
                </a:cxn>
                <a:cxn ang="0">
                  <a:pos x="121" y="189"/>
                </a:cxn>
                <a:cxn ang="0">
                  <a:pos x="151" y="185"/>
                </a:cxn>
                <a:cxn ang="0">
                  <a:pos x="126" y="187"/>
                </a:cxn>
                <a:cxn ang="0">
                  <a:pos x="149" y="178"/>
                </a:cxn>
                <a:cxn ang="0">
                  <a:pos x="126" y="175"/>
                </a:cxn>
                <a:cxn ang="0">
                  <a:pos x="139" y="175"/>
                </a:cxn>
                <a:cxn ang="0">
                  <a:pos x="109" y="156"/>
                </a:cxn>
                <a:cxn ang="0">
                  <a:pos x="129" y="163"/>
                </a:cxn>
                <a:cxn ang="0">
                  <a:pos x="103" y="143"/>
                </a:cxn>
                <a:cxn ang="0">
                  <a:pos x="87" y="125"/>
                </a:cxn>
                <a:cxn ang="0">
                  <a:pos x="98" y="126"/>
                </a:cxn>
                <a:cxn ang="0">
                  <a:pos x="121" y="118"/>
                </a:cxn>
                <a:cxn ang="0">
                  <a:pos x="121" y="118"/>
                </a:cxn>
                <a:cxn ang="0">
                  <a:pos x="128" y="95"/>
                </a:cxn>
                <a:cxn ang="0">
                  <a:pos x="126" y="85"/>
                </a:cxn>
                <a:cxn ang="0">
                  <a:pos x="142" y="100"/>
                </a:cxn>
                <a:cxn ang="0">
                  <a:pos x="172" y="117"/>
                </a:cxn>
                <a:cxn ang="0">
                  <a:pos x="181" y="130"/>
                </a:cxn>
                <a:cxn ang="0">
                  <a:pos x="177" y="119"/>
                </a:cxn>
                <a:cxn ang="0">
                  <a:pos x="187" y="135"/>
                </a:cxn>
                <a:cxn ang="0">
                  <a:pos x="180" y="118"/>
                </a:cxn>
                <a:cxn ang="0">
                  <a:pos x="192" y="141"/>
                </a:cxn>
                <a:cxn ang="0">
                  <a:pos x="185" y="120"/>
                </a:cxn>
                <a:cxn ang="0">
                  <a:pos x="194" y="149"/>
                </a:cxn>
                <a:cxn ang="0">
                  <a:pos x="197" y="122"/>
                </a:cxn>
                <a:cxn ang="0">
                  <a:pos x="201" y="125"/>
                </a:cxn>
                <a:cxn ang="0">
                  <a:pos x="201" y="126"/>
                </a:cxn>
                <a:cxn ang="0">
                  <a:pos x="132" y="192"/>
                </a:cxn>
                <a:cxn ang="0">
                  <a:pos x="201" y="120"/>
                </a:cxn>
                <a:cxn ang="0">
                  <a:pos x="191" y="104"/>
                </a:cxn>
                <a:cxn ang="0">
                  <a:pos x="201" y="120"/>
                </a:cxn>
              </a:cxnLst>
              <a:rect l="0" t="0" r="r" b="b"/>
              <a:pathLst>
                <a:path w="285" h="276">
                  <a:moveTo>
                    <a:pt x="235" y="65"/>
                  </a:moveTo>
                  <a:cubicBezTo>
                    <a:pt x="226" y="62"/>
                    <a:pt x="199" y="72"/>
                    <a:pt x="187" y="77"/>
                  </a:cubicBezTo>
                  <a:cubicBezTo>
                    <a:pt x="181" y="75"/>
                    <a:pt x="170" y="73"/>
                    <a:pt x="159" y="66"/>
                  </a:cubicBezTo>
                  <a:cubicBezTo>
                    <a:pt x="143" y="56"/>
                    <a:pt x="135" y="45"/>
                    <a:pt x="103" y="23"/>
                  </a:cubicBezTo>
                  <a:cubicBezTo>
                    <a:pt x="71" y="0"/>
                    <a:pt x="55" y="1"/>
                    <a:pt x="42" y="4"/>
                  </a:cubicBezTo>
                  <a:cubicBezTo>
                    <a:pt x="29" y="7"/>
                    <a:pt x="14" y="21"/>
                    <a:pt x="12" y="27"/>
                  </a:cubicBezTo>
                  <a:cubicBezTo>
                    <a:pt x="8" y="32"/>
                    <a:pt x="0" y="47"/>
                    <a:pt x="8" y="69"/>
                  </a:cubicBezTo>
                  <a:cubicBezTo>
                    <a:pt x="16" y="91"/>
                    <a:pt x="41" y="126"/>
                    <a:pt x="50" y="136"/>
                  </a:cubicBezTo>
                  <a:cubicBezTo>
                    <a:pt x="59" y="147"/>
                    <a:pt x="66" y="155"/>
                    <a:pt x="66" y="155"/>
                  </a:cubicBezTo>
                  <a:cubicBezTo>
                    <a:pt x="66" y="155"/>
                    <a:pt x="82" y="182"/>
                    <a:pt x="86" y="190"/>
                  </a:cubicBezTo>
                  <a:cubicBezTo>
                    <a:pt x="84" y="196"/>
                    <a:pt x="82" y="200"/>
                    <a:pt x="81" y="203"/>
                  </a:cubicBezTo>
                  <a:cubicBezTo>
                    <a:pt x="78" y="212"/>
                    <a:pt x="74" y="226"/>
                    <a:pt x="80" y="235"/>
                  </a:cubicBezTo>
                  <a:cubicBezTo>
                    <a:pt x="85" y="243"/>
                    <a:pt x="105" y="276"/>
                    <a:pt x="105" y="276"/>
                  </a:cubicBezTo>
                  <a:cubicBezTo>
                    <a:pt x="105" y="276"/>
                    <a:pt x="173" y="242"/>
                    <a:pt x="216" y="199"/>
                  </a:cubicBezTo>
                  <a:cubicBezTo>
                    <a:pt x="259" y="156"/>
                    <a:pt x="285" y="96"/>
                    <a:pt x="285" y="96"/>
                  </a:cubicBezTo>
                  <a:cubicBezTo>
                    <a:pt x="285" y="96"/>
                    <a:pt x="251" y="71"/>
                    <a:pt x="235" y="65"/>
                  </a:cubicBezTo>
                  <a:close/>
                  <a:moveTo>
                    <a:pt x="35" y="68"/>
                  </a:moveTo>
                  <a:cubicBezTo>
                    <a:pt x="36" y="62"/>
                    <a:pt x="37" y="49"/>
                    <a:pt x="36" y="46"/>
                  </a:cubicBezTo>
                  <a:cubicBezTo>
                    <a:pt x="47" y="39"/>
                    <a:pt x="64" y="38"/>
                    <a:pt x="83" y="44"/>
                  </a:cubicBezTo>
                  <a:cubicBezTo>
                    <a:pt x="95" y="48"/>
                    <a:pt x="103" y="51"/>
                    <a:pt x="108" y="53"/>
                  </a:cubicBezTo>
                  <a:cubicBezTo>
                    <a:pt x="108" y="53"/>
                    <a:pt x="108" y="54"/>
                    <a:pt x="109" y="55"/>
                  </a:cubicBezTo>
                  <a:cubicBezTo>
                    <a:pt x="113" y="59"/>
                    <a:pt x="117" y="65"/>
                    <a:pt x="118" y="69"/>
                  </a:cubicBezTo>
                  <a:cubicBezTo>
                    <a:pt x="122" y="77"/>
                    <a:pt x="125" y="86"/>
                    <a:pt x="126" y="95"/>
                  </a:cubicBezTo>
                  <a:cubicBezTo>
                    <a:pt x="127" y="105"/>
                    <a:pt x="125" y="111"/>
                    <a:pt x="120" y="116"/>
                  </a:cubicBezTo>
                  <a:cubicBezTo>
                    <a:pt x="113" y="124"/>
                    <a:pt x="103" y="124"/>
                    <a:pt x="98" y="124"/>
                  </a:cubicBezTo>
                  <a:cubicBezTo>
                    <a:pt x="93" y="124"/>
                    <a:pt x="86" y="124"/>
                    <a:pt x="81" y="121"/>
                  </a:cubicBezTo>
                  <a:cubicBezTo>
                    <a:pt x="75" y="119"/>
                    <a:pt x="69" y="116"/>
                    <a:pt x="64" y="112"/>
                  </a:cubicBezTo>
                  <a:cubicBezTo>
                    <a:pt x="57" y="106"/>
                    <a:pt x="47" y="98"/>
                    <a:pt x="42" y="93"/>
                  </a:cubicBezTo>
                  <a:cubicBezTo>
                    <a:pt x="37" y="88"/>
                    <a:pt x="33" y="75"/>
                    <a:pt x="35" y="68"/>
                  </a:cubicBezTo>
                  <a:close/>
                  <a:moveTo>
                    <a:pt x="132" y="192"/>
                  </a:moveTo>
                  <a:cubicBezTo>
                    <a:pt x="128" y="191"/>
                    <a:pt x="124" y="190"/>
                    <a:pt x="121" y="189"/>
                  </a:cubicBezTo>
                  <a:cubicBezTo>
                    <a:pt x="132" y="191"/>
                    <a:pt x="150" y="187"/>
                    <a:pt x="151" y="185"/>
                  </a:cubicBezTo>
                  <a:cubicBezTo>
                    <a:pt x="142" y="188"/>
                    <a:pt x="126" y="187"/>
                    <a:pt x="126" y="187"/>
                  </a:cubicBezTo>
                  <a:cubicBezTo>
                    <a:pt x="144" y="185"/>
                    <a:pt x="149" y="178"/>
                    <a:pt x="149" y="178"/>
                  </a:cubicBezTo>
                  <a:cubicBezTo>
                    <a:pt x="133" y="182"/>
                    <a:pt x="126" y="175"/>
                    <a:pt x="126" y="175"/>
                  </a:cubicBezTo>
                  <a:cubicBezTo>
                    <a:pt x="133" y="177"/>
                    <a:pt x="139" y="175"/>
                    <a:pt x="139" y="175"/>
                  </a:cubicBezTo>
                  <a:cubicBezTo>
                    <a:pt x="133" y="173"/>
                    <a:pt x="118" y="163"/>
                    <a:pt x="109" y="156"/>
                  </a:cubicBezTo>
                  <a:cubicBezTo>
                    <a:pt x="118" y="162"/>
                    <a:pt x="125" y="165"/>
                    <a:pt x="129" y="163"/>
                  </a:cubicBezTo>
                  <a:cubicBezTo>
                    <a:pt x="113" y="158"/>
                    <a:pt x="108" y="147"/>
                    <a:pt x="103" y="143"/>
                  </a:cubicBezTo>
                  <a:cubicBezTo>
                    <a:pt x="101" y="140"/>
                    <a:pt x="93" y="131"/>
                    <a:pt x="87" y="125"/>
                  </a:cubicBezTo>
                  <a:cubicBezTo>
                    <a:pt x="91" y="126"/>
                    <a:pt x="95" y="126"/>
                    <a:pt x="98" y="126"/>
                  </a:cubicBezTo>
                  <a:cubicBezTo>
                    <a:pt x="103" y="126"/>
                    <a:pt x="113" y="126"/>
                    <a:pt x="121" y="118"/>
                  </a:cubicBezTo>
                  <a:cubicBezTo>
                    <a:pt x="121" y="118"/>
                    <a:pt x="121" y="118"/>
                    <a:pt x="121" y="118"/>
                  </a:cubicBezTo>
                  <a:cubicBezTo>
                    <a:pt x="127" y="112"/>
                    <a:pt x="129" y="105"/>
                    <a:pt x="128" y="95"/>
                  </a:cubicBezTo>
                  <a:cubicBezTo>
                    <a:pt x="127" y="92"/>
                    <a:pt x="127" y="88"/>
                    <a:pt x="126" y="85"/>
                  </a:cubicBezTo>
                  <a:cubicBezTo>
                    <a:pt x="128" y="87"/>
                    <a:pt x="134" y="95"/>
                    <a:pt x="142" y="100"/>
                  </a:cubicBezTo>
                  <a:cubicBezTo>
                    <a:pt x="151" y="105"/>
                    <a:pt x="165" y="112"/>
                    <a:pt x="172" y="117"/>
                  </a:cubicBezTo>
                  <a:cubicBezTo>
                    <a:pt x="178" y="122"/>
                    <a:pt x="181" y="130"/>
                    <a:pt x="181" y="130"/>
                  </a:cubicBezTo>
                  <a:cubicBezTo>
                    <a:pt x="181" y="130"/>
                    <a:pt x="181" y="127"/>
                    <a:pt x="177" y="119"/>
                  </a:cubicBezTo>
                  <a:cubicBezTo>
                    <a:pt x="181" y="122"/>
                    <a:pt x="183" y="127"/>
                    <a:pt x="187" y="135"/>
                  </a:cubicBezTo>
                  <a:cubicBezTo>
                    <a:pt x="187" y="130"/>
                    <a:pt x="186" y="131"/>
                    <a:pt x="180" y="118"/>
                  </a:cubicBezTo>
                  <a:cubicBezTo>
                    <a:pt x="189" y="126"/>
                    <a:pt x="190" y="135"/>
                    <a:pt x="192" y="141"/>
                  </a:cubicBezTo>
                  <a:cubicBezTo>
                    <a:pt x="194" y="135"/>
                    <a:pt x="191" y="127"/>
                    <a:pt x="185" y="120"/>
                  </a:cubicBezTo>
                  <a:cubicBezTo>
                    <a:pt x="199" y="130"/>
                    <a:pt x="197" y="140"/>
                    <a:pt x="194" y="149"/>
                  </a:cubicBezTo>
                  <a:cubicBezTo>
                    <a:pt x="204" y="138"/>
                    <a:pt x="197" y="122"/>
                    <a:pt x="197" y="122"/>
                  </a:cubicBezTo>
                  <a:cubicBezTo>
                    <a:pt x="197" y="122"/>
                    <a:pt x="199" y="123"/>
                    <a:pt x="201" y="125"/>
                  </a:cubicBezTo>
                  <a:cubicBezTo>
                    <a:pt x="201" y="126"/>
                    <a:pt x="201" y="126"/>
                    <a:pt x="201" y="126"/>
                  </a:cubicBezTo>
                  <a:cubicBezTo>
                    <a:pt x="202" y="147"/>
                    <a:pt x="186" y="197"/>
                    <a:pt x="132" y="192"/>
                  </a:cubicBezTo>
                  <a:close/>
                  <a:moveTo>
                    <a:pt x="201" y="120"/>
                  </a:moveTo>
                  <a:cubicBezTo>
                    <a:pt x="197" y="114"/>
                    <a:pt x="193" y="109"/>
                    <a:pt x="191" y="104"/>
                  </a:cubicBezTo>
                  <a:cubicBezTo>
                    <a:pt x="197" y="110"/>
                    <a:pt x="200" y="115"/>
                    <a:pt x="201" y="12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" name="Freeform: Shape 7"/>
            <p:cNvSpPr>
              <a:spLocks/>
            </p:cNvSpPr>
            <p:nvPr/>
          </p:nvSpPr>
          <p:spPr bwMode="auto">
            <a:xfrm>
              <a:off x="4260735" y="4368446"/>
              <a:ext cx="1160214" cy="1168271"/>
            </a:xfrm>
            <a:custGeom>
              <a:avLst/>
              <a:gdLst/>
              <a:ahLst/>
              <a:cxnLst>
                <a:cxn ang="0">
                  <a:pos x="201" y="131"/>
                </a:cxn>
                <a:cxn ang="0">
                  <a:pos x="219" y="130"/>
                </a:cxn>
                <a:cxn ang="0">
                  <a:pos x="238" y="127"/>
                </a:cxn>
                <a:cxn ang="0">
                  <a:pos x="250" y="102"/>
                </a:cxn>
                <a:cxn ang="0">
                  <a:pos x="256" y="96"/>
                </a:cxn>
                <a:cxn ang="0">
                  <a:pos x="265" y="88"/>
                </a:cxn>
                <a:cxn ang="0">
                  <a:pos x="273" y="82"/>
                </a:cxn>
                <a:cxn ang="0">
                  <a:pos x="279" y="75"/>
                </a:cxn>
                <a:cxn ang="0">
                  <a:pos x="281" y="66"/>
                </a:cxn>
                <a:cxn ang="0">
                  <a:pos x="283" y="59"/>
                </a:cxn>
                <a:cxn ang="0">
                  <a:pos x="282" y="51"/>
                </a:cxn>
                <a:cxn ang="0">
                  <a:pos x="278" y="31"/>
                </a:cxn>
                <a:cxn ang="0">
                  <a:pos x="272" y="20"/>
                </a:cxn>
                <a:cxn ang="0">
                  <a:pos x="264" y="12"/>
                </a:cxn>
                <a:cxn ang="0">
                  <a:pos x="253" y="4"/>
                </a:cxn>
                <a:cxn ang="0">
                  <a:pos x="234" y="0"/>
                </a:cxn>
                <a:cxn ang="0">
                  <a:pos x="220" y="3"/>
                </a:cxn>
                <a:cxn ang="0">
                  <a:pos x="207" y="7"/>
                </a:cxn>
                <a:cxn ang="0">
                  <a:pos x="194" y="17"/>
                </a:cxn>
                <a:cxn ang="0">
                  <a:pos x="181" y="31"/>
                </a:cxn>
                <a:cxn ang="0">
                  <a:pos x="156" y="45"/>
                </a:cxn>
                <a:cxn ang="0">
                  <a:pos x="152" y="64"/>
                </a:cxn>
                <a:cxn ang="0">
                  <a:pos x="150" y="79"/>
                </a:cxn>
                <a:cxn ang="0">
                  <a:pos x="0" y="95"/>
                </a:cxn>
                <a:cxn ang="0">
                  <a:pos x="216" y="227"/>
                </a:cxn>
                <a:cxn ang="0">
                  <a:pos x="249" y="103"/>
                </a:cxn>
                <a:cxn ang="0">
                  <a:pos x="245" y="121"/>
                </a:cxn>
                <a:cxn ang="0">
                  <a:pos x="221" y="129"/>
                </a:cxn>
                <a:cxn ang="0">
                  <a:pos x="239" y="109"/>
                </a:cxn>
                <a:cxn ang="0">
                  <a:pos x="153" y="62"/>
                </a:cxn>
                <a:cxn ang="0">
                  <a:pos x="162" y="37"/>
                </a:cxn>
                <a:cxn ang="0">
                  <a:pos x="180" y="34"/>
                </a:cxn>
                <a:cxn ang="0">
                  <a:pos x="179" y="39"/>
                </a:cxn>
                <a:cxn ang="0">
                  <a:pos x="154" y="63"/>
                </a:cxn>
                <a:cxn ang="0">
                  <a:pos x="177" y="45"/>
                </a:cxn>
                <a:cxn ang="0">
                  <a:pos x="199" y="26"/>
                </a:cxn>
                <a:cxn ang="0">
                  <a:pos x="248" y="36"/>
                </a:cxn>
                <a:cxn ang="0">
                  <a:pos x="255" y="86"/>
                </a:cxn>
                <a:cxn ang="0">
                  <a:pos x="238" y="107"/>
                </a:cxn>
                <a:cxn ang="0">
                  <a:pos x="206" y="129"/>
                </a:cxn>
                <a:cxn ang="0">
                  <a:pos x="148" y="99"/>
                </a:cxn>
                <a:cxn ang="0">
                  <a:pos x="172" y="48"/>
                </a:cxn>
                <a:cxn ang="0">
                  <a:pos x="130" y="100"/>
                </a:cxn>
                <a:cxn ang="0">
                  <a:pos x="150" y="82"/>
                </a:cxn>
                <a:cxn ang="0">
                  <a:pos x="148" y="131"/>
                </a:cxn>
                <a:cxn ang="0">
                  <a:pos x="169" y="159"/>
                </a:cxn>
                <a:cxn ang="0">
                  <a:pos x="167" y="172"/>
                </a:cxn>
              </a:cxnLst>
              <a:rect l="0" t="0" r="r" b="b"/>
              <a:pathLst>
                <a:path w="284" h="286">
                  <a:moveTo>
                    <a:pt x="216" y="227"/>
                  </a:moveTo>
                  <a:cubicBezTo>
                    <a:pt x="210" y="219"/>
                    <a:pt x="186" y="158"/>
                    <a:pt x="181" y="151"/>
                  </a:cubicBezTo>
                  <a:cubicBezTo>
                    <a:pt x="189" y="143"/>
                    <a:pt x="199" y="133"/>
                    <a:pt x="201" y="131"/>
                  </a:cubicBezTo>
                  <a:cubicBezTo>
                    <a:pt x="203" y="131"/>
                    <a:pt x="205" y="131"/>
                    <a:pt x="207" y="131"/>
                  </a:cubicBezTo>
                  <a:cubicBezTo>
                    <a:pt x="210" y="130"/>
                    <a:pt x="214" y="130"/>
                    <a:pt x="218" y="128"/>
                  </a:cubicBezTo>
                  <a:cubicBezTo>
                    <a:pt x="218" y="129"/>
                    <a:pt x="218" y="130"/>
                    <a:pt x="219" y="130"/>
                  </a:cubicBezTo>
                  <a:cubicBezTo>
                    <a:pt x="219" y="130"/>
                    <a:pt x="219" y="131"/>
                    <a:pt x="220" y="131"/>
                  </a:cubicBezTo>
                  <a:cubicBezTo>
                    <a:pt x="222" y="132"/>
                    <a:pt x="227" y="132"/>
                    <a:pt x="231" y="130"/>
                  </a:cubicBezTo>
                  <a:cubicBezTo>
                    <a:pt x="233" y="128"/>
                    <a:pt x="235" y="128"/>
                    <a:pt x="238" y="127"/>
                  </a:cubicBezTo>
                  <a:cubicBezTo>
                    <a:pt x="241" y="126"/>
                    <a:pt x="245" y="125"/>
                    <a:pt x="247" y="122"/>
                  </a:cubicBezTo>
                  <a:cubicBezTo>
                    <a:pt x="254" y="116"/>
                    <a:pt x="257" y="111"/>
                    <a:pt x="257" y="108"/>
                  </a:cubicBezTo>
                  <a:cubicBezTo>
                    <a:pt x="256" y="104"/>
                    <a:pt x="253" y="102"/>
                    <a:pt x="250" y="102"/>
                  </a:cubicBezTo>
                  <a:cubicBezTo>
                    <a:pt x="251" y="101"/>
                    <a:pt x="251" y="101"/>
                    <a:pt x="251" y="101"/>
                  </a:cubicBezTo>
                  <a:cubicBezTo>
                    <a:pt x="253" y="100"/>
                    <a:pt x="253" y="101"/>
                    <a:pt x="253" y="99"/>
                  </a:cubicBezTo>
                  <a:cubicBezTo>
                    <a:pt x="253" y="98"/>
                    <a:pt x="255" y="97"/>
                    <a:pt x="256" y="96"/>
                  </a:cubicBezTo>
                  <a:cubicBezTo>
                    <a:pt x="256" y="95"/>
                    <a:pt x="261" y="92"/>
                    <a:pt x="262" y="91"/>
                  </a:cubicBezTo>
                  <a:cubicBezTo>
                    <a:pt x="263" y="89"/>
                    <a:pt x="262" y="89"/>
                    <a:pt x="263" y="89"/>
                  </a:cubicBezTo>
                  <a:cubicBezTo>
                    <a:pt x="264" y="88"/>
                    <a:pt x="264" y="89"/>
                    <a:pt x="265" y="88"/>
                  </a:cubicBezTo>
                  <a:cubicBezTo>
                    <a:pt x="266" y="87"/>
                    <a:pt x="267" y="86"/>
                    <a:pt x="268" y="86"/>
                  </a:cubicBezTo>
                  <a:cubicBezTo>
                    <a:pt x="269" y="85"/>
                    <a:pt x="268" y="84"/>
                    <a:pt x="269" y="84"/>
                  </a:cubicBezTo>
                  <a:cubicBezTo>
                    <a:pt x="270" y="83"/>
                    <a:pt x="271" y="84"/>
                    <a:pt x="273" y="82"/>
                  </a:cubicBezTo>
                  <a:cubicBezTo>
                    <a:pt x="275" y="80"/>
                    <a:pt x="274" y="81"/>
                    <a:pt x="276" y="79"/>
                  </a:cubicBezTo>
                  <a:cubicBezTo>
                    <a:pt x="277" y="77"/>
                    <a:pt x="277" y="77"/>
                    <a:pt x="277" y="77"/>
                  </a:cubicBezTo>
                  <a:cubicBezTo>
                    <a:pt x="278" y="76"/>
                    <a:pt x="279" y="75"/>
                    <a:pt x="279" y="75"/>
                  </a:cubicBezTo>
                  <a:cubicBezTo>
                    <a:pt x="279" y="75"/>
                    <a:pt x="280" y="72"/>
                    <a:pt x="281" y="71"/>
                  </a:cubicBezTo>
                  <a:cubicBezTo>
                    <a:pt x="281" y="69"/>
                    <a:pt x="280" y="67"/>
                    <a:pt x="280" y="67"/>
                  </a:cubicBezTo>
                  <a:cubicBezTo>
                    <a:pt x="280" y="67"/>
                    <a:pt x="281" y="66"/>
                    <a:pt x="281" y="66"/>
                  </a:cubicBezTo>
                  <a:cubicBezTo>
                    <a:pt x="281" y="66"/>
                    <a:pt x="281" y="65"/>
                    <a:pt x="282" y="64"/>
                  </a:cubicBezTo>
                  <a:cubicBezTo>
                    <a:pt x="283" y="63"/>
                    <a:pt x="283" y="62"/>
                    <a:pt x="283" y="61"/>
                  </a:cubicBezTo>
                  <a:cubicBezTo>
                    <a:pt x="284" y="60"/>
                    <a:pt x="283" y="60"/>
                    <a:pt x="283" y="59"/>
                  </a:cubicBezTo>
                  <a:cubicBezTo>
                    <a:pt x="283" y="57"/>
                    <a:pt x="282" y="57"/>
                    <a:pt x="283" y="56"/>
                  </a:cubicBezTo>
                  <a:cubicBezTo>
                    <a:pt x="283" y="55"/>
                    <a:pt x="282" y="55"/>
                    <a:pt x="283" y="53"/>
                  </a:cubicBezTo>
                  <a:cubicBezTo>
                    <a:pt x="284" y="52"/>
                    <a:pt x="282" y="51"/>
                    <a:pt x="282" y="51"/>
                  </a:cubicBezTo>
                  <a:cubicBezTo>
                    <a:pt x="282" y="50"/>
                    <a:pt x="282" y="46"/>
                    <a:pt x="282" y="46"/>
                  </a:cubicBezTo>
                  <a:cubicBezTo>
                    <a:pt x="282" y="45"/>
                    <a:pt x="279" y="35"/>
                    <a:pt x="279" y="34"/>
                  </a:cubicBezTo>
                  <a:cubicBezTo>
                    <a:pt x="278" y="32"/>
                    <a:pt x="278" y="33"/>
                    <a:pt x="278" y="31"/>
                  </a:cubicBezTo>
                  <a:cubicBezTo>
                    <a:pt x="277" y="30"/>
                    <a:pt x="277" y="29"/>
                    <a:pt x="276" y="27"/>
                  </a:cubicBezTo>
                  <a:cubicBezTo>
                    <a:pt x="275" y="24"/>
                    <a:pt x="275" y="26"/>
                    <a:pt x="274" y="24"/>
                  </a:cubicBezTo>
                  <a:cubicBezTo>
                    <a:pt x="274" y="22"/>
                    <a:pt x="273" y="23"/>
                    <a:pt x="272" y="20"/>
                  </a:cubicBezTo>
                  <a:cubicBezTo>
                    <a:pt x="271" y="18"/>
                    <a:pt x="271" y="19"/>
                    <a:pt x="271" y="19"/>
                  </a:cubicBezTo>
                  <a:cubicBezTo>
                    <a:pt x="270" y="18"/>
                    <a:pt x="268" y="15"/>
                    <a:pt x="267" y="14"/>
                  </a:cubicBezTo>
                  <a:cubicBezTo>
                    <a:pt x="266" y="13"/>
                    <a:pt x="265" y="12"/>
                    <a:pt x="264" y="12"/>
                  </a:cubicBezTo>
                  <a:cubicBezTo>
                    <a:pt x="263" y="11"/>
                    <a:pt x="262" y="11"/>
                    <a:pt x="261" y="9"/>
                  </a:cubicBezTo>
                  <a:cubicBezTo>
                    <a:pt x="260" y="8"/>
                    <a:pt x="258" y="8"/>
                    <a:pt x="257" y="6"/>
                  </a:cubicBezTo>
                  <a:cubicBezTo>
                    <a:pt x="255" y="4"/>
                    <a:pt x="255" y="5"/>
                    <a:pt x="253" y="4"/>
                  </a:cubicBezTo>
                  <a:cubicBezTo>
                    <a:pt x="252" y="3"/>
                    <a:pt x="250" y="3"/>
                    <a:pt x="248" y="2"/>
                  </a:cubicBezTo>
                  <a:cubicBezTo>
                    <a:pt x="246" y="1"/>
                    <a:pt x="241" y="1"/>
                    <a:pt x="240" y="0"/>
                  </a:cubicBezTo>
                  <a:cubicBezTo>
                    <a:pt x="238" y="0"/>
                    <a:pt x="235" y="1"/>
                    <a:pt x="234" y="0"/>
                  </a:cubicBezTo>
                  <a:cubicBezTo>
                    <a:pt x="232" y="0"/>
                    <a:pt x="230" y="2"/>
                    <a:pt x="228" y="1"/>
                  </a:cubicBezTo>
                  <a:cubicBezTo>
                    <a:pt x="227" y="1"/>
                    <a:pt x="223" y="4"/>
                    <a:pt x="223" y="4"/>
                  </a:cubicBezTo>
                  <a:cubicBezTo>
                    <a:pt x="223" y="4"/>
                    <a:pt x="221" y="4"/>
                    <a:pt x="220" y="3"/>
                  </a:cubicBezTo>
                  <a:cubicBezTo>
                    <a:pt x="219" y="2"/>
                    <a:pt x="217" y="4"/>
                    <a:pt x="216" y="4"/>
                  </a:cubicBezTo>
                  <a:cubicBezTo>
                    <a:pt x="215" y="4"/>
                    <a:pt x="213" y="4"/>
                    <a:pt x="212" y="4"/>
                  </a:cubicBezTo>
                  <a:cubicBezTo>
                    <a:pt x="211" y="4"/>
                    <a:pt x="208" y="7"/>
                    <a:pt x="207" y="7"/>
                  </a:cubicBezTo>
                  <a:cubicBezTo>
                    <a:pt x="205" y="8"/>
                    <a:pt x="204" y="9"/>
                    <a:pt x="202" y="10"/>
                  </a:cubicBezTo>
                  <a:cubicBezTo>
                    <a:pt x="201" y="10"/>
                    <a:pt x="200" y="12"/>
                    <a:pt x="199" y="12"/>
                  </a:cubicBezTo>
                  <a:cubicBezTo>
                    <a:pt x="198" y="13"/>
                    <a:pt x="196" y="16"/>
                    <a:pt x="194" y="17"/>
                  </a:cubicBezTo>
                  <a:cubicBezTo>
                    <a:pt x="193" y="18"/>
                    <a:pt x="191" y="21"/>
                    <a:pt x="189" y="22"/>
                  </a:cubicBezTo>
                  <a:cubicBezTo>
                    <a:pt x="186" y="23"/>
                    <a:pt x="183" y="27"/>
                    <a:pt x="182" y="29"/>
                  </a:cubicBezTo>
                  <a:cubicBezTo>
                    <a:pt x="181" y="29"/>
                    <a:pt x="181" y="30"/>
                    <a:pt x="181" y="31"/>
                  </a:cubicBezTo>
                  <a:cubicBezTo>
                    <a:pt x="180" y="29"/>
                    <a:pt x="178" y="26"/>
                    <a:pt x="175" y="26"/>
                  </a:cubicBezTo>
                  <a:cubicBezTo>
                    <a:pt x="172" y="26"/>
                    <a:pt x="167" y="29"/>
                    <a:pt x="160" y="36"/>
                  </a:cubicBezTo>
                  <a:cubicBezTo>
                    <a:pt x="158" y="38"/>
                    <a:pt x="157" y="41"/>
                    <a:pt x="156" y="45"/>
                  </a:cubicBezTo>
                  <a:cubicBezTo>
                    <a:pt x="155" y="47"/>
                    <a:pt x="154" y="50"/>
                    <a:pt x="153" y="52"/>
                  </a:cubicBezTo>
                  <a:cubicBezTo>
                    <a:pt x="151" y="56"/>
                    <a:pt x="150" y="61"/>
                    <a:pt x="151" y="63"/>
                  </a:cubicBezTo>
                  <a:cubicBezTo>
                    <a:pt x="152" y="64"/>
                    <a:pt x="152" y="64"/>
                    <a:pt x="152" y="64"/>
                  </a:cubicBezTo>
                  <a:cubicBezTo>
                    <a:pt x="152" y="64"/>
                    <a:pt x="153" y="65"/>
                    <a:pt x="153" y="65"/>
                  </a:cubicBezTo>
                  <a:cubicBezTo>
                    <a:pt x="151" y="70"/>
                    <a:pt x="151" y="75"/>
                    <a:pt x="150" y="79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49" y="81"/>
                    <a:pt x="139" y="91"/>
                    <a:pt x="130" y="100"/>
                  </a:cubicBezTo>
                  <a:cubicBezTo>
                    <a:pt x="125" y="94"/>
                    <a:pt x="60" y="68"/>
                    <a:pt x="51" y="64"/>
                  </a:cubicBezTo>
                  <a:cubicBezTo>
                    <a:pt x="42" y="61"/>
                    <a:pt x="0" y="95"/>
                    <a:pt x="0" y="95"/>
                  </a:cubicBezTo>
                  <a:cubicBezTo>
                    <a:pt x="0" y="95"/>
                    <a:pt x="23" y="152"/>
                    <a:pt x="74" y="199"/>
                  </a:cubicBezTo>
                  <a:cubicBezTo>
                    <a:pt x="125" y="246"/>
                    <a:pt x="190" y="286"/>
                    <a:pt x="190" y="286"/>
                  </a:cubicBezTo>
                  <a:cubicBezTo>
                    <a:pt x="196" y="268"/>
                    <a:pt x="222" y="236"/>
                    <a:pt x="216" y="227"/>
                  </a:cubicBezTo>
                  <a:close/>
                  <a:moveTo>
                    <a:pt x="245" y="106"/>
                  </a:moveTo>
                  <a:cubicBezTo>
                    <a:pt x="245" y="106"/>
                    <a:pt x="247" y="104"/>
                    <a:pt x="248" y="103"/>
                  </a:cubicBezTo>
                  <a:cubicBezTo>
                    <a:pt x="249" y="103"/>
                    <a:pt x="249" y="103"/>
                    <a:pt x="249" y="103"/>
                  </a:cubicBezTo>
                  <a:cubicBezTo>
                    <a:pt x="249" y="104"/>
                    <a:pt x="249" y="104"/>
                    <a:pt x="249" y="104"/>
                  </a:cubicBezTo>
                  <a:cubicBezTo>
                    <a:pt x="251" y="104"/>
                    <a:pt x="254" y="104"/>
                    <a:pt x="255" y="108"/>
                  </a:cubicBezTo>
                  <a:cubicBezTo>
                    <a:pt x="255" y="109"/>
                    <a:pt x="254" y="113"/>
                    <a:pt x="245" y="121"/>
                  </a:cubicBezTo>
                  <a:cubicBezTo>
                    <a:pt x="244" y="123"/>
                    <a:pt x="240" y="124"/>
                    <a:pt x="237" y="125"/>
                  </a:cubicBezTo>
                  <a:cubicBezTo>
                    <a:pt x="235" y="126"/>
                    <a:pt x="232" y="127"/>
                    <a:pt x="230" y="128"/>
                  </a:cubicBezTo>
                  <a:cubicBezTo>
                    <a:pt x="226" y="130"/>
                    <a:pt x="222" y="130"/>
                    <a:pt x="221" y="129"/>
                  </a:cubicBezTo>
                  <a:cubicBezTo>
                    <a:pt x="220" y="129"/>
                    <a:pt x="220" y="128"/>
                    <a:pt x="219" y="128"/>
                  </a:cubicBezTo>
                  <a:cubicBezTo>
                    <a:pt x="226" y="125"/>
                    <a:pt x="230" y="119"/>
                    <a:pt x="233" y="115"/>
                  </a:cubicBezTo>
                  <a:cubicBezTo>
                    <a:pt x="235" y="113"/>
                    <a:pt x="237" y="110"/>
                    <a:pt x="239" y="109"/>
                  </a:cubicBezTo>
                  <a:cubicBezTo>
                    <a:pt x="240" y="108"/>
                    <a:pt x="242" y="107"/>
                    <a:pt x="243" y="106"/>
                  </a:cubicBezTo>
                  <a:cubicBezTo>
                    <a:pt x="245" y="106"/>
                    <a:pt x="245" y="106"/>
                    <a:pt x="245" y="106"/>
                  </a:cubicBezTo>
                  <a:close/>
                  <a:moveTo>
                    <a:pt x="153" y="62"/>
                  </a:moveTo>
                  <a:cubicBezTo>
                    <a:pt x="152" y="61"/>
                    <a:pt x="152" y="57"/>
                    <a:pt x="155" y="53"/>
                  </a:cubicBezTo>
                  <a:cubicBezTo>
                    <a:pt x="156" y="51"/>
                    <a:pt x="157" y="48"/>
                    <a:pt x="158" y="45"/>
                  </a:cubicBezTo>
                  <a:cubicBezTo>
                    <a:pt x="159" y="42"/>
                    <a:pt x="160" y="39"/>
                    <a:pt x="162" y="37"/>
                  </a:cubicBezTo>
                  <a:cubicBezTo>
                    <a:pt x="170" y="29"/>
                    <a:pt x="173" y="28"/>
                    <a:pt x="175" y="28"/>
                  </a:cubicBezTo>
                  <a:cubicBezTo>
                    <a:pt x="179" y="28"/>
                    <a:pt x="179" y="33"/>
                    <a:pt x="179" y="34"/>
                  </a:cubicBezTo>
                  <a:cubicBezTo>
                    <a:pt x="180" y="34"/>
                    <a:pt x="180" y="34"/>
                    <a:pt x="180" y="34"/>
                  </a:cubicBezTo>
                  <a:cubicBezTo>
                    <a:pt x="179" y="35"/>
                    <a:pt x="179" y="37"/>
                    <a:pt x="179" y="37"/>
                  </a:cubicBezTo>
                  <a:cubicBezTo>
                    <a:pt x="180" y="37"/>
                    <a:pt x="180" y="37"/>
                    <a:pt x="180" y="37"/>
                  </a:cubicBezTo>
                  <a:cubicBezTo>
                    <a:pt x="180" y="38"/>
                    <a:pt x="179" y="38"/>
                    <a:pt x="179" y="39"/>
                  </a:cubicBezTo>
                  <a:cubicBezTo>
                    <a:pt x="178" y="41"/>
                    <a:pt x="177" y="42"/>
                    <a:pt x="175" y="43"/>
                  </a:cubicBezTo>
                  <a:cubicBezTo>
                    <a:pt x="174" y="45"/>
                    <a:pt x="173" y="46"/>
                    <a:pt x="171" y="47"/>
                  </a:cubicBezTo>
                  <a:cubicBezTo>
                    <a:pt x="165" y="50"/>
                    <a:pt x="158" y="54"/>
                    <a:pt x="154" y="63"/>
                  </a:cubicBezTo>
                  <a:cubicBezTo>
                    <a:pt x="154" y="63"/>
                    <a:pt x="153" y="63"/>
                    <a:pt x="153" y="62"/>
                  </a:cubicBezTo>
                  <a:close/>
                  <a:moveTo>
                    <a:pt x="172" y="48"/>
                  </a:moveTo>
                  <a:cubicBezTo>
                    <a:pt x="174" y="47"/>
                    <a:pt x="176" y="46"/>
                    <a:pt x="177" y="45"/>
                  </a:cubicBezTo>
                  <a:cubicBezTo>
                    <a:pt x="178" y="43"/>
                    <a:pt x="179" y="42"/>
                    <a:pt x="180" y="40"/>
                  </a:cubicBezTo>
                  <a:cubicBezTo>
                    <a:pt x="182" y="38"/>
                    <a:pt x="183" y="36"/>
                    <a:pt x="186" y="33"/>
                  </a:cubicBezTo>
                  <a:cubicBezTo>
                    <a:pt x="190" y="30"/>
                    <a:pt x="195" y="29"/>
                    <a:pt x="199" y="26"/>
                  </a:cubicBezTo>
                  <a:cubicBezTo>
                    <a:pt x="203" y="21"/>
                    <a:pt x="207" y="18"/>
                    <a:pt x="213" y="15"/>
                  </a:cubicBezTo>
                  <a:cubicBezTo>
                    <a:pt x="218" y="11"/>
                    <a:pt x="228" y="13"/>
                    <a:pt x="233" y="17"/>
                  </a:cubicBezTo>
                  <a:cubicBezTo>
                    <a:pt x="241" y="23"/>
                    <a:pt x="240" y="29"/>
                    <a:pt x="248" y="36"/>
                  </a:cubicBezTo>
                  <a:cubicBezTo>
                    <a:pt x="255" y="43"/>
                    <a:pt x="259" y="43"/>
                    <a:pt x="267" y="51"/>
                  </a:cubicBezTo>
                  <a:cubicBezTo>
                    <a:pt x="275" y="59"/>
                    <a:pt x="271" y="69"/>
                    <a:pt x="269" y="72"/>
                  </a:cubicBezTo>
                  <a:cubicBezTo>
                    <a:pt x="268" y="75"/>
                    <a:pt x="258" y="85"/>
                    <a:pt x="255" y="86"/>
                  </a:cubicBezTo>
                  <a:cubicBezTo>
                    <a:pt x="254" y="89"/>
                    <a:pt x="250" y="96"/>
                    <a:pt x="248" y="99"/>
                  </a:cubicBezTo>
                  <a:cubicBezTo>
                    <a:pt x="246" y="100"/>
                    <a:pt x="244" y="103"/>
                    <a:pt x="242" y="105"/>
                  </a:cubicBezTo>
                  <a:cubicBezTo>
                    <a:pt x="241" y="106"/>
                    <a:pt x="239" y="107"/>
                    <a:pt x="238" y="107"/>
                  </a:cubicBezTo>
                  <a:cubicBezTo>
                    <a:pt x="235" y="109"/>
                    <a:pt x="233" y="111"/>
                    <a:pt x="231" y="114"/>
                  </a:cubicBezTo>
                  <a:cubicBezTo>
                    <a:pt x="228" y="119"/>
                    <a:pt x="225" y="123"/>
                    <a:pt x="218" y="126"/>
                  </a:cubicBezTo>
                  <a:cubicBezTo>
                    <a:pt x="214" y="128"/>
                    <a:pt x="210" y="128"/>
                    <a:pt x="206" y="129"/>
                  </a:cubicBezTo>
                  <a:cubicBezTo>
                    <a:pt x="200" y="129"/>
                    <a:pt x="194" y="130"/>
                    <a:pt x="184" y="134"/>
                  </a:cubicBezTo>
                  <a:cubicBezTo>
                    <a:pt x="167" y="142"/>
                    <a:pt x="158" y="138"/>
                    <a:pt x="149" y="129"/>
                  </a:cubicBezTo>
                  <a:cubicBezTo>
                    <a:pt x="140" y="121"/>
                    <a:pt x="141" y="113"/>
                    <a:pt x="148" y="99"/>
                  </a:cubicBezTo>
                  <a:cubicBezTo>
                    <a:pt x="151" y="91"/>
                    <a:pt x="152" y="86"/>
                    <a:pt x="152" y="80"/>
                  </a:cubicBezTo>
                  <a:cubicBezTo>
                    <a:pt x="153" y="75"/>
                    <a:pt x="153" y="70"/>
                    <a:pt x="156" y="64"/>
                  </a:cubicBezTo>
                  <a:cubicBezTo>
                    <a:pt x="160" y="56"/>
                    <a:pt x="167" y="51"/>
                    <a:pt x="172" y="48"/>
                  </a:cubicBezTo>
                  <a:close/>
                  <a:moveTo>
                    <a:pt x="112" y="167"/>
                  </a:moveTo>
                  <a:cubicBezTo>
                    <a:pt x="90" y="145"/>
                    <a:pt x="100" y="123"/>
                    <a:pt x="107" y="113"/>
                  </a:cubicBezTo>
                  <a:cubicBezTo>
                    <a:pt x="114" y="103"/>
                    <a:pt x="125" y="100"/>
                    <a:pt x="130" y="100"/>
                  </a:cubicBezTo>
                  <a:cubicBezTo>
                    <a:pt x="127" y="102"/>
                    <a:pt x="124" y="105"/>
                    <a:pt x="121" y="108"/>
                  </a:cubicBezTo>
                  <a:cubicBezTo>
                    <a:pt x="123" y="109"/>
                    <a:pt x="123" y="109"/>
                    <a:pt x="123" y="109"/>
                  </a:cubicBezTo>
                  <a:cubicBezTo>
                    <a:pt x="124" y="108"/>
                    <a:pt x="144" y="89"/>
                    <a:pt x="150" y="82"/>
                  </a:cubicBezTo>
                  <a:cubicBezTo>
                    <a:pt x="150" y="87"/>
                    <a:pt x="149" y="92"/>
                    <a:pt x="146" y="98"/>
                  </a:cubicBezTo>
                  <a:cubicBezTo>
                    <a:pt x="139" y="112"/>
                    <a:pt x="138" y="121"/>
                    <a:pt x="147" y="130"/>
                  </a:cubicBezTo>
                  <a:cubicBezTo>
                    <a:pt x="148" y="131"/>
                    <a:pt x="148" y="131"/>
                    <a:pt x="148" y="131"/>
                  </a:cubicBezTo>
                  <a:cubicBezTo>
                    <a:pt x="159" y="141"/>
                    <a:pt x="169" y="143"/>
                    <a:pt x="185" y="136"/>
                  </a:cubicBezTo>
                  <a:cubicBezTo>
                    <a:pt x="190" y="134"/>
                    <a:pt x="194" y="133"/>
                    <a:pt x="197" y="132"/>
                  </a:cubicBezTo>
                  <a:cubicBezTo>
                    <a:pt x="191" y="138"/>
                    <a:pt x="174" y="154"/>
                    <a:pt x="169" y="159"/>
                  </a:cubicBezTo>
                  <a:cubicBezTo>
                    <a:pt x="171" y="161"/>
                    <a:pt x="171" y="161"/>
                    <a:pt x="171" y="161"/>
                  </a:cubicBezTo>
                  <a:cubicBezTo>
                    <a:pt x="172" y="159"/>
                    <a:pt x="176" y="155"/>
                    <a:pt x="180" y="151"/>
                  </a:cubicBezTo>
                  <a:cubicBezTo>
                    <a:pt x="180" y="156"/>
                    <a:pt x="174" y="165"/>
                    <a:pt x="167" y="172"/>
                  </a:cubicBezTo>
                  <a:cubicBezTo>
                    <a:pt x="160" y="179"/>
                    <a:pt x="134" y="189"/>
                    <a:pt x="112" y="167"/>
                  </a:cubicBez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Freeform: Shape 8"/>
            <p:cNvSpPr>
              <a:spLocks/>
            </p:cNvSpPr>
            <p:nvPr/>
          </p:nvSpPr>
          <p:spPr bwMode="auto">
            <a:xfrm>
              <a:off x="5563962" y="4654471"/>
              <a:ext cx="1166257" cy="1107843"/>
            </a:xfrm>
            <a:custGeom>
              <a:avLst/>
              <a:gdLst/>
              <a:ahLst/>
              <a:cxnLst>
                <a:cxn ang="0">
                  <a:pos x="184" y="174"/>
                </a:cxn>
                <a:cxn ang="0">
                  <a:pos x="177" y="135"/>
                </a:cxn>
                <a:cxn ang="0">
                  <a:pos x="192" y="90"/>
                </a:cxn>
                <a:cxn ang="0">
                  <a:pos x="192" y="81"/>
                </a:cxn>
                <a:cxn ang="0">
                  <a:pos x="179" y="74"/>
                </a:cxn>
                <a:cxn ang="0">
                  <a:pos x="178" y="56"/>
                </a:cxn>
                <a:cxn ang="0">
                  <a:pos x="175" y="42"/>
                </a:cxn>
                <a:cxn ang="0">
                  <a:pos x="172" y="25"/>
                </a:cxn>
                <a:cxn ang="0">
                  <a:pos x="138" y="6"/>
                </a:cxn>
                <a:cxn ang="0">
                  <a:pos x="104" y="10"/>
                </a:cxn>
                <a:cxn ang="0">
                  <a:pos x="70" y="54"/>
                </a:cxn>
                <a:cxn ang="0">
                  <a:pos x="75" y="113"/>
                </a:cxn>
                <a:cxn ang="0">
                  <a:pos x="85" y="136"/>
                </a:cxn>
                <a:cxn ang="0">
                  <a:pos x="93" y="147"/>
                </a:cxn>
                <a:cxn ang="0">
                  <a:pos x="45" y="198"/>
                </a:cxn>
                <a:cxn ang="0">
                  <a:pos x="132" y="271"/>
                </a:cxn>
                <a:cxn ang="0">
                  <a:pos x="189" y="85"/>
                </a:cxn>
                <a:cxn ang="0">
                  <a:pos x="189" y="89"/>
                </a:cxn>
                <a:cxn ang="0">
                  <a:pos x="181" y="111"/>
                </a:cxn>
                <a:cxn ang="0">
                  <a:pos x="189" y="85"/>
                </a:cxn>
                <a:cxn ang="0">
                  <a:pos x="180" y="97"/>
                </a:cxn>
                <a:cxn ang="0">
                  <a:pos x="174" y="113"/>
                </a:cxn>
                <a:cxn ang="0">
                  <a:pos x="166" y="92"/>
                </a:cxn>
                <a:cxn ang="0">
                  <a:pos x="109" y="56"/>
                </a:cxn>
                <a:cxn ang="0">
                  <a:pos x="162" y="49"/>
                </a:cxn>
                <a:cxn ang="0">
                  <a:pos x="170" y="52"/>
                </a:cxn>
                <a:cxn ang="0">
                  <a:pos x="154" y="91"/>
                </a:cxn>
                <a:cxn ang="0">
                  <a:pos x="109" y="94"/>
                </a:cxn>
                <a:cxn ang="0">
                  <a:pos x="108" y="80"/>
                </a:cxn>
                <a:cxn ang="0">
                  <a:pos x="143" y="92"/>
                </a:cxn>
                <a:cxn ang="0">
                  <a:pos x="142" y="113"/>
                </a:cxn>
                <a:cxn ang="0">
                  <a:pos x="116" y="117"/>
                </a:cxn>
                <a:cxn ang="0">
                  <a:pos x="112" y="99"/>
                </a:cxn>
                <a:cxn ang="0">
                  <a:pos x="75" y="92"/>
                </a:cxn>
                <a:cxn ang="0">
                  <a:pos x="92" y="95"/>
                </a:cxn>
                <a:cxn ang="0">
                  <a:pos x="97" y="94"/>
                </a:cxn>
                <a:cxn ang="0">
                  <a:pos x="110" y="102"/>
                </a:cxn>
                <a:cxn ang="0">
                  <a:pos x="131" y="122"/>
                </a:cxn>
                <a:cxn ang="0">
                  <a:pos x="155" y="96"/>
                </a:cxn>
                <a:cxn ang="0">
                  <a:pos x="167" y="113"/>
                </a:cxn>
                <a:cxn ang="0">
                  <a:pos x="178" y="116"/>
                </a:cxn>
                <a:cxn ang="0">
                  <a:pos x="167" y="167"/>
                </a:cxn>
                <a:cxn ang="0">
                  <a:pos x="120" y="157"/>
                </a:cxn>
                <a:cxn ang="0">
                  <a:pos x="95" y="119"/>
                </a:cxn>
                <a:cxn ang="0">
                  <a:pos x="77" y="113"/>
                </a:cxn>
                <a:cxn ang="0">
                  <a:pos x="92" y="175"/>
                </a:cxn>
                <a:cxn ang="0">
                  <a:pos x="95" y="146"/>
                </a:cxn>
                <a:cxn ang="0">
                  <a:pos x="119" y="159"/>
                </a:cxn>
                <a:cxn ang="0">
                  <a:pos x="151" y="173"/>
                </a:cxn>
                <a:cxn ang="0">
                  <a:pos x="170" y="195"/>
                </a:cxn>
              </a:cxnLst>
              <a:rect l="0" t="0" r="r" b="b"/>
              <a:pathLst>
                <a:path w="285" h="271">
                  <a:moveTo>
                    <a:pt x="272" y="212"/>
                  </a:moveTo>
                  <a:cubicBezTo>
                    <a:pt x="255" y="194"/>
                    <a:pt x="221" y="189"/>
                    <a:pt x="216" y="187"/>
                  </a:cubicBezTo>
                  <a:cubicBezTo>
                    <a:pt x="212" y="184"/>
                    <a:pt x="189" y="179"/>
                    <a:pt x="184" y="174"/>
                  </a:cubicBezTo>
                  <a:cubicBezTo>
                    <a:pt x="179" y="170"/>
                    <a:pt x="176" y="166"/>
                    <a:pt x="170" y="162"/>
                  </a:cubicBezTo>
                  <a:cubicBezTo>
                    <a:pt x="171" y="158"/>
                    <a:pt x="172" y="155"/>
                    <a:pt x="173" y="151"/>
                  </a:cubicBezTo>
                  <a:cubicBezTo>
                    <a:pt x="174" y="147"/>
                    <a:pt x="175" y="141"/>
                    <a:pt x="177" y="135"/>
                  </a:cubicBezTo>
                  <a:cubicBezTo>
                    <a:pt x="178" y="132"/>
                    <a:pt x="179" y="124"/>
                    <a:pt x="180" y="115"/>
                  </a:cubicBezTo>
                  <a:cubicBezTo>
                    <a:pt x="185" y="114"/>
                    <a:pt x="188" y="112"/>
                    <a:pt x="189" y="108"/>
                  </a:cubicBezTo>
                  <a:cubicBezTo>
                    <a:pt x="191" y="104"/>
                    <a:pt x="192" y="93"/>
                    <a:pt x="192" y="90"/>
                  </a:cubicBezTo>
                  <a:cubicBezTo>
                    <a:pt x="194" y="88"/>
                    <a:pt x="194" y="88"/>
                    <a:pt x="194" y="88"/>
                  </a:cubicBezTo>
                  <a:cubicBezTo>
                    <a:pt x="194" y="81"/>
                    <a:pt x="194" y="81"/>
                    <a:pt x="194" y="81"/>
                  </a:cubicBezTo>
                  <a:cubicBezTo>
                    <a:pt x="192" y="81"/>
                    <a:pt x="192" y="81"/>
                    <a:pt x="192" y="81"/>
                  </a:cubicBezTo>
                  <a:cubicBezTo>
                    <a:pt x="191" y="81"/>
                    <a:pt x="190" y="81"/>
                    <a:pt x="189" y="81"/>
                  </a:cubicBezTo>
                  <a:cubicBezTo>
                    <a:pt x="187" y="81"/>
                    <a:pt x="184" y="81"/>
                    <a:pt x="180" y="81"/>
                  </a:cubicBezTo>
                  <a:cubicBezTo>
                    <a:pt x="180" y="79"/>
                    <a:pt x="179" y="77"/>
                    <a:pt x="179" y="74"/>
                  </a:cubicBezTo>
                  <a:cubicBezTo>
                    <a:pt x="179" y="72"/>
                    <a:pt x="179" y="70"/>
                    <a:pt x="180" y="69"/>
                  </a:cubicBezTo>
                  <a:cubicBezTo>
                    <a:pt x="182" y="67"/>
                    <a:pt x="182" y="63"/>
                    <a:pt x="180" y="61"/>
                  </a:cubicBezTo>
                  <a:cubicBezTo>
                    <a:pt x="178" y="59"/>
                    <a:pt x="177" y="57"/>
                    <a:pt x="178" y="56"/>
                  </a:cubicBezTo>
                  <a:cubicBezTo>
                    <a:pt x="178" y="54"/>
                    <a:pt x="178" y="53"/>
                    <a:pt x="179" y="51"/>
                  </a:cubicBezTo>
                  <a:cubicBezTo>
                    <a:pt x="180" y="49"/>
                    <a:pt x="179" y="48"/>
                    <a:pt x="178" y="47"/>
                  </a:cubicBezTo>
                  <a:cubicBezTo>
                    <a:pt x="178" y="45"/>
                    <a:pt x="172" y="44"/>
                    <a:pt x="175" y="42"/>
                  </a:cubicBezTo>
                  <a:cubicBezTo>
                    <a:pt x="178" y="41"/>
                    <a:pt x="178" y="34"/>
                    <a:pt x="176" y="33"/>
                  </a:cubicBezTo>
                  <a:cubicBezTo>
                    <a:pt x="173" y="31"/>
                    <a:pt x="174" y="31"/>
                    <a:pt x="174" y="31"/>
                  </a:cubicBezTo>
                  <a:cubicBezTo>
                    <a:pt x="174" y="31"/>
                    <a:pt x="175" y="25"/>
                    <a:pt x="172" y="25"/>
                  </a:cubicBezTo>
                  <a:cubicBezTo>
                    <a:pt x="174" y="23"/>
                    <a:pt x="171" y="18"/>
                    <a:pt x="169" y="17"/>
                  </a:cubicBezTo>
                  <a:cubicBezTo>
                    <a:pt x="168" y="12"/>
                    <a:pt x="162" y="10"/>
                    <a:pt x="158" y="9"/>
                  </a:cubicBezTo>
                  <a:cubicBezTo>
                    <a:pt x="152" y="4"/>
                    <a:pt x="144" y="2"/>
                    <a:pt x="138" y="6"/>
                  </a:cubicBezTo>
                  <a:cubicBezTo>
                    <a:pt x="131" y="4"/>
                    <a:pt x="126" y="0"/>
                    <a:pt x="117" y="7"/>
                  </a:cubicBezTo>
                  <a:cubicBezTo>
                    <a:pt x="113" y="8"/>
                    <a:pt x="111" y="7"/>
                    <a:pt x="108" y="9"/>
                  </a:cubicBezTo>
                  <a:cubicBezTo>
                    <a:pt x="105" y="10"/>
                    <a:pt x="104" y="10"/>
                    <a:pt x="104" y="10"/>
                  </a:cubicBezTo>
                  <a:cubicBezTo>
                    <a:pt x="104" y="10"/>
                    <a:pt x="99" y="11"/>
                    <a:pt x="97" y="14"/>
                  </a:cubicBezTo>
                  <a:cubicBezTo>
                    <a:pt x="95" y="17"/>
                    <a:pt x="92" y="19"/>
                    <a:pt x="84" y="27"/>
                  </a:cubicBezTo>
                  <a:cubicBezTo>
                    <a:pt x="76" y="34"/>
                    <a:pt x="72" y="41"/>
                    <a:pt x="70" y="54"/>
                  </a:cubicBezTo>
                  <a:cubicBezTo>
                    <a:pt x="67" y="66"/>
                    <a:pt x="64" y="71"/>
                    <a:pt x="68" y="80"/>
                  </a:cubicBezTo>
                  <a:cubicBezTo>
                    <a:pt x="67" y="89"/>
                    <a:pt x="69" y="95"/>
                    <a:pt x="71" y="98"/>
                  </a:cubicBezTo>
                  <a:cubicBezTo>
                    <a:pt x="70" y="103"/>
                    <a:pt x="73" y="109"/>
                    <a:pt x="75" y="113"/>
                  </a:cubicBezTo>
                  <a:cubicBezTo>
                    <a:pt x="76" y="114"/>
                    <a:pt x="76" y="114"/>
                    <a:pt x="76" y="114"/>
                  </a:cubicBezTo>
                  <a:cubicBezTo>
                    <a:pt x="77" y="117"/>
                    <a:pt x="78" y="118"/>
                    <a:pt x="80" y="120"/>
                  </a:cubicBezTo>
                  <a:cubicBezTo>
                    <a:pt x="81" y="123"/>
                    <a:pt x="82" y="131"/>
                    <a:pt x="85" y="136"/>
                  </a:cubicBezTo>
                  <a:cubicBezTo>
                    <a:pt x="87" y="139"/>
                    <a:pt x="91" y="140"/>
                    <a:pt x="93" y="141"/>
                  </a:cubicBezTo>
                  <a:cubicBezTo>
                    <a:pt x="93" y="143"/>
                    <a:pt x="93" y="145"/>
                    <a:pt x="93" y="146"/>
                  </a:cubicBezTo>
                  <a:cubicBezTo>
                    <a:pt x="93" y="147"/>
                    <a:pt x="93" y="147"/>
                    <a:pt x="93" y="147"/>
                  </a:cubicBezTo>
                  <a:cubicBezTo>
                    <a:pt x="94" y="151"/>
                    <a:pt x="95" y="158"/>
                    <a:pt x="94" y="165"/>
                  </a:cubicBezTo>
                  <a:cubicBezTo>
                    <a:pt x="89" y="167"/>
                    <a:pt x="82" y="174"/>
                    <a:pt x="78" y="179"/>
                  </a:cubicBezTo>
                  <a:cubicBezTo>
                    <a:pt x="66" y="186"/>
                    <a:pt x="53" y="194"/>
                    <a:pt x="45" y="198"/>
                  </a:cubicBezTo>
                  <a:cubicBezTo>
                    <a:pt x="37" y="203"/>
                    <a:pt x="8" y="220"/>
                    <a:pt x="8" y="220"/>
                  </a:cubicBezTo>
                  <a:cubicBezTo>
                    <a:pt x="8" y="220"/>
                    <a:pt x="0" y="243"/>
                    <a:pt x="1" y="253"/>
                  </a:cubicBezTo>
                  <a:cubicBezTo>
                    <a:pt x="1" y="253"/>
                    <a:pt x="50" y="271"/>
                    <a:pt x="132" y="271"/>
                  </a:cubicBezTo>
                  <a:cubicBezTo>
                    <a:pt x="214" y="271"/>
                    <a:pt x="285" y="253"/>
                    <a:pt x="285" y="253"/>
                  </a:cubicBezTo>
                  <a:cubicBezTo>
                    <a:pt x="285" y="253"/>
                    <a:pt x="277" y="224"/>
                    <a:pt x="272" y="212"/>
                  </a:cubicBezTo>
                  <a:close/>
                  <a:moveTo>
                    <a:pt x="189" y="85"/>
                  </a:moveTo>
                  <a:cubicBezTo>
                    <a:pt x="189" y="85"/>
                    <a:pt x="190" y="85"/>
                    <a:pt x="190" y="85"/>
                  </a:cubicBezTo>
                  <a:cubicBezTo>
                    <a:pt x="190" y="87"/>
                    <a:pt x="190" y="87"/>
                    <a:pt x="190" y="87"/>
                  </a:cubicBezTo>
                  <a:cubicBezTo>
                    <a:pt x="189" y="89"/>
                    <a:pt x="189" y="89"/>
                    <a:pt x="189" y="89"/>
                  </a:cubicBezTo>
                  <a:cubicBezTo>
                    <a:pt x="189" y="89"/>
                    <a:pt x="189" y="89"/>
                    <a:pt x="189" y="89"/>
                  </a:cubicBezTo>
                  <a:cubicBezTo>
                    <a:pt x="188" y="93"/>
                    <a:pt x="187" y="103"/>
                    <a:pt x="186" y="107"/>
                  </a:cubicBezTo>
                  <a:cubicBezTo>
                    <a:pt x="185" y="109"/>
                    <a:pt x="183" y="110"/>
                    <a:pt x="181" y="111"/>
                  </a:cubicBezTo>
                  <a:cubicBezTo>
                    <a:pt x="182" y="106"/>
                    <a:pt x="182" y="101"/>
                    <a:pt x="182" y="97"/>
                  </a:cubicBezTo>
                  <a:cubicBezTo>
                    <a:pt x="182" y="94"/>
                    <a:pt x="182" y="90"/>
                    <a:pt x="181" y="85"/>
                  </a:cubicBezTo>
                  <a:cubicBezTo>
                    <a:pt x="184" y="85"/>
                    <a:pt x="186" y="85"/>
                    <a:pt x="189" y="85"/>
                  </a:cubicBezTo>
                  <a:close/>
                  <a:moveTo>
                    <a:pt x="166" y="92"/>
                  </a:moveTo>
                  <a:cubicBezTo>
                    <a:pt x="166" y="89"/>
                    <a:pt x="173" y="87"/>
                    <a:pt x="179" y="86"/>
                  </a:cubicBezTo>
                  <a:cubicBezTo>
                    <a:pt x="180" y="90"/>
                    <a:pt x="180" y="94"/>
                    <a:pt x="180" y="97"/>
                  </a:cubicBezTo>
                  <a:cubicBezTo>
                    <a:pt x="180" y="101"/>
                    <a:pt x="180" y="107"/>
                    <a:pt x="179" y="112"/>
                  </a:cubicBezTo>
                  <a:cubicBezTo>
                    <a:pt x="178" y="112"/>
                    <a:pt x="177" y="112"/>
                    <a:pt x="175" y="112"/>
                  </a:cubicBezTo>
                  <a:cubicBezTo>
                    <a:pt x="175" y="112"/>
                    <a:pt x="174" y="113"/>
                    <a:pt x="174" y="113"/>
                  </a:cubicBezTo>
                  <a:cubicBezTo>
                    <a:pt x="171" y="113"/>
                    <a:pt x="170" y="112"/>
                    <a:pt x="170" y="111"/>
                  </a:cubicBezTo>
                  <a:cubicBezTo>
                    <a:pt x="169" y="110"/>
                    <a:pt x="169" y="110"/>
                    <a:pt x="169" y="110"/>
                  </a:cubicBezTo>
                  <a:cubicBezTo>
                    <a:pt x="166" y="107"/>
                    <a:pt x="164" y="98"/>
                    <a:pt x="166" y="92"/>
                  </a:cubicBezTo>
                  <a:close/>
                  <a:moveTo>
                    <a:pt x="108" y="80"/>
                  </a:moveTo>
                  <a:cubicBezTo>
                    <a:pt x="112" y="78"/>
                    <a:pt x="108" y="71"/>
                    <a:pt x="106" y="68"/>
                  </a:cubicBezTo>
                  <a:cubicBezTo>
                    <a:pt x="104" y="66"/>
                    <a:pt x="103" y="60"/>
                    <a:pt x="109" y="56"/>
                  </a:cubicBezTo>
                  <a:cubicBezTo>
                    <a:pt x="112" y="56"/>
                    <a:pt x="119" y="55"/>
                    <a:pt x="123" y="52"/>
                  </a:cubicBezTo>
                  <a:cubicBezTo>
                    <a:pt x="127" y="52"/>
                    <a:pt x="147" y="55"/>
                    <a:pt x="149" y="53"/>
                  </a:cubicBezTo>
                  <a:cubicBezTo>
                    <a:pt x="155" y="54"/>
                    <a:pt x="160" y="50"/>
                    <a:pt x="162" y="49"/>
                  </a:cubicBezTo>
                  <a:cubicBezTo>
                    <a:pt x="165" y="49"/>
                    <a:pt x="166" y="48"/>
                    <a:pt x="168" y="48"/>
                  </a:cubicBezTo>
                  <a:cubicBezTo>
                    <a:pt x="168" y="48"/>
                    <a:pt x="170" y="50"/>
                    <a:pt x="171" y="51"/>
                  </a:cubicBezTo>
                  <a:cubicBezTo>
                    <a:pt x="170" y="52"/>
                    <a:pt x="170" y="52"/>
                    <a:pt x="170" y="52"/>
                  </a:cubicBezTo>
                  <a:cubicBezTo>
                    <a:pt x="171" y="55"/>
                    <a:pt x="176" y="69"/>
                    <a:pt x="179" y="82"/>
                  </a:cubicBezTo>
                  <a:cubicBezTo>
                    <a:pt x="172" y="83"/>
                    <a:pt x="165" y="85"/>
                    <a:pt x="162" y="89"/>
                  </a:cubicBezTo>
                  <a:cubicBezTo>
                    <a:pt x="160" y="90"/>
                    <a:pt x="156" y="90"/>
                    <a:pt x="154" y="91"/>
                  </a:cubicBezTo>
                  <a:cubicBezTo>
                    <a:pt x="152" y="89"/>
                    <a:pt x="149" y="88"/>
                    <a:pt x="143" y="88"/>
                  </a:cubicBezTo>
                  <a:cubicBezTo>
                    <a:pt x="132" y="88"/>
                    <a:pt x="116" y="91"/>
                    <a:pt x="110" y="93"/>
                  </a:cubicBezTo>
                  <a:cubicBezTo>
                    <a:pt x="109" y="94"/>
                    <a:pt x="109" y="94"/>
                    <a:pt x="109" y="94"/>
                  </a:cubicBezTo>
                  <a:cubicBezTo>
                    <a:pt x="109" y="94"/>
                    <a:pt x="109" y="94"/>
                    <a:pt x="109" y="94"/>
                  </a:cubicBezTo>
                  <a:cubicBezTo>
                    <a:pt x="105" y="93"/>
                    <a:pt x="100" y="91"/>
                    <a:pt x="97" y="90"/>
                  </a:cubicBezTo>
                  <a:cubicBezTo>
                    <a:pt x="98" y="86"/>
                    <a:pt x="105" y="83"/>
                    <a:pt x="108" y="80"/>
                  </a:cubicBezTo>
                  <a:close/>
                  <a:moveTo>
                    <a:pt x="112" y="99"/>
                  </a:moveTo>
                  <a:cubicBezTo>
                    <a:pt x="113" y="97"/>
                    <a:pt x="113" y="97"/>
                    <a:pt x="113" y="97"/>
                  </a:cubicBezTo>
                  <a:cubicBezTo>
                    <a:pt x="119" y="95"/>
                    <a:pt x="133" y="92"/>
                    <a:pt x="143" y="92"/>
                  </a:cubicBezTo>
                  <a:cubicBezTo>
                    <a:pt x="149" y="92"/>
                    <a:pt x="151" y="93"/>
                    <a:pt x="151" y="93"/>
                  </a:cubicBezTo>
                  <a:cubicBezTo>
                    <a:pt x="153" y="98"/>
                    <a:pt x="147" y="108"/>
                    <a:pt x="142" y="113"/>
                  </a:cubicBezTo>
                  <a:cubicBezTo>
                    <a:pt x="142" y="113"/>
                    <a:pt x="142" y="113"/>
                    <a:pt x="142" y="113"/>
                  </a:cubicBezTo>
                  <a:cubicBezTo>
                    <a:pt x="140" y="115"/>
                    <a:pt x="138" y="117"/>
                    <a:pt x="131" y="118"/>
                  </a:cubicBezTo>
                  <a:cubicBezTo>
                    <a:pt x="127" y="119"/>
                    <a:pt x="124" y="119"/>
                    <a:pt x="122" y="119"/>
                  </a:cubicBezTo>
                  <a:cubicBezTo>
                    <a:pt x="117" y="119"/>
                    <a:pt x="116" y="118"/>
                    <a:pt x="116" y="117"/>
                  </a:cubicBezTo>
                  <a:cubicBezTo>
                    <a:pt x="114" y="115"/>
                    <a:pt x="114" y="106"/>
                    <a:pt x="114" y="101"/>
                  </a:cubicBezTo>
                  <a:cubicBezTo>
                    <a:pt x="114" y="101"/>
                    <a:pt x="114" y="101"/>
                    <a:pt x="114" y="101"/>
                  </a:cubicBezTo>
                  <a:lnTo>
                    <a:pt x="112" y="99"/>
                  </a:lnTo>
                  <a:close/>
                  <a:moveTo>
                    <a:pt x="77" y="113"/>
                  </a:moveTo>
                  <a:cubicBezTo>
                    <a:pt x="77" y="112"/>
                    <a:pt x="77" y="112"/>
                    <a:pt x="77" y="112"/>
                  </a:cubicBezTo>
                  <a:cubicBezTo>
                    <a:pt x="74" y="106"/>
                    <a:pt x="70" y="98"/>
                    <a:pt x="75" y="92"/>
                  </a:cubicBezTo>
                  <a:cubicBezTo>
                    <a:pt x="77" y="90"/>
                    <a:pt x="79" y="89"/>
                    <a:pt x="82" y="89"/>
                  </a:cubicBezTo>
                  <a:cubicBezTo>
                    <a:pt x="85" y="89"/>
                    <a:pt x="89" y="91"/>
                    <a:pt x="91" y="95"/>
                  </a:cubicBezTo>
                  <a:cubicBezTo>
                    <a:pt x="92" y="95"/>
                    <a:pt x="92" y="95"/>
                    <a:pt x="92" y="95"/>
                  </a:cubicBezTo>
                  <a:cubicBezTo>
                    <a:pt x="94" y="99"/>
                    <a:pt x="94" y="107"/>
                    <a:pt x="94" y="107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9" y="109"/>
                    <a:pt x="98" y="100"/>
                    <a:pt x="97" y="94"/>
                  </a:cubicBezTo>
                  <a:cubicBezTo>
                    <a:pt x="108" y="99"/>
                    <a:pt x="108" y="99"/>
                    <a:pt x="108" y="99"/>
                  </a:cubicBezTo>
                  <a:cubicBezTo>
                    <a:pt x="108" y="101"/>
                    <a:pt x="108" y="101"/>
                    <a:pt x="108" y="101"/>
                  </a:cubicBezTo>
                  <a:cubicBezTo>
                    <a:pt x="110" y="102"/>
                    <a:pt x="110" y="102"/>
                    <a:pt x="110" y="102"/>
                  </a:cubicBezTo>
                  <a:cubicBezTo>
                    <a:pt x="110" y="106"/>
                    <a:pt x="110" y="115"/>
                    <a:pt x="112" y="119"/>
                  </a:cubicBezTo>
                  <a:cubicBezTo>
                    <a:pt x="114" y="122"/>
                    <a:pt x="117" y="123"/>
                    <a:pt x="122" y="123"/>
                  </a:cubicBezTo>
                  <a:cubicBezTo>
                    <a:pt x="124" y="123"/>
                    <a:pt x="127" y="123"/>
                    <a:pt x="131" y="122"/>
                  </a:cubicBezTo>
                  <a:cubicBezTo>
                    <a:pt x="140" y="121"/>
                    <a:pt x="142" y="118"/>
                    <a:pt x="144" y="116"/>
                  </a:cubicBezTo>
                  <a:cubicBezTo>
                    <a:pt x="145" y="116"/>
                    <a:pt x="145" y="116"/>
                    <a:pt x="145" y="116"/>
                  </a:cubicBezTo>
                  <a:cubicBezTo>
                    <a:pt x="150" y="111"/>
                    <a:pt x="155" y="103"/>
                    <a:pt x="155" y="96"/>
                  </a:cubicBezTo>
                  <a:cubicBezTo>
                    <a:pt x="157" y="96"/>
                    <a:pt x="159" y="95"/>
                    <a:pt x="161" y="95"/>
                  </a:cubicBezTo>
                  <a:cubicBezTo>
                    <a:pt x="161" y="102"/>
                    <a:pt x="164" y="109"/>
                    <a:pt x="166" y="113"/>
                  </a:cubicBezTo>
                  <a:cubicBezTo>
                    <a:pt x="167" y="113"/>
                    <a:pt x="167" y="113"/>
                    <a:pt x="167" y="113"/>
                  </a:cubicBezTo>
                  <a:cubicBezTo>
                    <a:pt x="168" y="114"/>
                    <a:pt x="169" y="116"/>
                    <a:pt x="174" y="116"/>
                  </a:cubicBezTo>
                  <a:cubicBezTo>
                    <a:pt x="174" y="116"/>
                    <a:pt x="175" y="116"/>
                    <a:pt x="176" y="116"/>
                  </a:cubicBezTo>
                  <a:cubicBezTo>
                    <a:pt x="177" y="116"/>
                    <a:pt x="178" y="116"/>
                    <a:pt x="178" y="116"/>
                  </a:cubicBezTo>
                  <a:cubicBezTo>
                    <a:pt x="177" y="124"/>
                    <a:pt x="176" y="131"/>
                    <a:pt x="175" y="134"/>
                  </a:cubicBezTo>
                  <a:cubicBezTo>
                    <a:pt x="173" y="141"/>
                    <a:pt x="172" y="146"/>
                    <a:pt x="171" y="151"/>
                  </a:cubicBezTo>
                  <a:cubicBezTo>
                    <a:pt x="170" y="157"/>
                    <a:pt x="168" y="161"/>
                    <a:pt x="167" y="167"/>
                  </a:cubicBezTo>
                  <a:cubicBezTo>
                    <a:pt x="166" y="169"/>
                    <a:pt x="153" y="172"/>
                    <a:pt x="148" y="171"/>
                  </a:cubicBezTo>
                  <a:cubicBezTo>
                    <a:pt x="142" y="169"/>
                    <a:pt x="136" y="166"/>
                    <a:pt x="132" y="164"/>
                  </a:cubicBezTo>
                  <a:cubicBezTo>
                    <a:pt x="127" y="161"/>
                    <a:pt x="124" y="159"/>
                    <a:pt x="120" y="157"/>
                  </a:cubicBezTo>
                  <a:cubicBezTo>
                    <a:pt x="108" y="151"/>
                    <a:pt x="103" y="148"/>
                    <a:pt x="97" y="117"/>
                  </a:cubicBezTo>
                  <a:cubicBezTo>
                    <a:pt x="95" y="117"/>
                    <a:pt x="95" y="117"/>
                    <a:pt x="95" y="117"/>
                  </a:cubicBezTo>
                  <a:cubicBezTo>
                    <a:pt x="95" y="117"/>
                    <a:pt x="95" y="118"/>
                    <a:pt x="95" y="119"/>
                  </a:cubicBezTo>
                  <a:cubicBezTo>
                    <a:pt x="94" y="120"/>
                    <a:pt x="92" y="122"/>
                    <a:pt x="89" y="121"/>
                  </a:cubicBezTo>
                  <a:cubicBezTo>
                    <a:pt x="88" y="121"/>
                    <a:pt x="88" y="121"/>
                    <a:pt x="88" y="121"/>
                  </a:cubicBezTo>
                  <a:cubicBezTo>
                    <a:pt x="85" y="120"/>
                    <a:pt x="80" y="118"/>
                    <a:pt x="77" y="113"/>
                  </a:cubicBezTo>
                  <a:close/>
                  <a:moveTo>
                    <a:pt x="131" y="243"/>
                  </a:moveTo>
                  <a:cubicBezTo>
                    <a:pt x="96" y="217"/>
                    <a:pt x="89" y="208"/>
                    <a:pt x="88" y="200"/>
                  </a:cubicBezTo>
                  <a:cubicBezTo>
                    <a:pt x="87" y="194"/>
                    <a:pt x="90" y="182"/>
                    <a:pt x="92" y="175"/>
                  </a:cubicBezTo>
                  <a:cubicBezTo>
                    <a:pt x="93" y="176"/>
                    <a:pt x="93" y="176"/>
                    <a:pt x="93" y="176"/>
                  </a:cubicBezTo>
                  <a:cubicBezTo>
                    <a:pt x="98" y="165"/>
                    <a:pt x="96" y="154"/>
                    <a:pt x="95" y="147"/>
                  </a:cubicBezTo>
                  <a:cubicBezTo>
                    <a:pt x="95" y="146"/>
                    <a:pt x="95" y="146"/>
                    <a:pt x="95" y="146"/>
                  </a:cubicBezTo>
                  <a:cubicBezTo>
                    <a:pt x="94" y="140"/>
                    <a:pt x="92" y="126"/>
                    <a:pt x="92" y="123"/>
                  </a:cubicBezTo>
                  <a:cubicBezTo>
                    <a:pt x="93" y="123"/>
                    <a:pt x="95" y="122"/>
                    <a:pt x="96" y="121"/>
                  </a:cubicBezTo>
                  <a:cubicBezTo>
                    <a:pt x="101" y="149"/>
                    <a:pt x="107" y="152"/>
                    <a:pt x="119" y="159"/>
                  </a:cubicBezTo>
                  <a:cubicBezTo>
                    <a:pt x="123" y="160"/>
                    <a:pt x="126" y="162"/>
                    <a:pt x="131" y="165"/>
                  </a:cubicBezTo>
                  <a:cubicBezTo>
                    <a:pt x="135" y="168"/>
                    <a:pt x="141" y="171"/>
                    <a:pt x="147" y="173"/>
                  </a:cubicBezTo>
                  <a:cubicBezTo>
                    <a:pt x="148" y="173"/>
                    <a:pt x="150" y="173"/>
                    <a:pt x="151" y="173"/>
                  </a:cubicBezTo>
                  <a:cubicBezTo>
                    <a:pt x="158" y="173"/>
                    <a:pt x="167" y="170"/>
                    <a:pt x="169" y="167"/>
                  </a:cubicBezTo>
                  <a:cubicBezTo>
                    <a:pt x="169" y="167"/>
                    <a:pt x="169" y="166"/>
                    <a:pt x="169" y="166"/>
                  </a:cubicBezTo>
                  <a:cubicBezTo>
                    <a:pt x="169" y="173"/>
                    <a:pt x="169" y="186"/>
                    <a:pt x="170" y="195"/>
                  </a:cubicBezTo>
                  <a:cubicBezTo>
                    <a:pt x="172" y="207"/>
                    <a:pt x="151" y="237"/>
                    <a:pt x="131" y="24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" name="Freeform: Shape 9"/>
            <p:cNvSpPr>
              <a:spLocks/>
            </p:cNvSpPr>
            <p:nvPr/>
          </p:nvSpPr>
          <p:spPr bwMode="auto">
            <a:xfrm>
              <a:off x="5567991" y="1592796"/>
              <a:ext cx="1087700" cy="1095757"/>
            </a:xfrm>
            <a:custGeom>
              <a:avLst/>
              <a:gdLst/>
              <a:ahLst/>
              <a:cxnLst>
                <a:cxn ang="0">
                  <a:pos x="100" y="177"/>
                </a:cxn>
                <a:cxn ang="0">
                  <a:pos x="102" y="180"/>
                </a:cxn>
                <a:cxn ang="0">
                  <a:pos x="188" y="172"/>
                </a:cxn>
                <a:cxn ang="0">
                  <a:pos x="177" y="207"/>
                </a:cxn>
                <a:cxn ang="0">
                  <a:pos x="139" y="183"/>
                </a:cxn>
                <a:cxn ang="0">
                  <a:pos x="138" y="177"/>
                </a:cxn>
                <a:cxn ang="0">
                  <a:pos x="144" y="179"/>
                </a:cxn>
                <a:cxn ang="0">
                  <a:pos x="162" y="182"/>
                </a:cxn>
                <a:cxn ang="0">
                  <a:pos x="166" y="182"/>
                </a:cxn>
                <a:cxn ang="0">
                  <a:pos x="172" y="182"/>
                </a:cxn>
                <a:cxn ang="0">
                  <a:pos x="101" y="133"/>
                </a:cxn>
                <a:cxn ang="0">
                  <a:pos x="148" y="103"/>
                </a:cxn>
                <a:cxn ang="0">
                  <a:pos x="183" y="132"/>
                </a:cxn>
                <a:cxn ang="0">
                  <a:pos x="185" y="157"/>
                </a:cxn>
                <a:cxn ang="0">
                  <a:pos x="173" y="151"/>
                </a:cxn>
                <a:cxn ang="0">
                  <a:pos x="148" y="175"/>
                </a:cxn>
                <a:cxn ang="0">
                  <a:pos x="143" y="177"/>
                </a:cxn>
                <a:cxn ang="0">
                  <a:pos x="113" y="151"/>
                </a:cxn>
                <a:cxn ang="0">
                  <a:pos x="99" y="169"/>
                </a:cxn>
                <a:cxn ang="0">
                  <a:pos x="99" y="163"/>
                </a:cxn>
                <a:cxn ang="0">
                  <a:pos x="107" y="121"/>
                </a:cxn>
                <a:cxn ang="0">
                  <a:pos x="142" y="42"/>
                </a:cxn>
                <a:cxn ang="0">
                  <a:pos x="176" y="117"/>
                </a:cxn>
                <a:cxn ang="0">
                  <a:pos x="148" y="101"/>
                </a:cxn>
                <a:cxn ang="0">
                  <a:pos x="107" y="121"/>
                </a:cxn>
                <a:cxn ang="0">
                  <a:pos x="0" y="17"/>
                </a:cxn>
                <a:cxn ang="0">
                  <a:pos x="86" y="89"/>
                </a:cxn>
                <a:cxn ang="0">
                  <a:pos x="71" y="103"/>
                </a:cxn>
                <a:cxn ang="0">
                  <a:pos x="105" y="123"/>
                </a:cxn>
                <a:cxn ang="0">
                  <a:pos x="99" y="132"/>
                </a:cxn>
                <a:cxn ang="0">
                  <a:pos x="90" y="149"/>
                </a:cxn>
                <a:cxn ang="0">
                  <a:pos x="81" y="162"/>
                </a:cxn>
                <a:cxn ang="0">
                  <a:pos x="90" y="242"/>
                </a:cxn>
                <a:cxn ang="0">
                  <a:pos x="150" y="268"/>
                </a:cxn>
                <a:cxn ang="0">
                  <a:pos x="204" y="188"/>
                </a:cxn>
                <a:cxn ang="0">
                  <a:pos x="207" y="138"/>
                </a:cxn>
                <a:cxn ang="0">
                  <a:pos x="204" y="136"/>
                </a:cxn>
                <a:cxn ang="0">
                  <a:pos x="200" y="131"/>
                </a:cxn>
                <a:cxn ang="0">
                  <a:pos x="187" y="137"/>
                </a:cxn>
                <a:cxn ang="0">
                  <a:pos x="178" y="119"/>
                </a:cxn>
                <a:cxn ang="0">
                  <a:pos x="205" y="100"/>
                </a:cxn>
                <a:cxn ang="0">
                  <a:pos x="191" y="88"/>
                </a:cxn>
                <a:cxn ang="0">
                  <a:pos x="266" y="17"/>
                </a:cxn>
              </a:cxnLst>
              <a:rect l="0" t="0" r="r" b="b"/>
              <a:pathLst>
                <a:path w="266" h="268">
                  <a:moveTo>
                    <a:pt x="102" y="180"/>
                  </a:moveTo>
                  <a:cubicBezTo>
                    <a:pt x="102" y="180"/>
                    <a:pt x="101" y="179"/>
                    <a:pt x="100" y="177"/>
                  </a:cubicBezTo>
                  <a:cubicBezTo>
                    <a:pt x="101" y="178"/>
                    <a:pt x="102" y="179"/>
                    <a:pt x="103" y="180"/>
                  </a:cubicBezTo>
                  <a:cubicBezTo>
                    <a:pt x="102" y="180"/>
                    <a:pt x="102" y="180"/>
                    <a:pt x="102" y="180"/>
                  </a:cubicBezTo>
                  <a:moveTo>
                    <a:pt x="172" y="182"/>
                  </a:moveTo>
                  <a:cubicBezTo>
                    <a:pt x="180" y="182"/>
                    <a:pt x="187" y="181"/>
                    <a:pt x="188" y="172"/>
                  </a:cubicBezTo>
                  <a:cubicBezTo>
                    <a:pt x="189" y="182"/>
                    <a:pt x="186" y="194"/>
                    <a:pt x="183" y="196"/>
                  </a:cubicBezTo>
                  <a:cubicBezTo>
                    <a:pt x="183" y="202"/>
                    <a:pt x="177" y="207"/>
                    <a:pt x="177" y="207"/>
                  </a:cubicBezTo>
                  <a:cubicBezTo>
                    <a:pt x="177" y="207"/>
                    <a:pt x="180" y="214"/>
                    <a:pt x="181" y="218"/>
                  </a:cubicBezTo>
                  <a:cubicBezTo>
                    <a:pt x="173" y="204"/>
                    <a:pt x="161" y="191"/>
                    <a:pt x="139" y="183"/>
                  </a:cubicBezTo>
                  <a:cubicBezTo>
                    <a:pt x="137" y="183"/>
                    <a:pt x="135" y="182"/>
                    <a:pt x="133" y="182"/>
                  </a:cubicBezTo>
                  <a:cubicBezTo>
                    <a:pt x="136" y="181"/>
                    <a:pt x="138" y="179"/>
                    <a:pt x="138" y="177"/>
                  </a:cubicBezTo>
                  <a:cubicBezTo>
                    <a:pt x="140" y="178"/>
                    <a:pt x="141" y="179"/>
                    <a:pt x="143" y="179"/>
                  </a:cubicBezTo>
                  <a:cubicBezTo>
                    <a:pt x="143" y="179"/>
                    <a:pt x="144" y="179"/>
                    <a:pt x="144" y="179"/>
                  </a:cubicBezTo>
                  <a:cubicBezTo>
                    <a:pt x="145" y="179"/>
                    <a:pt x="147" y="178"/>
                    <a:pt x="148" y="178"/>
                  </a:cubicBezTo>
                  <a:cubicBezTo>
                    <a:pt x="150" y="181"/>
                    <a:pt x="154" y="182"/>
                    <a:pt x="162" y="182"/>
                  </a:cubicBezTo>
                  <a:cubicBezTo>
                    <a:pt x="162" y="182"/>
                    <a:pt x="163" y="182"/>
                    <a:pt x="164" y="182"/>
                  </a:cubicBezTo>
                  <a:cubicBezTo>
                    <a:pt x="164" y="182"/>
                    <a:pt x="165" y="182"/>
                    <a:pt x="166" y="182"/>
                  </a:cubicBezTo>
                  <a:cubicBezTo>
                    <a:pt x="167" y="182"/>
                    <a:pt x="168" y="182"/>
                    <a:pt x="169" y="182"/>
                  </a:cubicBezTo>
                  <a:cubicBezTo>
                    <a:pt x="170" y="182"/>
                    <a:pt x="171" y="182"/>
                    <a:pt x="172" y="182"/>
                  </a:cubicBezTo>
                  <a:moveTo>
                    <a:pt x="98" y="164"/>
                  </a:moveTo>
                  <a:cubicBezTo>
                    <a:pt x="99" y="154"/>
                    <a:pt x="99" y="138"/>
                    <a:pt x="101" y="133"/>
                  </a:cubicBezTo>
                  <a:cubicBezTo>
                    <a:pt x="108" y="120"/>
                    <a:pt x="125" y="107"/>
                    <a:pt x="131" y="105"/>
                  </a:cubicBezTo>
                  <a:cubicBezTo>
                    <a:pt x="133" y="104"/>
                    <a:pt x="141" y="103"/>
                    <a:pt x="148" y="103"/>
                  </a:cubicBezTo>
                  <a:cubicBezTo>
                    <a:pt x="152" y="103"/>
                    <a:pt x="156" y="103"/>
                    <a:pt x="158" y="104"/>
                  </a:cubicBezTo>
                  <a:cubicBezTo>
                    <a:pt x="167" y="109"/>
                    <a:pt x="182" y="125"/>
                    <a:pt x="183" y="132"/>
                  </a:cubicBezTo>
                  <a:cubicBezTo>
                    <a:pt x="184" y="136"/>
                    <a:pt x="184" y="143"/>
                    <a:pt x="185" y="151"/>
                  </a:cubicBezTo>
                  <a:cubicBezTo>
                    <a:pt x="185" y="153"/>
                    <a:pt x="185" y="155"/>
                    <a:pt x="185" y="157"/>
                  </a:cubicBezTo>
                  <a:cubicBezTo>
                    <a:pt x="182" y="152"/>
                    <a:pt x="178" y="151"/>
                    <a:pt x="174" y="151"/>
                  </a:cubicBezTo>
                  <a:cubicBezTo>
                    <a:pt x="174" y="151"/>
                    <a:pt x="174" y="151"/>
                    <a:pt x="173" y="151"/>
                  </a:cubicBezTo>
                  <a:cubicBezTo>
                    <a:pt x="167" y="151"/>
                    <a:pt x="148" y="154"/>
                    <a:pt x="148" y="175"/>
                  </a:cubicBezTo>
                  <a:cubicBezTo>
                    <a:pt x="148" y="175"/>
                    <a:pt x="148" y="175"/>
                    <a:pt x="148" y="175"/>
                  </a:cubicBezTo>
                  <a:cubicBezTo>
                    <a:pt x="147" y="176"/>
                    <a:pt x="145" y="177"/>
                    <a:pt x="144" y="177"/>
                  </a:cubicBezTo>
                  <a:cubicBezTo>
                    <a:pt x="144" y="177"/>
                    <a:pt x="143" y="177"/>
                    <a:pt x="143" y="177"/>
                  </a:cubicBezTo>
                  <a:cubicBezTo>
                    <a:pt x="141" y="177"/>
                    <a:pt x="140" y="176"/>
                    <a:pt x="139" y="175"/>
                  </a:cubicBezTo>
                  <a:cubicBezTo>
                    <a:pt x="138" y="154"/>
                    <a:pt x="119" y="151"/>
                    <a:pt x="113" y="151"/>
                  </a:cubicBezTo>
                  <a:cubicBezTo>
                    <a:pt x="113" y="151"/>
                    <a:pt x="113" y="151"/>
                    <a:pt x="112" y="151"/>
                  </a:cubicBezTo>
                  <a:cubicBezTo>
                    <a:pt x="107" y="151"/>
                    <a:pt x="98" y="153"/>
                    <a:pt x="99" y="169"/>
                  </a:cubicBezTo>
                  <a:cubicBezTo>
                    <a:pt x="99" y="171"/>
                    <a:pt x="99" y="172"/>
                    <a:pt x="99" y="173"/>
                  </a:cubicBezTo>
                  <a:cubicBezTo>
                    <a:pt x="98" y="170"/>
                    <a:pt x="98" y="166"/>
                    <a:pt x="99" y="163"/>
                  </a:cubicBezTo>
                  <a:cubicBezTo>
                    <a:pt x="98" y="164"/>
                    <a:pt x="98" y="164"/>
                    <a:pt x="98" y="164"/>
                  </a:cubicBezTo>
                  <a:moveTo>
                    <a:pt x="107" y="121"/>
                  </a:moveTo>
                  <a:cubicBezTo>
                    <a:pt x="109" y="79"/>
                    <a:pt x="109" y="79"/>
                    <a:pt x="109" y="79"/>
                  </a:cubicBezTo>
                  <a:cubicBezTo>
                    <a:pt x="142" y="42"/>
                    <a:pt x="142" y="42"/>
                    <a:pt x="142" y="42"/>
                  </a:cubicBezTo>
                  <a:cubicBezTo>
                    <a:pt x="172" y="77"/>
                    <a:pt x="172" y="77"/>
                    <a:pt x="172" y="77"/>
                  </a:cubicBezTo>
                  <a:cubicBezTo>
                    <a:pt x="176" y="117"/>
                    <a:pt x="176" y="117"/>
                    <a:pt x="176" y="117"/>
                  </a:cubicBezTo>
                  <a:cubicBezTo>
                    <a:pt x="171" y="111"/>
                    <a:pt x="164" y="105"/>
                    <a:pt x="159" y="102"/>
                  </a:cubicBezTo>
                  <a:cubicBezTo>
                    <a:pt x="156" y="101"/>
                    <a:pt x="152" y="101"/>
                    <a:pt x="148" y="101"/>
                  </a:cubicBezTo>
                  <a:cubicBezTo>
                    <a:pt x="140" y="101"/>
                    <a:pt x="132" y="102"/>
                    <a:pt x="130" y="103"/>
                  </a:cubicBezTo>
                  <a:cubicBezTo>
                    <a:pt x="125" y="105"/>
                    <a:pt x="115" y="112"/>
                    <a:pt x="107" y="121"/>
                  </a:cubicBezTo>
                  <a:moveTo>
                    <a:pt x="128" y="0"/>
                  </a:moveTo>
                  <a:cubicBezTo>
                    <a:pt x="47" y="0"/>
                    <a:pt x="0" y="17"/>
                    <a:pt x="0" y="17"/>
                  </a:cubicBezTo>
                  <a:cubicBezTo>
                    <a:pt x="0" y="17"/>
                    <a:pt x="6" y="60"/>
                    <a:pt x="17" y="68"/>
                  </a:cubicBezTo>
                  <a:cubicBezTo>
                    <a:pt x="24" y="72"/>
                    <a:pt x="79" y="84"/>
                    <a:pt x="86" y="89"/>
                  </a:cubicBezTo>
                  <a:cubicBezTo>
                    <a:pt x="61" y="104"/>
                    <a:pt x="61" y="104"/>
                    <a:pt x="61" y="104"/>
                  </a:cubicBezTo>
                  <a:cubicBezTo>
                    <a:pt x="64" y="103"/>
                    <a:pt x="67" y="103"/>
                    <a:pt x="71" y="103"/>
                  </a:cubicBezTo>
                  <a:cubicBezTo>
                    <a:pt x="83" y="103"/>
                    <a:pt x="98" y="107"/>
                    <a:pt x="105" y="113"/>
                  </a:cubicBezTo>
                  <a:cubicBezTo>
                    <a:pt x="105" y="123"/>
                    <a:pt x="105" y="123"/>
                    <a:pt x="105" y="123"/>
                  </a:cubicBezTo>
                  <a:cubicBezTo>
                    <a:pt x="102" y="126"/>
                    <a:pt x="100" y="129"/>
                    <a:pt x="99" y="132"/>
                  </a:cubicBezTo>
                  <a:cubicBezTo>
                    <a:pt x="99" y="132"/>
                    <a:pt x="99" y="132"/>
                    <a:pt x="99" y="132"/>
                  </a:cubicBezTo>
                  <a:cubicBezTo>
                    <a:pt x="98" y="134"/>
                    <a:pt x="98" y="138"/>
                    <a:pt x="97" y="144"/>
                  </a:cubicBezTo>
                  <a:cubicBezTo>
                    <a:pt x="95" y="144"/>
                    <a:pt x="92" y="146"/>
                    <a:pt x="90" y="149"/>
                  </a:cubicBezTo>
                  <a:cubicBezTo>
                    <a:pt x="93" y="144"/>
                    <a:pt x="91" y="135"/>
                    <a:pt x="75" y="131"/>
                  </a:cubicBezTo>
                  <a:cubicBezTo>
                    <a:pt x="82" y="136"/>
                    <a:pt x="91" y="140"/>
                    <a:pt x="81" y="162"/>
                  </a:cubicBezTo>
                  <a:cubicBezTo>
                    <a:pt x="71" y="184"/>
                    <a:pt x="70" y="197"/>
                    <a:pt x="74" y="205"/>
                  </a:cubicBezTo>
                  <a:cubicBezTo>
                    <a:pt x="74" y="216"/>
                    <a:pt x="80" y="237"/>
                    <a:pt x="90" y="242"/>
                  </a:cubicBezTo>
                  <a:cubicBezTo>
                    <a:pt x="96" y="256"/>
                    <a:pt x="117" y="268"/>
                    <a:pt x="148" y="268"/>
                  </a:cubicBezTo>
                  <a:cubicBezTo>
                    <a:pt x="148" y="268"/>
                    <a:pt x="149" y="268"/>
                    <a:pt x="150" y="268"/>
                  </a:cubicBezTo>
                  <a:cubicBezTo>
                    <a:pt x="181" y="268"/>
                    <a:pt x="191" y="241"/>
                    <a:pt x="192" y="239"/>
                  </a:cubicBezTo>
                  <a:cubicBezTo>
                    <a:pt x="198" y="238"/>
                    <a:pt x="217" y="219"/>
                    <a:pt x="204" y="188"/>
                  </a:cubicBezTo>
                  <a:cubicBezTo>
                    <a:pt x="211" y="175"/>
                    <a:pt x="206" y="165"/>
                    <a:pt x="197" y="157"/>
                  </a:cubicBezTo>
                  <a:cubicBezTo>
                    <a:pt x="193" y="148"/>
                    <a:pt x="198" y="138"/>
                    <a:pt x="207" y="138"/>
                  </a:cubicBezTo>
                  <a:cubicBezTo>
                    <a:pt x="209" y="138"/>
                    <a:pt x="210" y="138"/>
                    <a:pt x="212" y="139"/>
                  </a:cubicBezTo>
                  <a:cubicBezTo>
                    <a:pt x="210" y="137"/>
                    <a:pt x="207" y="136"/>
                    <a:pt x="204" y="136"/>
                  </a:cubicBezTo>
                  <a:cubicBezTo>
                    <a:pt x="199" y="136"/>
                    <a:pt x="194" y="139"/>
                    <a:pt x="191" y="143"/>
                  </a:cubicBezTo>
                  <a:cubicBezTo>
                    <a:pt x="190" y="137"/>
                    <a:pt x="196" y="132"/>
                    <a:pt x="200" y="131"/>
                  </a:cubicBezTo>
                  <a:cubicBezTo>
                    <a:pt x="199" y="131"/>
                    <a:pt x="199" y="131"/>
                    <a:pt x="198" y="131"/>
                  </a:cubicBezTo>
                  <a:cubicBezTo>
                    <a:pt x="193" y="131"/>
                    <a:pt x="190" y="135"/>
                    <a:pt x="187" y="137"/>
                  </a:cubicBezTo>
                  <a:cubicBezTo>
                    <a:pt x="187" y="134"/>
                    <a:pt x="186" y="132"/>
                    <a:pt x="185" y="131"/>
                  </a:cubicBezTo>
                  <a:cubicBezTo>
                    <a:pt x="185" y="128"/>
                    <a:pt x="182" y="124"/>
                    <a:pt x="178" y="119"/>
                  </a:cubicBezTo>
                  <a:cubicBezTo>
                    <a:pt x="177" y="111"/>
                    <a:pt x="177" y="111"/>
                    <a:pt x="177" y="111"/>
                  </a:cubicBezTo>
                  <a:cubicBezTo>
                    <a:pt x="180" y="106"/>
                    <a:pt x="190" y="100"/>
                    <a:pt x="205" y="100"/>
                  </a:cubicBezTo>
                  <a:cubicBezTo>
                    <a:pt x="207" y="100"/>
                    <a:pt x="209" y="100"/>
                    <a:pt x="212" y="100"/>
                  </a:cubicBezTo>
                  <a:cubicBezTo>
                    <a:pt x="203" y="93"/>
                    <a:pt x="191" y="88"/>
                    <a:pt x="191" y="88"/>
                  </a:cubicBezTo>
                  <a:cubicBezTo>
                    <a:pt x="191" y="88"/>
                    <a:pt x="240" y="69"/>
                    <a:pt x="249" y="67"/>
                  </a:cubicBezTo>
                  <a:cubicBezTo>
                    <a:pt x="259" y="65"/>
                    <a:pt x="266" y="17"/>
                    <a:pt x="266" y="17"/>
                  </a:cubicBezTo>
                  <a:cubicBezTo>
                    <a:pt x="266" y="17"/>
                    <a:pt x="209" y="0"/>
                    <a:pt x="128" y="0"/>
                  </a:cubicBezTo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Freeform: Shape 10"/>
            <p:cNvSpPr>
              <a:spLocks/>
            </p:cNvSpPr>
            <p:nvPr/>
          </p:nvSpPr>
          <p:spPr bwMode="auto">
            <a:xfrm>
              <a:off x="7171342" y="3443901"/>
              <a:ext cx="743263" cy="559964"/>
            </a:xfrm>
            <a:custGeom>
              <a:avLst/>
              <a:gdLst/>
              <a:ahLst/>
              <a:cxnLst>
                <a:cxn ang="0">
                  <a:pos x="81" y="118"/>
                </a:cxn>
                <a:cxn ang="0">
                  <a:pos x="75" y="118"/>
                </a:cxn>
                <a:cxn ang="0">
                  <a:pos x="54" y="97"/>
                </a:cxn>
                <a:cxn ang="0">
                  <a:pos x="37" y="76"/>
                </a:cxn>
                <a:cxn ang="0">
                  <a:pos x="56" y="90"/>
                </a:cxn>
                <a:cxn ang="0">
                  <a:pos x="19" y="64"/>
                </a:cxn>
                <a:cxn ang="0">
                  <a:pos x="33" y="68"/>
                </a:cxn>
                <a:cxn ang="0">
                  <a:pos x="54" y="51"/>
                </a:cxn>
                <a:cxn ang="0">
                  <a:pos x="112" y="41"/>
                </a:cxn>
                <a:cxn ang="0">
                  <a:pos x="170" y="48"/>
                </a:cxn>
                <a:cxn ang="0">
                  <a:pos x="132" y="34"/>
                </a:cxn>
                <a:cxn ang="0">
                  <a:pos x="172" y="44"/>
                </a:cxn>
                <a:cxn ang="0">
                  <a:pos x="153" y="31"/>
                </a:cxn>
                <a:cxn ang="0">
                  <a:pos x="172" y="36"/>
                </a:cxn>
                <a:cxn ang="0">
                  <a:pos x="149" y="26"/>
                </a:cxn>
                <a:cxn ang="0">
                  <a:pos x="174" y="30"/>
                </a:cxn>
                <a:cxn ang="0">
                  <a:pos x="154" y="22"/>
                </a:cxn>
                <a:cxn ang="0">
                  <a:pos x="180" y="29"/>
                </a:cxn>
                <a:cxn ang="0">
                  <a:pos x="155" y="17"/>
                </a:cxn>
                <a:cxn ang="0">
                  <a:pos x="171" y="18"/>
                </a:cxn>
                <a:cxn ang="0">
                  <a:pos x="63" y="9"/>
                </a:cxn>
                <a:cxn ang="0">
                  <a:pos x="12" y="38"/>
                </a:cxn>
                <a:cxn ang="0">
                  <a:pos x="8" y="61"/>
                </a:cxn>
                <a:cxn ang="0">
                  <a:pos x="7" y="92"/>
                </a:cxn>
                <a:cxn ang="0">
                  <a:pos x="40" y="125"/>
                </a:cxn>
                <a:cxn ang="0">
                  <a:pos x="111" y="135"/>
                </a:cxn>
                <a:cxn ang="0">
                  <a:pos x="161" y="126"/>
                </a:cxn>
                <a:cxn ang="0">
                  <a:pos x="156" y="98"/>
                </a:cxn>
                <a:cxn ang="0">
                  <a:pos x="169" y="100"/>
                </a:cxn>
                <a:cxn ang="0">
                  <a:pos x="153" y="93"/>
                </a:cxn>
                <a:cxn ang="0">
                  <a:pos x="170" y="94"/>
                </a:cxn>
                <a:cxn ang="0">
                  <a:pos x="150" y="90"/>
                </a:cxn>
                <a:cxn ang="0">
                  <a:pos x="164" y="84"/>
                </a:cxn>
                <a:cxn ang="0">
                  <a:pos x="144" y="85"/>
                </a:cxn>
                <a:cxn ang="0">
                  <a:pos x="142" y="99"/>
                </a:cxn>
                <a:cxn ang="0">
                  <a:pos x="138" y="102"/>
                </a:cxn>
                <a:cxn ang="0">
                  <a:pos x="118" y="112"/>
                </a:cxn>
                <a:cxn ang="0">
                  <a:pos x="99" y="118"/>
                </a:cxn>
                <a:cxn ang="0">
                  <a:pos x="81" y="118"/>
                </a:cxn>
              </a:cxnLst>
              <a:rect l="0" t="0" r="r" b="b"/>
              <a:pathLst>
                <a:path w="182" h="137">
                  <a:moveTo>
                    <a:pt x="81" y="118"/>
                  </a:moveTo>
                  <a:cubicBezTo>
                    <a:pt x="80" y="117"/>
                    <a:pt x="77" y="118"/>
                    <a:pt x="75" y="118"/>
                  </a:cubicBezTo>
                  <a:cubicBezTo>
                    <a:pt x="67" y="115"/>
                    <a:pt x="58" y="105"/>
                    <a:pt x="54" y="97"/>
                  </a:cubicBezTo>
                  <a:cubicBezTo>
                    <a:pt x="49" y="88"/>
                    <a:pt x="43" y="82"/>
                    <a:pt x="37" y="76"/>
                  </a:cubicBezTo>
                  <a:cubicBezTo>
                    <a:pt x="43" y="78"/>
                    <a:pt x="50" y="84"/>
                    <a:pt x="56" y="90"/>
                  </a:cubicBezTo>
                  <a:cubicBezTo>
                    <a:pt x="42" y="73"/>
                    <a:pt x="31" y="67"/>
                    <a:pt x="19" y="64"/>
                  </a:cubicBezTo>
                  <a:cubicBezTo>
                    <a:pt x="22" y="64"/>
                    <a:pt x="33" y="68"/>
                    <a:pt x="33" y="68"/>
                  </a:cubicBezTo>
                  <a:cubicBezTo>
                    <a:pt x="39" y="60"/>
                    <a:pt x="46" y="55"/>
                    <a:pt x="54" y="51"/>
                  </a:cubicBezTo>
                  <a:cubicBezTo>
                    <a:pt x="83" y="36"/>
                    <a:pt x="112" y="41"/>
                    <a:pt x="112" y="41"/>
                  </a:cubicBezTo>
                  <a:cubicBezTo>
                    <a:pt x="134" y="38"/>
                    <a:pt x="157" y="43"/>
                    <a:pt x="170" y="48"/>
                  </a:cubicBezTo>
                  <a:cubicBezTo>
                    <a:pt x="167" y="45"/>
                    <a:pt x="158" y="40"/>
                    <a:pt x="132" y="34"/>
                  </a:cubicBezTo>
                  <a:cubicBezTo>
                    <a:pt x="143" y="33"/>
                    <a:pt x="165" y="39"/>
                    <a:pt x="172" y="44"/>
                  </a:cubicBezTo>
                  <a:cubicBezTo>
                    <a:pt x="169" y="41"/>
                    <a:pt x="168" y="37"/>
                    <a:pt x="153" y="31"/>
                  </a:cubicBezTo>
                  <a:cubicBezTo>
                    <a:pt x="159" y="32"/>
                    <a:pt x="161" y="32"/>
                    <a:pt x="172" y="36"/>
                  </a:cubicBezTo>
                  <a:cubicBezTo>
                    <a:pt x="172" y="36"/>
                    <a:pt x="167" y="33"/>
                    <a:pt x="149" y="26"/>
                  </a:cubicBezTo>
                  <a:cubicBezTo>
                    <a:pt x="149" y="26"/>
                    <a:pt x="162" y="29"/>
                    <a:pt x="174" y="30"/>
                  </a:cubicBezTo>
                  <a:cubicBezTo>
                    <a:pt x="174" y="30"/>
                    <a:pt x="171" y="28"/>
                    <a:pt x="154" y="22"/>
                  </a:cubicBezTo>
                  <a:cubicBezTo>
                    <a:pt x="160" y="21"/>
                    <a:pt x="169" y="22"/>
                    <a:pt x="180" y="29"/>
                  </a:cubicBezTo>
                  <a:cubicBezTo>
                    <a:pt x="172" y="18"/>
                    <a:pt x="166" y="18"/>
                    <a:pt x="155" y="17"/>
                  </a:cubicBezTo>
                  <a:cubicBezTo>
                    <a:pt x="164" y="14"/>
                    <a:pt x="163" y="15"/>
                    <a:pt x="171" y="18"/>
                  </a:cubicBezTo>
                  <a:cubicBezTo>
                    <a:pt x="144" y="0"/>
                    <a:pt x="97" y="2"/>
                    <a:pt x="63" y="9"/>
                  </a:cubicBezTo>
                  <a:cubicBezTo>
                    <a:pt x="28" y="17"/>
                    <a:pt x="18" y="32"/>
                    <a:pt x="12" y="38"/>
                  </a:cubicBezTo>
                  <a:cubicBezTo>
                    <a:pt x="6" y="44"/>
                    <a:pt x="6" y="57"/>
                    <a:pt x="8" y="61"/>
                  </a:cubicBezTo>
                  <a:cubicBezTo>
                    <a:pt x="3" y="63"/>
                    <a:pt x="0" y="77"/>
                    <a:pt x="7" y="92"/>
                  </a:cubicBezTo>
                  <a:cubicBezTo>
                    <a:pt x="14" y="107"/>
                    <a:pt x="31" y="121"/>
                    <a:pt x="40" y="125"/>
                  </a:cubicBezTo>
                  <a:cubicBezTo>
                    <a:pt x="45" y="129"/>
                    <a:pt x="78" y="137"/>
                    <a:pt x="111" y="135"/>
                  </a:cubicBezTo>
                  <a:cubicBezTo>
                    <a:pt x="135" y="133"/>
                    <a:pt x="148" y="126"/>
                    <a:pt x="161" y="126"/>
                  </a:cubicBezTo>
                  <a:cubicBezTo>
                    <a:pt x="170" y="127"/>
                    <a:pt x="182" y="103"/>
                    <a:pt x="156" y="98"/>
                  </a:cubicBezTo>
                  <a:cubicBezTo>
                    <a:pt x="156" y="98"/>
                    <a:pt x="164" y="98"/>
                    <a:pt x="169" y="100"/>
                  </a:cubicBezTo>
                  <a:cubicBezTo>
                    <a:pt x="165" y="96"/>
                    <a:pt x="153" y="93"/>
                    <a:pt x="153" y="93"/>
                  </a:cubicBezTo>
                  <a:cubicBezTo>
                    <a:pt x="170" y="94"/>
                    <a:pt x="170" y="94"/>
                    <a:pt x="170" y="94"/>
                  </a:cubicBezTo>
                  <a:cubicBezTo>
                    <a:pt x="170" y="94"/>
                    <a:pt x="159" y="89"/>
                    <a:pt x="150" y="90"/>
                  </a:cubicBezTo>
                  <a:cubicBezTo>
                    <a:pt x="152" y="85"/>
                    <a:pt x="162" y="84"/>
                    <a:pt x="164" y="84"/>
                  </a:cubicBezTo>
                  <a:cubicBezTo>
                    <a:pt x="160" y="81"/>
                    <a:pt x="144" y="85"/>
                    <a:pt x="144" y="85"/>
                  </a:cubicBezTo>
                  <a:cubicBezTo>
                    <a:pt x="144" y="89"/>
                    <a:pt x="145" y="95"/>
                    <a:pt x="142" y="99"/>
                  </a:cubicBezTo>
                  <a:cubicBezTo>
                    <a:pt x="140" y="101"/>
                    <a:pt x="139" y="101"/>
                    <a:pt x="138" y="102"/>
                  </a:cubicBezTo>
                  <a:cubicBezTo>
                    <a:pt x="127" y="106"/>
                    <a:pt x="123" y="110"/>
                    <a:pt x="118" y="112"/>
                  </a:cubicBezTo>
                  <a:cubicBezTo>
                    <a:pt x="110" y="115"/>
                    <a:pt x="104" y="117"/>
                    <a:pt x="99" y="118"/>
                  </a:cubicBezTo>
                  <a:cubicBezTo>
                    <a:pt x="95" y="119"/>
                    <a:pt x="81" y="118"/>
                    <a:pt x="81" y="118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Freeform: Shape 11"/>
            <p:cNvSpPr>
              <a:spLocks/>
            </p:cNvSpPr>
            <p:nvPr/>
          </p:nvSpPr>
          <p:spPr bwMode="auto">
            <a:xfrm>
              <a:off x="7771591" y="3256575"/>
              <a:ext cx="396810" cy="833904"/>
            </a:xfrm>
            <a:custGeom>
              <a:avLst/>
              <a:gdLst/>
              <a:ahLst/>
              <a:cxnLst>
                <a:cxn ang="0">
                  <a:pos x="13" y="171"/>
                </a:cxn>
                <a:cxn ang="0">
                  <a:pos x="30" y="195"/>
                </a:cxn>
                <a:cxn ang="0">
                  <a:pos x="80" y="203"/>
                </a:cxn>
                <a:cxn ang="0">
                  <a:pos x="96" y="104"/>
                </a:cxn>
                <a:cxn ang="0">
                  <a:pos x="80" y="0"/>
                </a:cxn>
                <a:cxn ang="0">
                  <a:pos x="21" y="21"/>
                </a:cxn>
                <a:cxn ang="0">
                  <a:pos x="0" y="74"/>
                </a:cxn>
                <a:cxn ang="0">
                  <a:pos x="25" y="78"/>
                </a:cxn>
                <a:cxn ang="0">
                  <a:pos x="57" y="123"/>
                </a:cxn>
                <a:cxn ang="0">
                  <a:pos x="7" y="148"/>
                </a:cxn>
                <a:cxn ang="0">
                  <a:pos x="13" y="171"/>
                </a:cxn>
              </a:cxnLst>
              <a:rect l="0" t="0" r="r" b="b"/>
              <a:pathLst>
                <a:path w="97" h="204">
                  <a:moveTo>
                    <a:pt x="13" y="171"/>
                  </a:moveTo>
                  <a:cubicBezTo>
                    <a:pt x="16" y="176"/>
                    <a:pt x="18" y="189"/>
                    <a:pt x="30" y="195"/>
                  </a:cubicBezTo>
                  <a:cubicBezTo>
                    <a:pt x="45" y="203"/>
                    <a:pt x="79" y="204"/>
                    <a:pt x="80" y="203"/>
                  </a:cubicBezTo>
                  <a:cubicBezTo>
                    <a:pt x="80" y="203"/>
                    <a:pt x="96" y="153"/>
                    <a:pt x="96" y="104"/>
                  </a:cubicBezTo>
                  <a:cubicBezTo>
                    <a:pt x="97" y="52"/>
                    <a:pt x="80" y="0"/>
                    <a:pt x="80" y="0"/>
                  </a:cubicBezTo>
                  <a:cubicBezTo>
                    <a:pt x="80" y="0"/>
                    <a:pt x="38" y="8"/>
                    <a:pt x="21" y="21"/>
                  </a:cubicBezTo>
                  <a:cubicBezTo>
                    <a:pt x="12" y="27"/>
                    <a:pt x="6" y="63"/>
                    <a:pt x="0" y="74"/>
                  </a:cubicBezTo>
                  <a:cubicBezTo>
                    <a:pt x="0" y="74"/>
                    <a:pt x="13" y="73"/>
                    <a:pt x="25" y="78"/>
                  </a:cubicBezTo>
                  <a:cubicBezTo>
                    <a:pt x="38" y="83"/>
                    <a:pt x="58" y="94"/>
                    <a:pt x="57" y="123"/>
                  </a:cubicBezTo>
                  <a:cubicBezTo>
                    <a:pt x="56" y="151"/>
                    <a:pt x="24" y="149"/>
                    <a:pt x="7" y="148"/>
                  </a:cubicBezTo>
                  <a:cubicBezTo>
                    <a:pt x="7" y="152"/>
                    <a:pt x="13" y="171"/>
                    <a:pt x="13" y="171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Freeform: Shape 12"/>
            <p:cNvSpPr>
              <a:spLocks/>
            </p:cNvSpPr>
            <p:nvPr/>
          </p:nvSpPr>
          <p:spPr bwMode="auto">
            <a:xfrm>
              <a:off x="7469452" y="3598999"/>
              <a:ext cx="294082" cy="332354"/>
            </a:xfrm>
            <a:custGeom>
              <a:avLst/>
              <a:gdLst/>
              <a:ahLst/>
              <a:cxnLst>
                <a:cxn ang="0">
                  <a:pos x="18" y="81"/>
                </a:cxn>
                <a:cxn ang="0">
                  <a:pos x="9" y="81"/>
                </a:cxn>
                <a:cxn ang="0">
                  <a:pos x="4" y="81"/>
                </a:cxn>
                <a:cxn ang="0">
                  <a:pos x="1" y="81"/>
                </a:cxn>
                <a:cxn ang="0">
                  <a:pos x="0" y="79"/>
                </a:cxn>
                <a:cxn ang="0">
                  <a:pos x="4" y="79"/>
                </a:cxn>
                <a:cxn ang="0">
                  <a:pos x="10" y="79"/>
                </a:cxn>
                <a:cxn ang="0">
                  <a:pos x="34" y="77"/>
                </a:cxn>
                <a:cxn ang="0">
                  <a:pos x="52" y="69"/>
                </a:cxn>
                <a:cxn ang="0">
                  <a:pos x="61" y="65"/>
                </a:cxn>
                <a:cxn ang="0">
                  <a:pos x="61" y="65"/>
                </a:cxn>
                <a:cxn ang="0">
                  <a:pos x="70" y="53"/>
                </a:cxn>
                <a:cxn ang="0">
                  <a:pos x="62" y="24"/>
                </a:cxn>
                <a:cxn ang="0">
                  <a:pos x="41" y="4"/>
                </a:cxn>
                <a:cxn ang="0">
                  <a:pos x="31" y="2"/>
                </a:cxn>
                <a:cxn ang="0">
                  <a:pos x="31" y="0"/>
                </a:cxn>
                <a:cxn ang="0">
                  <a:pos x="41" y="2"/>
                </a:cxn>
                <a:cxn ang="0">
                  <a:pos x="64" y="23"/>
                </a:cxn>
                <a:cxn ang="0">
                  <a:pos x="72" y="53"/>
                </a:cxn>
                <a:cxn ang="0">
                  <a:pos x="62" y="66"/>
                </a:cxn>
                <a:cxn ang="0">
                  <a:pos x="61" y="66"/>
                </a:cxn>
                <a:cxn ang="0">
                  <a:pos x="53" y="71"/>
                </a:cxn>
                <a:cxn ang="0">
                  <a:pos x="34" y="79"/>
                </a:cxn>
                <a:cxn ang="0">
                  <a:pos x="18" y="81"/>
                </a:cxn>
              </a:cxnLst>
              <a:rect l="0" t="0" r="r" b="b"/>
              <a:pathLst>
                <a:path w="72" h="81">
                  <a:moveTo>
                    <a:pt x="18" y="81"/>
                  </a:moveTo>
                  <a:cubicBezTo>
                    <a:pt x="14" y="81"/>
                    <a:pt x="11" y="81"/>
                    <a:pt x="9" y="81"/>
                  </a:cubicBezTo>
                  <a:cubicBezTo>
                    <a:pt x="8" y="80"/>
                    <a:pt x="6" y="80"/>
                    <a:pt x="4" y="81"/>
                  </a:cubicBezTo>
                  <a:cubicBezTo>
                    <a:pt x="3" y="81"/>
                    <a:pt x="2" y="81"/>
                    <a:pt x="1" y="81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" y="79"/>
                    <a:pt x="3" y="79"/>
                    <a:pt x="4" y="79"/>
                  </a:cubicBezTo>
                  <a:cubicBezTo>
                    <a:pt x="6" y="79"/>
                    <a:pt x="8" y="78"/>
                    <a:pt x="10" y="79"/>
                  </a:cubicBezTo>
                  <a:cubicBezTo>
                    <a:pt x="12" y="80"/>
                    <a:pt x="23" y="81"/>
                    <a:pt x="34" y="77"/>
                  </a:cubicBezTo>
                  <a:cubicBezTo>
                    <a:pt x="41" y="75"/>
                    <a:pt x="46" y="72"/>
                    <a:pt x="52" y="69"/>
                  </a:cubicBezTo>
                  <a:cubicBezTo>
                    <a:pt x="55" y="67"/>
                    <a:pt x="58" y="66"/>
                    <a:pt x="61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9" y="61"/>
                    <a:pt x="70" y="60"/>
                    <a:pt x="70" y="53"/>
                  </a:cubicBezTo>
                  <a:cubicBezTo>
                    <a:pt x="70" y="43"/>
                    <a:pt x="67" y="32"/>
                    <a:pt x="62" y="24"/>
                  </a:cubicBezTo>
                  <a:cubicBezTo>
                    <a:pt x="55" y="12"/>
                    <a:pt x="48" y="5"/>
                    <a:pt x="41" y="4"/>
                  </a:cubicBezTo>
                  <a:cubicBezTo>
                    <a:pt x="35" y="3"/>
                    <a:pt x="31" y="2"/>
                    <a:pt x="31" y="2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6" y="1"/>
                    <a:pt x="41" y="2"/>
                  </a:cubicBezTo>
                  <a:cubicBezTo>
                    <a:pt x="49" y="3"/>
                    <a:pt x="56" y="10"/>
                    <a:pt x="64" y="23"/>
                  </a:cubicBezTo>
                  <a:cubicBezTo>
                    <a:pt x="69" y="32"/>
                    <a:pt x="72" y="43"/>
                    <a:pt x="72" y="53"/>
                  </a:cubicBezTo>
                  <a:cubicBezTo>
                    <a:pt x="72" y="62"/>
                    <a:pt x="69" y="63"/>
                    <a:pt x="62" y="66"/>
                  </a:cubicBezTo>
                  <a:cubicBezTo>
                    <a:pt x="61" y="66"/>
                    <a:pt x="61" y="66"/>
                    <a:pt x="61" y="66"/>
                  </a:cubicBezTo>
                  <a:cubicBezTo>
                    <a:pt x="59" y="68"/>
                    <a:pt x="56" y="69"/>
                    <a:pt x="53" y="71"/>
                  </a:cubicBezTo>
                  <a:cubicBezTo>
                    <a:pt x="47" y="73"/>
                    <a:pt x="41" y="77"/>
                    <a:pt x="34" y="79"/>
                  </a:cubicBezTo>
                  <a:cubicBezTo>
                    <a:pt x="29" y="81"/>
                    <a:pt x="23" y="81"/>
                    <a:pt x="18" y="81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Freeform: Shape 13"/>
            <p:cNvSpPr>
              <a:spLocks/>
            </p:cNvSpPr>
            <p:nvPr/>
          </p:nvSpPr>
          <p:spPr bwMode="auto">
            <a:xfrm>
              <a:off x="7163285" y="2668411"/>
              <a:ext cx="175241" cy="175241"/>
            </a:xfrm>
            <a:custGeom>
              <a:avLst/>
              <a:gdLst/>
              <a:ahLst/>
              <a:cxnLst>
                <a:cxn ang="0">
                  <a:pos x="28" y="43"/>
                </a:cxn>
                <a:cxn ang="0">
                  <a:pos x="27" y="43"/>
                </a:cxn>
                <a:cxn ang="0">
                  <a:pos x="3" y="10"/>
                </a:cxn>
                <a:cxn ang="0">
                  <a:pos x="21" y="0"/>
                </a:cxn>
                <a:cxn ang="0">
                  <a:pos x="23" y="1"/>
                </a:cxn>
                <a:cxn ang="0">
                  <a:pos x="23" y="1"/>
                </a:cxn>
                <a:cxn ang="0">
                  <a:pos x="34" y="7"/>
                </a:cxn>
                <a:cxn ang="0">
                  <a:pos x="42" y="23"/>
                </a:cxn>
                <a:cxn ang="0">
                  <a:pos x="33" y="36"/>
                </a:cxn>
                <a:cxn ang="0">
                  <a:pos x="33" y="39"/>
                </a:cxn>
                <a:cxn ang="0">
                  <a:pos x="28" y="43"/>
                </a:cxn>
                <a:cxn ang="0">
                  <a:pos x="21" y="4"/>
                </a:cxn>
                <a:cxn ang="0">
                  <a:pos x="7" y="11"/>
                </a:cxn>
                <a:cxn ang="0">
                  <a:pos x="28" y="38"/>
                </a:cxn>
                <a:cxn ang="0">
                  <a:pos x="29" y="37"/>
                </a:cxn>
                <a:cxn ang="0">
                  <a:pos x="29" y="35"/>
                </a:cxn>
                <a:cxn ang="0">
                  <a:pos x="30" y="34"/>
                </a:cxn>
                <a:cxn ang="0">
                  <a:pos x="38" y="22"/>
                </a:cxn>
                <a:cxn ang="0">
                  <a:pos x="31" y="9"/>
                </a:cxn>
                <a:cxn ang="0">
                  <a:pos x="23" y="5"/>
                </a:cxn>
                <a:cxn ang="0">
                  <a:pos x="22" y="4"/>
                </a:cxn>
                <a:cxn ang="0">
                  <a:pos x="21" y="4"/>
                </a:cxn>
              </a:cxnLst>
              <a:rect l="0" t="0" r="r" b="b"/>
              <a:pathLst>
                <a:path w="43" h="43">
                  <a:moveTo>
                    <a:pt x="28" y="43"/>
                  </a:moveTo>
                  <a:cubicBezTo>
                    <a:pt x="27" y="43"/>
                    <a:pt x="27" y="43"/>
                    <a:pt x="27" y="43"/>
                  </a:cubicBezTo>
                  <a:cubicBezTo>
                    <a:pt x="21" y="39"/>
                    <a:pt x="0" y="17"/>
                    <a:pt x="3" y="10"/>
                  </a:cubicBezTo>
                  <a:cubicBezTo>
                    <a:pt x="6" y="4"/>
                    <a:pt x="14" y="0"/>
                    <a:pt x="21" y="0"/>
                  </a:cubicBezTo>
                  <a:cubicBezTo>
                    <a:pt x="21" y="0"/>
                    <a:pt x="22" y="0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6" y="1"/>
                    <a:pt x="29" y="1"/>
                    <a:pt x="34" y="7"/>
                  </a:cubicBezTo>
                  <a:cubicBezTo>
                    <a:pt x="40" y="13"/>
                    <a:pt x="43" y="18"/>
                    <a:pt x="42" y="23"/>
                  </a:cubicBezTo>
                  <a:cubicBezTo>
                    <a:pt x="41" y="27"/>
                    <a:pt x="35" y="34"/>
                    <a:pt x="33" y="36"/>
                  </a:cubicBezTo>
                  <a:cubicBezTo>
                    <a:pt x="33" y="39"/>
                    <a:pt x="33" y="39"/>
                    <a:pt x="33" y="39"/>
                  </a:cubicBezTo>
                  <a:lnTo>
                    <a:pt x="28" y="43"/>
                  </a:lnTo>
                  <a:close/>
                  <a:moveTo>
                    <a:pt x="21" y="4"/>
                  </a:moveTo>
                  <a:cubicBezTo>
                    <a:pt x="16" y="4"/>
                    <a:pt x="9" y="6"/>
                    <a:pt x="7" y="11"/>
                  </a:cubicBezTo>
                  <a:cubicBezTo>
                    <a:pt x="5" y="15"/>
                    <a:pt x="20" y="32"/>
                    <a:pt x="28" y="38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2" y="32"/>
                    <a:pt x="37" y="25"/>
                    <a:pt x="38" y="22"/>
                  </a:cubicBezTo>
                  <a:cubicBezTo>
                    <a:pt x="39" y="18"/>
                    <a:pt x="36" y="14"/>
                    <a:pt x="31" y="9"/>
                  </a:cubicBezTo>
                  <a:cubicBezTo>
                    <a:pt x="27" y="5"/>
                    <a:pt x="25" y="5"/>
                    <a:pt x="23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1" y="4"/>
                    <a:pt x="21" y="4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Freeform: Shape 14"/>
            <p:cNvSpPr>
              <a:spLocks/>
            </p:cNvSpPr>
            <p:nvPr/>
          </p:nvSpPr>
          <p:spPr bwMode="auto">
            <a:xfrm>
              <a:off x="7020272" y="2525399"/>
              <a:ext cx="179270" cy="163156"/>
            </a:xfrm>
            <a:custGeom>
              <a:avLst/>
              <a:gdLst/>
              <a:ahLst/>
              <a:cxnLst>
                <a:cxn ang="0">
                  <a:pos x="32" y="40"/>
                </a:cxn>
                <a:cxn ang="0">
                  <a:pos x="32" y="40"/>
                </a:cxn>
                <a:cxn ang="0">
                  <a:pos x="1" y="15"/>
                </a:cxn>
                <a:cxn ang="0">
                  <a:pos x="0" y="14"/>
                </a:cxn>
                <a:cxn ang="0">
                  <a:pos x="5" y="9"/>
                </a:cxn>
                <a:cxn ang="0">
                  <a:pos x="8" y="9"/>
                </a:cxn>
                <a:cxn ang="0">
                  <a:pos x="21" y="1"/>
                </a:cxn>
                <a:cxn ang="0">
                  <a:pos x="23" y="0"/>
                </a:cxn>
                <a:cxn ang="0">
                  <a:pos x="37" y="8"/>
                </a:cxn>
                <a:cxn ang="0">
                  <a:pos x="43" y="19"/>
                </a:cxn>
                <a:cxn ang="0">
                  <a:pos x="43" y="20"/>
                </a:cxn>
                <a:cxn ang="0">
                  <a:pos x="34" y="39"/>
                </a:cxn>
                <a:cxn ang="0">
                  <a:pos x="32" y="40"/>
                </a:cxn>
                <a:cxn ang="0">
                  <a:pos x="6" y="15"/>
                </a:cxn>
                <a:cxn ang="0">
                  <a:pos x="32" y="36"/>
                </a:cxn>
                <a:cxn ang="0">
                  <a:pos x="33" y="36"/>
                </a:cxn>
                <a:cxn ang="0">
                  <a:pos x="40" y="20"/>
                </a:cxn>
                <a:cxn ang="0">
                  <a:pos x="39" y="19"/>
                </a:cxn>
                <a:cxn ang="0">
                  <a:pos x="35" y="11"/>
                </a:cxn>
                <a:cxn ang="0">
                  <a:pos x="23" y="4"/>
                </a:cxn>
                <a:cxn ang="0">
                  <a:pos x="22" y="4"/>
                </a:cxn>
                <a:cxn ang="0">
                  <a:pos x="10" y="13"/>
                </a:cxn>
                <a:cxn ang="0">
                  <a:pos x="9" y="13"/>
                </a:cxn>
                <a:cxn ang="0">
                  <a:pos x="7" y="13"/>
                </a:cxn>
                <a:cxn ang="0">
                  <a:pos x="6" y="15"/>
                </a:cxn>
              </a:cxnLst>
              <a:rect l="0" t="0" r="r" b="b"/>
              <a:pathLst>
                <a:path w="44" h="40">
                  <a:moveTo>
                    <a:pt x="32" y="40"/>
                  </a:moveTo>
                  <a:cubicBezTo>
                    <a:pt x="32" y="40"/>
                    <a:pt x="32" y="40"/>
                    <a:pt x="32" y="40"/>
                  </a:cubicBezTo>
                  <a:cubicBezTo>
                    <a:pt x="24" y="40"/>
                    <a:pt x="5" y="21"/>
                    <a:pt x="1" y="1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0" y="8"/>
                    <a:pt x="17" y="2"/>
                    <a:pt x="21" y="1"/>
                  </a:cubicBezTo>
                  <a:cubicBezTo>
                    <a:pt x="22" y="0"/>
                    <a:pt x="23" y="0"/>
                    <a:pt x="23" y="0"/>
                  </a:cubicBezTo>
                  <a:cubicBezTo>
                    <a:pt x="28" y="0"/>
                    <a:pt x="32" y="3"/>
                    <a:pt x="37" y="8"/>
                  </a:cubicBezTo>
                  <a:cubicBezTo>
                    <a:pt x="42" y="13"/>
                    <a:pt x="43" y="16"/>
                    <a:pt x="43" y="19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4" y="26"/>
                    <a:pt x="41" y="36"/>
                    <a:pt x="34" y="39"/>
                  </a:cubicBezTo>
                  <a:cubicBezTo>
                    <a:pt x="34" y="40"/>
                    <a:pt x="33" y="40"/>
                    <a:pt x="32" y="40"/>
                  </a:cubicBezTo>
                  <a:close/>
                  <a:moveTo>
                    <a:pt x="6" y="15"/>
                  </a:moveTo>
                  <a:cubicBezTo>
                    <a:pt x="11" y="22"/>
                    <a:pt x="27" y="36"/>
                    <a:pt x="32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8" y="34"/>
                    <a:pt x="40" y="25"/>
                    <a:pt x="40" y="20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9" y="17"/>
                    <a:pt x="39" y="15"/>
                    <a:pt x="35" y="11"/>
                  </a:cubicBezTo>
                  <a:cubicBezTo>
                    <a:pt x="31" y="7"/>
                    <a:pt x="27" y="4"/>
                    <a:pt x="23" y="4"/>
                  </a:cubicBezTo>
                  <a:cubicBezTo>
                    <a:pt x="23" y="4"/>
                    <a:pt x="22" y="4"/>
                    <a:pt x="22" y="4"/>
                  </a:cubicBezTo>
                  <a:cubicBezTo>
                    <a:pt x="19" y="5"/>
                    <a:pt x="12" y="11"/>
                    <a:pt x="10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7" y="13"/>
                    <a:pt x="7" y="13"/>
                    <a:pt x="7" y="13"/>
                  </a:cubicBezTo>
                  <a:lnTo>
                    <a:pt x="6" y="1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Freeform: Shape 15"/>
            <p:cNvSpPr>
              <a:spLocks/>
            </p:cNvSpPr>
            <p:nvPr/>
          </p:nvSpPr>
          <p:spPr bwMode="auto">
            <a:xfrm>
              <a:off x="7143142" y="2672439"/>
              <a:ext cx="52371" cy="48342"/>
            </a:xfrm>
            <a:custGeom>
              <a:avLst/>
              <a:gdLst/>
              <a:ahLst/>
              <a:cxnLst>
                <a:cxn ang="0">
                  <a:pos x="9" y="12"/>
                </a:cxn>
                <a:cxn ang="0">
                  <a:pos x="0" y="2"/>
                </a:cxn>
                <a:cxn ang="0">
                  <a:pos x="7" y="0"/>
                </a:cxn>
                <a:cxn ang="0">
                  <a:pos x="13" y="6"/>
                </a:cxn>
                <a:cxn ang="0">
                  <a:pos x="9" y="12"/>
                </a:cxn>
              </a:cxnLst>
              <a:rect l="0" t="0" r="r" b="b"/>
              <a:pathLst>
                <a:path w="13" h="12">
                  <a:moveTo>
                    <a:pt x="9" y="12"/>
                  </a:moveTo>
                  <a:cubicBezTo>
                    <a:pt x="9" y="10"/>
                    <a:pt x="1" y="2"/>
                    <a:pt x="0" y="2"/>
                  </a:cubicBezTo>
                  <a:cubicBezTo>
                    <a:pt x="0" y="2"/>
                    <a:pt x="5" y="1"/>
                    <a:pt x="7" y="0"/>
                  </a:cubicBezTo>
                  <a:cubicBezTo>
                    <a:pt x="8" y="3"/>
                    <a:pt x="10" y="5"/>
                    <a:pt x="13" y="6"/>
                  </a:cubicBezTo>
                  <a:cubicBezTo>
                    <a:pt x="11" y="6"/>
                    <a:pt x="9" y="12"/>
                    <a:pt x="9" y="12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" name="Freeform: Shape 16"/>
            <p:cNvSpPr>
              <a:spLocks/>
            </p:cNvSpPr>
            <p:nvPr/>
          </p:nvSpPr>
          <p:spPr bwMode="auto">
            <a:xfrm>
              <a:off x="6869203" y="2394471"/>
              <a:ext cx="600249" cy="563993"/>
            </a:xfrm>
            <a:custGeom>
              <a:avLst/>
              <a:gdLst/>
              <a:ahLst/>
              <a:cxnLst>
                <a:cxn ang="0">
                  <a:pos x="62" y="138"/>
                </a:cxn>
                <a:cxn ang="0">
                  <a:pos x="62" y="138"/>
                </a:cxn>
                <a:cxn ang="0">
                  <a:pos x="28" y="123"/>
                </a:cxn>
                <a:cxn ang="0">
                  <a:pos x="18" y="62"/>
                </a:cxn>
                <a:cxn ang="0">
                  <a:pos x="37" y="41"/>
                </a:cxn>
                <a:cxn ang="0">
                  <a:pos x="45" y="34"/>
                </a:cxn>
                <a:cxn ang="0">
                  <a:pos x="56" y="23"/>
                </a:cxn>
                <a:cxn ang="0">
                  <a:pos x="96" y="1"/>
                </a:cxn>
                <a:cxn ang="0">
                  <a:pos x="134" y="14"/>
                </a:cxn>
                <a:cxn ang="0">
                  <a:pos x="147" y="58"/>
                </a:cxn>
                <a:cxn ang="0">
                  <a:pos x="133" y="83"/>
                </a:cxn>
                <a:cxn ang="0">
                  <a:pos x="129" y="87"/>
                </a:cxn>
                <a:cxn ang="0">
                  <a:pos x="106" y="110"/>
                </a:cxn>
                <a:cxn ang="0">
                  <a:pos x="100" y="117"/>
                </a:cxn>
                <a:cxn ang="0">
                  <a:pos x="92" y="126"/>
                </a:cxn>
                <a:cxn ang="0">
                  <a:pos x="62" y="138"/>
                </a:cxn>
                <a:cxn ang="0">
                  <a:pos x="94" y="3"/>
                </a:cxn>
                <a:cxn ang="0">
                  <a:pos x="57" y="24"/>
                </a:cxn>
                <a:cxn ang="0">
                  <a:pos x="46" y="35"/>
                </a:cxn>
                <a:cxn ang="0">
                  <a:pos x="38" y="43"/>
                </a:cxn>
                <a:cxn ang="0">
                  <a:pos x="20" y="63"/>
                </a:cxn>
                <a:cxn ang="0">
                  <a:pos x="29" y="121"/>
                </a:cxn>
                <a:cxn ang="0">
                  <a:pos x="62" y="136"/>
                </a:cxn>
                <a:cxn ang="0">
                  <a:pos x="62" y="136"/>
                </a:cxn>
                <a:cxn ang="0">
                  <a:pos x="91" y="124"/>
                </a:cxn>
                <a:cxn ang="0">
                  <a:pos x="98" y="116"/>
                </a:cxn>
                <a:cxn ang="0">
                  <a:pos x="105" y="109"/>
                </a:cxn>
                <a:cxn ang="0">
                  <a:pos x="128" y="86"/>
                </a:cxn>
                <a:cxn ang="0">
                  <a:pos x="131" y="82"/>
                </a:cxn>
                <a:cxn ang="0">
                  <a:pos x="145" y="58"/>
                </a:cxn>
                <a:cxn ang="0">
                  <a:pos x="133" y="16"/>
                </a:cxn>
                <a:cxn ang="0">
                  <a:pos x="96" y="3"/>
                </a:cxn>
                <a:cxn ang="0">
                  <a:pos x="94" y="3"/>
                </a:cxn>
              </a:cxnLst>
              <a:rect l="0" t="0" r="r" b="b"/>
              <a:pathLst>
                <a:path w="147" h="138">
                  <a:moveTo>
                    <a:pt x="62" y="138"/>
                  </a:moveTo>
                  <a:cubicBezTo>
                    <a:pt x="62" y="138"/>
                    <a:pt x="62" y="138"/>
                    <a:pt x="62" y="138"/>
                  </a:cubicBezTo>
                  <a:cubicBezTo>
                    <a:pt x="47" y="138"/>
                    <a:pt x="35" y="130"/>
                    <a:pt x="28" y="123"/>
                  </a:cubicBezTo>
                  <a:cubicBezTo>
                    <a:pt x="0" y="97"/>
                    <a:pt x="14" y="70"/>
                    <a:pt x="18" y="62"/>
                  </a:cubicBezTo>
                  <a:cubicBezTo>
                    <a:pt x="23" y="54"/>
                    <a:pt x="32" y="45"/>
                    <a:pt x="37" y="41"/>
                  </a:cubicBezTo>
                  <a:cubicBezTo>
                    <a:pt x="39" y="40"/>
                    <a:pt x="41" y="37"/>
                    <a:pt x="45" y="34"/>
                  </a:cubicBezTo>
                  <a:cubicBezTo>
                    <a:pt x="48" y="31"/>
                    <a:pt x="51" y="27"/>
                    <a:pt x="56" y="23"/>
                  </a:cubicBezTo>
                  <a:cubicBezTo>
                    <a:pt x="63" y="16"/>
                    <a:pt x="83" y="0"/>
                    <a:pt x="96" y="1"/>
                  </a:cubicBezTo>
                  <a:cubicBezTo>
                    <a:pt x="112" y="3"/>
                    <a:pt x="125" y="5"/>
                    <a:pt x="134" y="14"/>
                  </a:cubicBezTo>
                  <a:cubicBezTo>
                    <a:pt x="144" y="25"/>
                    <a:pt x="146" y="46"/>
                    <a:pt x="147" y="58"/>
                  </a:cubicBezTo>
                  <a:cubicBezTo>
                    <a:pt x="145" y="68"/>
                    <a:pt x="138" y="76"/>
                    <a:pt x="133" y="83"/>
                  </a:cubicBezTo>
                  <a:cubicBezTo>
                    <a:pt x="131" y="84"/>
                    <a:pt x="130" y="86"/>
                    <a:pt x="129" y="87"/>
                  </a:cubicBezTo>
                  <a:cubicBezTo>
                    <a:pt x="124" y="94"/>
                    <a:pt x="110" y="108"/>
                    <a:pt x="106" y="110"/>
                  </a:cubicBezTo>
                  <a:cubicBezTo>
                    <a:pt x="105" y="111"/>
                    <a:pt x="102" y="114"/>
                    <a:pt x="100" y="117"/>
                  </a:cubicBezTo>
                  <a:cubicBezTo>
                    <a:pt x="97" y="120"/>
                    <a:pt x="95" y="124"/>
                    <a:pt x="92" y="126"/>
                  </a:cubicBezTo>
                  <a:cubicBezTo>
                    <a:pt x="82" y="134"/>
                    <a:pt x="72" y="138"/>
                    <a:pt x="62" y="138"/>
                  </a:cubicBezTo>
                  <a:close/>
                  <a:moveTo>
                    <a:pt x="94" y="3"/>
                  </a:moveTo>
                  <a:cubicBezTo>
                    <a:pt x="82" y="3"/>
                    <a:pt x="63" y="19"/>
                    <a:pt x="57" y="24"/>
                  </a:cubicBezTo>
                  <a:cubicBezTo>
                    <a:pt x="53" y="29"/>
                    <a:pt x="49" y="32"/>
                    <a:pt x="46" y="35"/>
                  </a:cubicBezTo>
                  <a:cubicBezTo>
                    <a:pt x="43" y="39"/>
                    <a:pt x="40" y="41"/>
                    <a:pt x="38" y="43"/>
                  </a:cubicBezTo>
                  <a:cubicBezTo>
                    <a:pt x="33" y="46"/>
                    <a:pt x="25" y="56"/>
                    <a:pt x="20" y="63"/>
                  </a:cubicBezTo>
                  <a:cubicBezTo>
                    <a:pt x="15" y="71"/>
                    <a:pt x="3" y="97"/>
                    <a:pt x="29" y="121"/>
                  </a:cubicBezTo>
                  <a:cubicBezTo>
                    <a:pt x="36" y="128"/>
                    <a:pt x="47" y="136"/>
                    <a:pt x="62" y="136"/>
                  </a:cubicBezTo>
                  <a:cubicBezTo>
                    <a:pt x="62" y="136"/>
                    <a:pt x="62" y="136"/>
                    <a:pt x="62" y="136"/>
                  </a:cubicBezTo>
                  <a:cubicBezTo>
                    <a:pt x="72" y="136"/>
                    <a:pt x="82" y="132"/>
                    <a:pt x="91" y="124"/>
                  </a:cubicBezTo>
                  <a:cubicBezTo>
                    <a:pt x="93" y="122"/>
                    <a:pt x="96" y="119"/>
                    <a:pt x="98" y="116"/>
                  </a:cubicBezTo>
                  <a:cubicBezTo>
                    <a:pt x="101" y="113"/>
                    <a:pt x="103" y="110"/>
                    <a:pt x="105" y="109"/>
                  </a:cubicBezTo>
                  <a:cubicBezTo>
                    <a:pt x="109" y="106"/>
                    <a:pt x="123" y="93"/>
                    <a:pt x="128" y="86"/>
                  </a:cubicBezTo>
                  <a:cubicBezTo>
                    <a:pt x="129" y="85"/>
                    <a:pt x="130" y="83"/>
                    <a:pt x="131" y="82"/>
                  </a:cubicBezTo>
                  <a:cubicBezTo>
                    <a:pt x="137" y="75"/>
                    <a:pt x="143" y="67"/>
                    <a:pt x="145" y="58"/>
                  </a:cubicBezTo>
                  <a:cubicBezTo>
                    <a:pt x="145" y="49"/>
                    <a:pt x="143" y="26"/>
                    <a:pt x="133" y="16"/>
                  </a:cubicBezTo>
                  <a:cubicBezTo>
                    <a:pt x="124" y="6"/>
                    <a:pt x="112" y="5"/>
                    <a:pt x="96" y="3"/>
                  </a:cubicBezTo>
                  <a:cubicBezTo>
                    <a:pt x="95" y="3"/>
                    <a:pt x="95" y="3"/>
                    <a:pt x="94" y="3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Freeform: Shape 17"/>
            <p:cNvSpPr>
              <a:spLocks/>
            </p:cNvSpPr>
            <p:nvPr/>
          </p:nvSpPr>
          <p:spPr bwMode="auto">
            <a:xfrm>
              <a:off x="7147171" y="2390443"/>
              <a:ext cx="330339" cy="334367"/>
            </a:xfrm>
            <a:custGeom>
              <a:avLst/>
              <a:gdLst/>
              <a:ahLst/>
              <a:cxnLst>
                <a:cxn ang="0">
                  <a:pos x="65" y="82"/>
                </a:cxn>
                <a:cxn ang="0">
                  <a:pos x="75" y="71"/>
                </a:cxn>
                <a:cxn ang="0">
                  <a:pos x="80" y="60"/>
                </a:cxn>
                <a:cxn ang="0">
                  <a:pos x="81" y="51"/>
                </a:cxn>
                <a:cxn ang="0">
                  <a:pos x="80" y="40"/>
                </a:cxn>
                <a:cxn ang="0">
                  <a:pos x="67" y="13"/>
                </a:cxn>
                <a:cxn ang="0">
                  <a:pos x="39" y="0"/>
                </a:cxn>
                <a:cxn ang="0">
                  <a:pos x="21" y="2"/>
                </a:cxn>
                <a:cxn ang="0">
                  <a:pos x="10" y="6"/>
                </a:cxn>
                <a:cxn ang="0">
                  <a:pos x="0" y="15"/>
                </a:cxn>
                <a:cxn ang="0">
                  <a:pos x="14" y="10"/>
                </a:cxn>
                <a:cxn ang="0">
                  <a:pos x="30" y="14"/>
                </a:cxn>
                <a:cxn ang="0">
                  <a:pos x="41" y="9"/>
                </a:cxn>
                <a:cxn ang="0">
                  <a:pos x="54" y="13"/>
                </a:cxn>
                <a:cxn ang="0">
                  <a:pos x="68" y="32"/>
                </a:cxn>
                <a:cxn ang="0">
                  <a:pos x="64" y="48"/>
                </a:cxn>
                <a:cxn ang="0">
                  <a:pos x="67" y="57"/>
                </a:cxn>
                <a:cxn ang="0">
                  <a:pos x="69" y="63"/>
                </a:cxn>
                <a:cxn ang="0">
                  <a:pos x="68" y="69"/>
                </a:cxn>
                <a:cxn ang="0">
                  <a:pos x="66" y="78"/>
                </a:cxn>
                <a:cxn ang="0">
                  <a:pos x="65" y="82"/>
                </a:cxn>
              </a:cxnLst>
              <a:rect l="0" t="0" r="r" b="b"/>
              <a:pathLst>
                <a:path w="81" h="82">
                  <a:moveTo>
                    <a:pt x="65" y="82"/>
                  </a:moveTo>
                  <a:cubicBezTo>
                    <a:pt x="67" y="81"/>
                    <a:pt x="73" y="75"/>
                    <a:pt x="75" y="71"/>
                  </a:cubicBezTo>
                  <a:cubicBezTo>
                    <a:pt x="77" y="67"/>
                    <a:pt x="80" y="63"/>
                    <a:pt x="80" y="60"/>
                  </a:cubicBezTo>
                  <a:cubicBezTo>
                    <a:pt x="80" y="58"/>
                    <a:pt x="81" y="54"/>
                    <a:pt x="81" y="51"/>
                  </a:cubicBezTo>
                  <a:cubicBezTo>
                    <a:pt x="81" y="45"/>
                    <a:pt x="80" y="42"/>
                    <a:pt x="80" y="40"/>
                  </a:cubicBezTo>
                  <a:cubicBezTo>
                    <a:pt x="78" y="34"/>
                    <a:pt x="75" y="21"/>
                    <a:pt x="67" y="13"/>
                  </a:cubicBezTo>
                  <a:cubicBezTo>
                    <a:pt x="58" y="4"/>
                    <a:pt x="49" y="1"/>
                    <a:pt x="39" y="0"/>
                  </a:cubicBezTo>
                  <a:cubicBezTo>
                    <a:pt x="34" y="0"/>
                    <a:pt x="26" y="1"/>
                    <a:pt x="21" y="2"/>
                  </a:cubicBezTo>
                  <a:cubicBezTo>
                    <a:pt x="17" y="2"/>
                    <a:pt x="12" y="5"/>
                    <a:pt x="10" y="6"/>
                  </a:cubicBezTo>
                  <a:cubicBezTo>
                    <a:pt x="7" y="7"/>
                    <a:pt x="2" y="13"/>
                    <a:pt x="0" y="15"/>
                  </a:cubicBezTo>
                  <a:cubicBezTo>
                    <a:pt x="5" y="15"/>
                    <a:pt x="10" y="9"/>
                    <a:pt x="14" y="10"/>
                  </a:cubicBezTo>
                  <a:cubicBezTo>
                    <a:pt x="18" y="11"/>
                    <a:pt x="26" y="16"/>
                    <a:pt x="30" y="14"/>
                  </a:cubicBezTo>
                  <a:cubicBezTo>
                    <a:pt x="33" y="12"/>
                    <a:pt x="38" y="10"/>
                    <a:pt x="41" y="9"/>
                  </a:cubicBezTo>
                  <a:cubicBezTo>
                    <a:pt x="44" y="9"/>
                    <a:pt x="50" y="10"/>
                    <a:pt x="54" y="13"/>
                  </a:cubicBezTo>
                  <a:cubicBezTo>
                    <a:pt x="59" y="16"/>
                    <a:pt x="68" y="27"/>
                    <a:pt x="68" y="32"/>
                  </a:cubicBezTo>
                  <a:cubicBezTo>
                    <a:pt x="69" y="38"/>
                    <a:pt x="69" y="42"/>
                    <a:pt x="64" y="48"/>
                  </a:cubicBezTo>
                  <a:cubicBezTo>
                    <a:pt x="60" y="53"/>
                    <a:pt x="65" y="54"/>
                    <a:pt x="67" y="57"/>
                  </a:cubicBezTo>
                  <a:cubicBezTo>
                    <a:pt x="69" y="60"/>
                    <a:pt x="69" y="61"/>
                    <a:pt x="69" y="63"/>
                  </a:cubicBezTo>
                  <a:cubicBezTo>
                    <a:pt x="69" y="66"/>
                    <a:pt x="69" y="65"/>
                    <a:pt x="68" y="69"/>
                  </a:cubicBezTo>
                  <a:cubicBezTo>
                    <a:pt x="67" y="74"/>
                    <a:pt x="67" y="75"/>
                    <a:pt x="66" y="78"/>
                  </a:cubicBezTo>
                  <a:cubicBezTo>
                    <a:pt x="65" y="80"/>
                    <a:pt x="65" y="82"/>
                    <a:pt x="65" y="82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: Shape 18"/>
            <p:cNvSpPr>
              <a:spLocks/>
            </p:cNvSpPr>
            <p:nvPr/>
          </p:nvSpPr>
          <p:spPr bwMode="auto">
            <a:xfrm>
              <a:off x="7290182" y="2740924"/>
              <a:ext cx="130928" cy="143013"/>
            </a:xfrm>
            <a:custGeom>
              <a:avLst/>
              <a:gdLst/>
              <a:ahLst/>
              <a:cxnLst>
                <a:cxn ang="0">
                  <a:pos x="7" y="35"/>
                </a:cxn>
                <a:cxn ang="0">
                  <a:pos x="4" y="34"/>
                </a:cxn>
                <a:cxn ang="0">
                  <a:pos x="2" y="26"/>
                </a:cxn>
                <a:cxn ang="0">
                  <a:pos x="2" y="24"/>
                </a:cxn>
                <a:cxn ang="0">
                  <a:pos x="4" y="25"/>
                </a:cxn>
                <a:cxn ang="0">
                  <a:pos x="3" y="26"/>
                </a:cxn>
                <a:cxn ang="0">
                  <a:pos x="5" y="32"/>
                </a:cxn>
                <a:cxn ang="0">
                  <a:pos x="13" y="28"/>
                </a:cxn>
                <a:cxn ang="0">
                  <a:pos x="15" y="25"/>
                </a:cxn>
                <a:cxn ang="0">
                  <a:pos x="21" y="16"/>
                </a:cxn>
                <a:cxn ang="0">
                  <a:pos x="28" y="2"/>
                </a:cxn>
                <a:cxn ang="0">
                  <a:pos x="27" y="2"/>
                </a:cxn>
                <a:cxn ang="0">
                  <a:pos x="27" y="0"/>
                </a:cxn>
                <a:cxn ang="0">
                  <a:pos x="29" y="1"/>
                </a:cxn>
                <a:cxn ang="0">
                  <a:pos x="29" y="2"/>
                </a:cxn>
                <a:cxn ang="0">
                  <a:pos x="23" y="17"/>
                </a:cxn>
                <a:cxn ang="0">
                  <a:pos x="17" y="26"/>
                </a:cxn>
                <a:cxn ang="0">
                  <a:pos x="15" y="30"/>
                </a:cxn>
                <a:cxn ang="0">
                  <a:pos x="7" y="35"/>
                </a:cxn>
              </a:cxnLst>
              <a:rect l="0" t="0" r="r" b="b"/>
              <a:pathLst>
                <a:path w="32" h="35">
                  <a:moveTo>
                    <a:pt x="7" y="35"/>
                  </a:moveTo>
                  <a:cubicBezTo>
                    <a:pt x="6" y="35"/>
                    <a:pt x="5" y="34"/>
                    <a:pt x="4" y="34"/>
                  </a:cubicBezTo>
                  <a:cubicBezTo>
                    <a:pt x="0" y="32"/>
                    <a:pt x="1" y="29"/>
                    <a:pt x="2" y="26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30"/>
                    <a:pt x="2" y="31"/>
                    <a:pt x="5" y="32"/>
                  </a:cubicBezTo>
                  <a:cubicBezTo>
                    <a:pt x="8" y="33"/>
                    <a:pt x="10" y="32"/>
                    <a:pt x="13" y="28"/>
                  </a:cubicBezTo>
                  <a:cubicBezTo>
                    <a:pt x="14" y="28"/>
                    <a:pt x="14" y="27"/>
                    <a:pt x="15" y="25"/>
                  </a:cubicBezTo>
                  <a:cubicBezTo>
                    <a:pt x="17" y="22"/>
                    <a:pt x="19" y="19"/>
                    <a:pt x="21" y="16"/>
                  </a:cubicBezTo>
                  <a:cubicBezTo>
                    <a:pt x="24" y="13"/>
                    <a:pt x="29" y="6"/>
                    <a:pt x="28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9" y="0"/>
                    <a:pt x="29" y="1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2" y="7"/>
                    <a:pt x="23" y="17"/>
                    <a:pt x="23" y="17"/>
                  </a:cubicBezTo>
                  <a:cubicBezTo>
                    <a:pt x="20" y="20"/>
                    <a:pt x="18" y="23"/>
                    <a:pt x="17" y="26"/>
                  </a:cubicBezTo>
                  <a:cubicBezTo>
                    <a:pt x="16" y="28"/>
                    <a:pt x="15" y="29"/>
                    <a:pt x="15" y="30"/>
                  </a:cubicBezTo>
                  <a:cubicBezTo>
                    <a:pt x="13" y="32"/>
                    <a:pt x="10" y="35"/>
                    <a:pt x="7" y="35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Freeform: Shape 19"/>
            <p:cNvSpPr>
              <a:spLocks/>
            </p:cNvSpPr>
            <p:nvPr/>
          </p:nvSpPr>
          <p:spPr bwMode="auto">
            <a:xfrm>
              <a:off x="6973944" y="2450871"/>
              <a:ext cx="157112" cy="118842"/>
            </a:xfrm>
            <a:custGeom>
              <a:avLst/>
              <a:gdLst/>
              <a:ahLst/>
              <a:cxnLst>
                <a:cxn ang="0">
                  <a:pos x="7" y="29"/>
                </a:cxn>
                <a:cxn ang="0">
                  <a:pos x="2" y="26"/>
                </a:cxn>
                <a:cxn ang="0">
                  <a:pos x="7" y="16"/>
                </a:cxn>
                <a:cxn ang="0">
                  <a:pos x="11" y="14"/>
                </a:cxn>
                <a:cxn ang="0">
                  <a:pos x="20" y="9"/>
                </a:cxn>
                <a:cxn ang="0">
                  <a:pos x="36" y="2"/>
                </a:cxn>
                <a:cxn ang="0">
                  <a:pos x="38" y="5"/>
                </a:cxn>
                <a:cxn ang="0">
                  <a:pos x="36" y="5"/>
                </a:cxn>
                <a:cxn ang="0">
                  <a:pos x="35" y="4"/>
                </a:cxn>
                <a:cxn ang="0">
                  <a:pos x="21" y="10"/>
                </a:cxn>
                <a:cxn ang="0">
                  <a:pos x="12" y="16"/>
                </a:cxn>
                <a:cxn ang="0">
                  <a:pos x="8" y="17"/>
                </a:cxn>
                <a:cxn ang="0">
                  <a:pos x="4" y="25"/>
                </a:cxn>
                <a:cxn ang="0">
                  <a:pos x="10" y="27"/>
                </a:cxn>
                <a:cxn ang="0">
                  <a:pos x="12" y="27"/>
                </a:cxn>
                <a:cxn ang="0">
                  <a:pos x="12" y="29"/>
                </a:cxn>
                <a:cxn ang="0">
                  <a:pos x="11" y="29"/>
                </a:cxn>
                <a:cxn ang="0">
                  <a:pos x="7" y="29"/>
                </a:cxn>
              </a:cxnLst>
              <a:rect l="0" t="0" r="r" b="b"/>
              <a:pathLst>
                <a:path w="38" h="29">
                  <a:moveTo>
                    <a:pt x="7" y="29"/>
                  </a:moveTo>
                  <a:cubicBezTo>
                    <a:pt x="5" y="29"/>
                    <a:pt x="3" y="29"/>
                    <a:pt x="2" y="26"/>
                  </a:cubicBezTo>
                  <a:cubicBezTo>
                    <a:pt x="0" y="21"/>
                    <a:pt x="4" y="18"/>
                    <a:pt x="7" y="16"/>
                  </a:cubicBezTo>
                  <a:cubicBezTo>
                    <a:pt x="8" y="15"/>
                    <a:pt x="9" y="15"/>
                    <a:pt x="11" y="14"/>
                  </a:cubicBezTo>
                  <a:cubicBezTo>
                    <a:pt x="14" y="12"/>
                    <a:pt x="17" y="11"/>
                    <a:pt x="20" y="9"/>
                  </a:cubicBezTo>
                  <a:cubicBezTo>
                    <a:pt x="20" y="8"/>
                    <a:pt x="31" y="0"/>
                    <a:pt x="36" y="2"/>
                  </a:cubicBezTo>
                  <a:cubicBezTo>
                    <a:pt x="37" y="3"/>
                    <a:pt x="38" y="4"/>
                    <a:pt x="38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6" y="4"/>
                    <a:pt x="35" y="4"/>
                  </a:cubicBezTo>
                  <a:cubicBezTo>
                    <a:pt x="32" y="3"/>
                    <a:pt x="24" y="7"/>
                    <a:pt x="21" y="10"/>
                  </a:cubicBezTo>
                  <a:cubicBezTo>
                    <a:pt x="18" y="12"/>
                    <a:pt x="15" y="14"/>
                    <a:pt x="12" y="16"/>
                  </a:cubicBezTo>
                  <a:cubicBezTo>
                    <a:pt x="10" y="16"/>
                    <a:pt x="9" y="17"/>
                    <a:pt x="8" y="17"/>
                  </a:cubicBezTo>
                  <a:cubicBezTo>
                    <a:pt x="4" y="20"/>
                    <a:pt x="3" y="23"/>
                    <a:pt x="4" y="25"/>
                  </a:cubicBezTo>
                  <a:cubicBezTo>
                    <a:pt x="5" y="28"/>
                    <a:pt x="6" y="28"/>
                    <a:pt x="10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9" y="29"/>
                    <a:pt x="8" y="29"/>
                    <a:pt x="7" y="29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Freeform: Shape 20"/>
            <p:cNvSpPr>
              <a:spLocks/>
            </p:cNvSpPr>
            <p:nvPr/>
          </p:nvSpPr>
          <p:spPr bwMode="auto">
            <a:xfrm>
              <a:off x="7255941" y="2332030"/>
              <a:ext cx="66471" cy="74528"/>
            </a:xfrm>
            <a:custGeom>
              <a:avLst/>
              <a:gdLst/>
              <a:ahLst/>
              <a:cxnLst>
                <a:cxn ang="0">
                  <a:pos x="1" y="18"/>
                </a:cxn>
                <a:cxn ang="0">
                  <a:pos x="0" y="17"/>
                </a:cxn>
                <a:cxn ang="0">
                  <a:pos x="14" y="0"/>
                </a:cxn>
                <a:cxn ang="0">
                  <a:pos x="16" y="0"/>
                </a:cxn>
                <a:cxn ang="0">
                  <a:pos x="1" y="18"/>
                </a:cxn>
              </a:cxnLst>
              <a:rect l="0" t="0" r="r" b="b"/>
              <a:pathLst>
                <a:path w="16" h="18">
                  <a:moveTo>
                    <a:pt x="1" y="18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11" y="5"/>
                    <a:pt x="1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3" y="6"/>
                    <a:pt x="2" y="18"/>
                    <a:pt x="1" y="18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: Shape 21"/>
            <p:cNvSpPr>
              <a:spLocks/>
            </p:cNvSpPr>
            <p:nvPr/>
          </p:nvSpPr>
          <p:spPr bwMode="auto">
            <a:xfrm>
              <a:off x="7151199" y="1834507"/>
              <a:ext cx="878217" cy="874189"/>
            </a:xfrm>
            <a:custGeom>
              <a:avLst/>
              <a:gdLst/>
              <a:ahLst/>
              <a:cxnLst>
                <a:cxn ang="0">
                  <a:pos x="88" y="177"/>
                </a:cxn>
                <a:cxn ang="0">
                  <a:pos x="103" y="110"/>
                </a:cxn>
                <a:cxn ang="0">
                  <a:pos x="41" y="112"/>
                </a:cxn>
                <a:cxn ang="0">
                  <a:pos x="37" y="128"/>
                </a:cxn>
                <a:cxn ang="0">
                  <a:pos x="4" y="30"/>
                </a:cxn>
                <a:cxn ang="0">
                  <a:pos x="23" y="0"/>
                </a:cxn>
                <a:cxn ang="0">
                  <a:pos x="132" y="79"/>
                </a:cxn>
                <a:cxn ang="0">
                  <a:pos x="215" y="192"/>
                </a:cxn>
                <a:cxn ang="0">
                  <a:pos x="184" y="209"/>
                </a:cxn>
                <a:cxn ang="0">
                  <a:pos x="89" y="180"/>
                </a:cxn>
                <a:cxn ang="0">
                  <a:pos x="88" y="177"/>
                </a:cxn>
              </a:cxnLst>
              <a:rect l="0" t="0" r="r" b="b"/>
              <a:pathLst>
                <a:path w="215" h="214">
                  <a:moveTo>
                    <a:pt x="88" y="177"/>
                  </a:moveTo>
                  <a:cubicBezTo>
                    <a:pt x="106" y="180"/>
                    <a:pt x="129" y="135"/>
                    <a:pt x="103" y="110"/>
                  </a:cubicBezTo>
                  <a:cubicBezTo>
                    <a:pt x="77" y="85"/>
                    <a:pt x="47" y="108"/>
                    <a:pt x="41" y="112"/>
                  </a:cubicBezTo>
                  <a:cubicBezTo>
                    <a:pt x="34" y="116"/>
                    <a:pt x="36" y="125"/>
                    <a:pt x="37" y="128"/>
                  </a:cubicBezTo>
                  <a:cubicBezTo>
                    <a:pt x="37" y="128"/>
                    <a:pt x="0" y="45"/>
                    <a:pt x="4" y="30"/>
                  </a:cubicBezTo>
                  <a:cubicBezTo>
                    <a:pt x="7" y="16"/>
                    <a:pt x="23" y="0"/>
                    <a:pt x="23" y="0"/>
                  </a:cubicBezTo>
                  <a:cubicBezTo>
                    <a:pt x="23" y="0"/>
                    <a:pt x="84" y="28"/>
                    <a:pt x="132" y="79"/>
                  </a:cubicBezTo>
                  <a:cubicBezTo>
                    <a:pt x="180" y="129"/>
                    <a:pt x="215" y="192"/>
                    <a:pt x="215" y="192"/>
                  </a:cubicBezTo>
                  <a:cubicBezTo>
                    <a:pt x="215" y="192"/>
                    <a:pt x="195" y="204"/>
                    <a:pt x="184" y="209"/>
                  </a:cubicBezTo>
                  <a:cubicBezTo>
                    <a:pt x="173" y="214"/>
                    <a:pt x="89" y="180"/>
                    <a:pt x="89" y="180"/>
                  </a:cubicBezTo>
                  <a:cubicBezTo>
                    <a:pt x="88" y="179"/>
                    <a:pt x="85" y="177"/>
                    <a:pt x="88" y="177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Freeform: Shape 22"/>
            <p:cNvSpPr>
              <a:spLocks/>
            </p:cNvSpPr>
            <p:nvPr/>
          </p:nvSpPr>
          <p:spPr bwMode="auto">
            <a:xfrm>
              <a:off x="7457367" y="2541513"/>
              <a:ext cx="72513" cy="60428"/>
            </a:xfrm>
            <a:custGeom>
              <a:avLst/>
              <a:gdLst/>
              <a:ahLst/>
              <a:cxnLst>
                <a:cxn ang="0">
                  <a:pos x="2" y="15"/>
                </a:cxn>
                <a:cxn ang="0">
                  <a:pos x="0" y="14"/>
                </a:cxn>
                <a:cxn ang="0">
                  <a:pos x="17" y="0"/>
                </a:cxn>
                <a:cxn ang="0">
                  <a:pos x="18" y="2"/>
                </a:cxn>
                <a:cxn ang="0">
                  <a:pos x="2" y="15"/>
                </a:cxn>
              </a:cxnLst>
              <a:rect l="0" t="0" r="r" b="b"/>
              <a:pathLst>
                <a:path w="18" h="15">
                  <a:moveTo>
                    <a:pt x="2" y="15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1" y="14"/>
                    <a:pt x="9" y="4"/>
                    <a:pt x="17" y="0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1" y="5"/>
                    <a:pt x="2" y="15"/>
                    <a:pt x="2" y="15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Freeform: Shape 23"/>
            <p:cNvSpPr>
              <a:spLocks/>
            </p:cNvSpPr>
            <p:nvPr/>
          </p:nvSpPr>
          <p:spPr bwMode="auto">
            <a:xfrm>
              <a:off x="6861146" y="2565684"/>
              <a:ext cx="457238" cy="441124"/>
            </a:xfrm>
            <a:custGeom>
              <a:avLst/>
              <a:gdLst/>
              <a:ahLst/>
              <a:cxnLst>
                <a:cxn ang="0">
                  <a:pos x="98" y="72"/>
                </a:cxn>
                <a:cxn ang="0">
                  <a:pos x="44" y="66"/>
                </a:cxn>
                <a:cxn ang="0">
                  <a:pos x="33" y="10"/>
                </a:cxn>
                <a:cxn ang="0">
                  <a:pos x="38" y="1"/>
                </a:cxn>
                <a:cxn ang="0">
                  <a:pos x="17" y="18"/>
                </a:cxn>
                <a:cxn ang="0">
                  <a:pos x="6" y="47"/>
                </a:cxn>
                <a:cxn ang="0">
                  <a:pos x="41" y="94"/>
                </a:cxn>
                <a:cxn ang="0">
                  <a:pos x="92" y="89"/>
                </a:cxn>
                <a:cxn ang="0">
                  <a:pos x="98" y="72"/>
                </a:cxn>
              </a:cxnLst>
              <a:rect l="0" t="0" r="r" b="b"/>
              <a:pathLst>
                <a:path w="112" h="108">
                  <a:moveTo>
                    <a:pt x="98" y="72"/>
                  </a:moveTo>
                  <a:cubicBezTo>
                    <a:pt x="77" y="108"/>
                    <a:pt x="49" y="71"/>
                    <a:pt x="44" y="66"/>
                  </a:cubicBezTo>
                  <a:cubicBezTo>
                    <a:pt x="40" y="62"/>
                    <a:pt x="0" y="32"/>
                    <a:pt x="33" y="10"/>
                  </a:cubicBezTo>
                  <a:cubicBezTo>
                    <a:pt x="39" y="7"/>
                    <a:pt x="37" y="4"/>
                    <a:pt x="38" y="1"/>
                  </a:cubicBezTo>
                  <a:cubicBezTo>
                    <a:pt x="36" y="0"/>
                    <a:pt x="19" y="15"/>
                    <a:pt x="17" y="18"/>
                  </a:cubicBezTo>
                  <a:cubicBezTo>
                    <a:pt x="14" y="20"/>
                    <a:pt x="3" y="33"/>
                    <a:pt x="6" y="47"/>
                  </a:cubicBezTo>
                  <a:cubicBezTo>
                    <a:pt x="8" y="56"/>
                    <a:pt x="17" y="80"/>
                    <a:pt x="41" y="94"/>
                  </a:cubicBezTo>
                  <a:cubicBezTo>
                    <a:pt x="56" y="102"/>
                    <a:pt x="74" y="107"/>
                    <a:pt x="92" y="89"/>
                  </a:cubicBezTo>
                  <a:cubicBezTo>
                    <a:pt x="108" y="72"/>
                    <a:pt x="112" y="65"/>
                    <a:pt x="98" y="72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: Shape 24"/>
            <p:cNvSpPr>
              <a:spLocks/>
            </p:cNvSpPr>
            <p:nvPr/>
          </p:nvSpPr>
          <p:spPr bwMode="auto">
            <a:xfrm>
              <a:off x="4754230" y="2402528"/>
              <a:ext cx="674778" cy="592192"/>
            </a:xfrm>
            <a:custGeom>
              <a:avLst/>
              <a:gdLst/>
              <a:ahLst/>
              <a:cxnLst>
                <a:cxn ang="0">
                  <a:pos x="98" y="145"/>
                </a:cxn>
                <a:cxn ang="0">
                  <a:pos x="98" y="145"/>
                </a:cxn>
                <a:cxn ang="0">
                  <a:pos x="71" y="137"/>
                </a:cxn>
                <a:cxn ang="0">
                  <a:pos x="49" y="117"/>
                </a:cxn>
                <a:cxn ang="0">
                  <a:pos x="27" y="101"/>
                </a:cxn>
                <a:cxn ang="0">
                  <a:pos x="27" y="100"/>
                </a:cxn>
                <a:cxn ang="0">
                  <a:pos x="2" y="47"/>
                </a:cxn>
                <a:cxn ang="0">
                  <a:pos x="48" y="2"/>
                </a:cxn>
                <a:cxn ang="0">
                  <a:pos x="62" y="0"/>
                </a:cxn>
                <a:cxn ang="0">
                  <a:pos x="104" y="16"/>
                </a:cxn>
                <a:cxn ang="0">
                  <a:pos x="120" y="38"/>
                </a:cxn>
                <a:cxn ang="0">
                  <a:pos x="123" y="43"/>
                </a:cxn>
                <a:cxn ang="0">
                  <a:pos x="130" y="50"/>
                </a:cxn>
                <a:cxn ang="0">
                  <a:pos x="139" y="58"/>
                </a:cxn>
                <a:cxn ang="0">
                  <a:pos x="136" y="127"/>
                </a:cxn>
                <a:cxn ang="0">
                  <a:pos x="98" y="145"/>
                </a:cxn>
                <a:cxn ang="0">
                  <a:pos x="62" y="2"/>
                </a:cxn>
                <a:cxn ang="0">
                  <a:pos x="48" y="4"/>
                </a:cxn>
                <a:cxn ang="0">
                  <a:pos x="48" y="4"/>
                </a:cxn>
                <a:cxn ang="0">
                  <a:pos x="4" y="47"/>
                </a:cxn>
                <a:cxn ang="0">
                  <a:pos x="28" y="99"/>
                </a:cxn>
                <a:cxn ang="0">
                  <a:pos x="28" y="99"/>
                </a:cxn>
                <a:cxn ang="0">
                  <a:pos x="50" y="116"/>
                </a:cxn>
                <a:cxn ang="0">
                  <a:pos x="72" y="136"/>
                </a:cxn>
                <a:cxn ang="0">
                  <a:pos x="98" y="143"/>
                </a:cxn>
                <a:cxn ang="0">
                  <a:pos x="135" y="126"/>
                </a:cxn>
                <a:cxn ang="0">
                  <a:pos x="137" y="59"/>
                </a:cxn>
                <a:cxn ang="0">
                  <a:pos x="129" y="52"/>
                </a:cxn>
                <a:cxn ang="0">
                  <a:pos x="121" y="44"/>
                </a:cxn>
                <a:cxn ang="0">
                  <a:pos x="118" y="39"/>
                </a:cxn>
                <a:cxn ang="0">
                  <a:pos x="103" y="18"/>
                </a:cxn>
                <a:cxn ang="0">
                  <a:pos x="62" y="2"/>
                </a:cxn>
              </a:cxnLst>
              <a:rect l="0" t="0" r="r" b="b"/>
              <a:pathLst>
                <a:path w="165" h="145">
                  <a:moveTo>
                    <a:pt x="98" y="145"/>
                  </a:moveTo>
                  <a:cubicBezTo>
                    <a:pt x="98" y="145"/>
                    <a:pt x="98" y="145"/>
                    <a:pt x="98" y="145"/>
                  </a:cubicBezTo>
                  <a:cubicBezTo>
                    <a:pt x="85" y="145"/>
                    <a:pt x="75" y="140"/>
                    <a:pt x="71" y="137"/>
                  </a:cubicBezTo>
                  <a:cubicBezTo>
                    <a:pt x="63" y="132"/>
                    <a:pt x="53" y="123"/>
                    <a:pt x="49" y="117"/>
                  </a:cubicBezTo>
                  <a:cubicBezTo>
                    <a:pt x="46" y="113"/>
                    <a:pt x="39" y="109"/>
                    <a:pt x="27" y="101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14" y="92"/>
                    <a:pt x="0" y="66"/>
                    <a:pt x="2" y="47"/>
                  </a:cubicBezTo>
                  <a:cubicBezTo>
                    <a:pt x="2" y="25"/>
                    <a:pt x="28" y="2"/>
                    <a:pt x="48" y="2"/>
                  </a:cubicBezTo>
                  <a:cubicBezTo>
                    <a:pt x="52" y="0"/>
                    <a:pt x="57" y="0"/>
                    <a:pt x="62" y="0"/>
                  </a:cubicBezTo>
                  <a:cubicBezTo>
                    <a:pt x="80" y="0"/>
                    <a:pt x="96" y="10"/>
                    <a:pt x="104" y="16"/>
                  </a:cubicBezTo>
                  <a:cubicBezTo>
                    <a:pt x="110" y="21"/>
                    <a:pt x="116" y="32"/>
                    <a:pt x="120" y="38"/>
                  </a:cubicBezTo>
                  <a:cubicBezTo>
                    <a:pt x="121" y="41"/>
                    <a:pt x="122" y="42"/>
                    <a:pt x="123" y="43"/>
                  </a:cubicBezTo>
                  <a:cubicBezTo>
                    <a:pt x="124" y="45"/>
                    <a:pt x="127" y="47"/>
                    <a:pt x="130" y="50"/>
                  </a:cubicBezTo>
                  <a:cubicBezTo>
                    <a:pt x="134" y="53"/>
                    <a:pt x="137" y="56"/>
                    <a:pt x="139" y="58"/>
                  </a:cubicBezTo>
                  <a:cubicBezTo>
                    <a:pt x="165" y="90"/>
                    <a:pt x="146" y="117"/>
                    <a:pt x="136" y="127"/>
                  </a:cubicBezTo>
                  <a:cubicBezTo>
                    <a:pt x="125" y="139"/>
                    <a:pt x="112" y="145"/>
                    <a:pt x="98" y="145"/>
                  </a:cubicBezTo>
                  <a:close/>
                  <a:moveTo>
                    <a:pt x="62" y="2"/>
                  </a:moveTo>
                  <a:cubicBezTo>
                    <a:pt x="57" y="2"/>
                    <a:pt x="52" y="2"/>
                    <a:pt x="48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29" y="4"/>
                    <a:pt x="4" y="26"/>
                    <a:pt x="4" y="47"/>
                  </a:cubicBezTo>
                  <a:cubicBezTo>
                    <a:pt x="2" y="66"/>
                    <a:pt x="17" y="91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40" y="107"/>
                    <a:pt x="47" y="112"/>
                    <a:pt x="50" y="116"/>
                  </a:cubicBezTo>
                  <a:cubicBezTo>
                    <a:pt x="54" y="122"/>
                    <a:pt x="64" y="131"/>
                    <a:pt x="72" y="136"/>
                  </a:cubicBezTo>
                  <a:cubicBezTo>
                    <a:pt x="76" y="138"/>
                    <a:pt x="86" y="143"/>
                    <a:pt x="98" y="143"/>
                  </a:cubicBezTo>
                  <a:cubicBezTo>
                    <a:pt x="112" y="143"/>
                    <a:pt x="124" y="137"/>
                    <a:pt x="135" y="126"/>
                  </a:cubicBezTo>
                  <a:cubicBezTo>
                    <a:pt x="146" y="114"/>
                    <a:pt x="162" y="89"/>
                    <a:pt x="137" y="59"/>
                  </a:cubicBezTo>
                  <a:cubicBezTo>
                    <a:pt x="136" y="57"/>
                    <a:pt x="132" y="54"/>
                    <a:pt x="129" y="52"/>
                  </a:cubicBezTo>
                  <a:cubicBezTo>
                    <a:pt x="126" y="49"/>
                    <a:pt x="122" y="46"/>
                    <a:pt x="121" y="44"/>
                  </a:cubicBezTo>
                  <a:cubicBezTo>
                    <a:pt x="120" y="43"/>
                    <a:pt x="119" y="42"/>
                    <a:pt x="118" y="39"/>
                  </a:cubicBezTo>
                  <a:cubicBezTo>
                    <a:pt x="114" y="33"/>
                    <a:pt x="108" y="22"/>
                    <a:pt x="103" y="18"/>
                  </a:cubicBezTo>
                  <a:cubicBezTo>
                    <a:pt x="96" y="13"/>
                    <a:pt x="80" y="2"/>
                    <a:pt x="62" y="2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Freeform: Shape 25"/>
            <p:cNvSpPr>
              <a:spLocks/>
            </p:cNvSpPr>
            <p:nvPr/>
          </p:nvSpPr>
          <p:spPr bwMode="auto">
            <a:xfrm>
              <a:off x="5265852" y="2593884"/>
              <a:ext cx="126899" cy="205455"/>
            </a:xfrm>
            <a:custGeom>
              <a:avLst/>
              <a:gdLst/>
              <a:ahLst/>
              <a:cxnLst>
                <a:cxn ang="0">
                  <a:pos x="26" y="47"/>
                </a:cxn>
                <a:cxn ang="0">
                  <a:pos x="29" y="40"/>
                </a:cxn>
                <a:cxn ang="0">
                  <a:pos x="29" y="34"/>
                </a:cxn>
                <a:cxn ang="0">
                  <a:pos x="28" y="28"/>
                </a:cxn>
                <a:cxn ang="0">
                  <a:pos x="24" y="21"/>
                </a:cxn>
                <a:cxn ang="0">
                  <a:pos x="20" y="15"/>
                </a:cxn>
                <a:cxn ang="0">
                  <a:pos x="16" y="10"/>
                </a:cxn>
                <a:cxn ang="0">
                  <a:pos x="11" y="7"/>
                </a:cxn>
                <a:cxn ang="0">
                  <a:pos x="6" y="3"/>
                </a:cxn>
                <a:cxn ang="0">
                  <a:pos x="2" y="1"/>
                </a:cxn>
                <a:cxn ang="0">
                  <a:pos x="0" y="0"/>
                </a:cxn>
                <a:cxn ang="0">
                  <a:pos x="5" y="6"/>
                </a:cxn>
                <a:cxn ang="0">
                  <a:pos x="11" y="14"/>
                </a:cxn>
                <a:cxn ang="0">
                  <a:pos x="15" y="20"/>
                </a:cxn>
                <a:cxn ang="0">
                  <a:pos x="17" y="24"/>
                </a:cxn>
                <a:cxn ang="0">
                  <a:pos x="21" y="32"/>
                </a:cxn>
                <a:cxn ang="0">
                  <a:pos x="24" y="42"/>
                </a:cxn>
                <a:cxn ang="0">
                  <a:pos x="26" y="47"/>
                </a:cxn>
              </a:cxnLst>
              <a:rect l="0" t="0" r="r" b="b"/>
              <a:pathLst>
                <a:path w="31" h="50">
                  <a:moveTo>
                    <a:pt x="26" y="47"/>
                  </a:moveTo>
                  <a:cubicBezTo>
                    <a:pt x="27" y="45"/>
                    <a:pt x="29" y="43"/>
                    <a:pt x="29" y="40"/>
                  </a:cubicBezTo>
                  <a:cubicBezTo>
                    <a:pt x="29" y="37"/>
                    <a:pt x="31" y="36"/>
                    <a:pt x="29" y="34"/>
                  </a:cubicBezTo>
                  <a:cubicBezTo>
                    <a:pt x="28" y="32"/>
                    <a:pt x="28" y="28"/>
                    <a:pt x="28" y="28"/>
                  </a:cubicBezTo>
                  <a:cubicBezTo>
                    <a:pt x="28" y="28"/>
                    <a:pt x="25" y="22"/>
                    <a:pt x="24" y="21"/>
                  </a:cubicBezTo>
                  <a:cubicBezTo>
                    <a:pt x="23" y="20"/>
                    <a:pt x="22" y="15"/>
                    <a:pt x="20" y="15"/>
                  </a:cubicBezTo>
                  <a:cubicBezTo>
                    <a:pt x="18" y="14"/>
                    <a:pt x="17" y="11"/>
                    <a:pt x="16" y="10"/>
                  </a:cubicBezTo>
                  <a:cubicBezTo>
                    <a:pt x="14" y="10"/>
                    <a:pt x="11" y="7"/>
                    <a:pt x="11" y="7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2" y="4"/>
                    <a:pt x="5" y="6"/>
                  </a:cubicBezTo>
                  <a:cubicBezTo>
                    <a:pt x="7" y="9"/>
                    <a:pt x="10" y="13"/>
                    <a:pt x="11" y="14"/>
                  </a:cubicBezTo>
                  <a:cubicBezTo>
                    <a:pt x="13" y="15"/>
                    <a:pt x="14" y="19"/>
                    <a:pt x="15" y="20"/>
                  </a:cubicBezTo>
                  <a:cubicBezTo>
                    <a:pt x="16" y="20"/>
                    <a:pt x="16" y="22"/>
                    <a:pt x="17" y="24"/>
                  </a:cubicBezTo>
                  <a:cubicBezTo>
                    <a:pt x="18" y="27"/>
                    <a:pt x="21" y="30"/>
                    <a:pt x="21" y="32"/>
                  </a:cubicBezTo>
                  <a:cubicBezTo>
                    <a:pt x="22" y="35"/>
                    <a:pt x="24" y="38"/>
                    <a:pt x="24" y="42"/>
                  </a:cubicBezTo>
                  <a:cubicBezTo>
                    <a:pt x="24" y="45"/>
                    <a:pt x="25" y="50"/>
                    <a:pt x="26" y="47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Freeform: Shape 26"/>
            <p:cNvSpPr>
              <a:spLocks/>
            </p:cNvSpPr>
            <p:nvPr/>
          </p:nvSpPr>
          <p:spPr bwMode="auto">
            <a:xfrm>
              <a:off x="4967741" y="2891994"/>
              <a:ext cx="207469" cy="118842"/>
            </a:xfrm>
            <a:custGeom>
              <a:avLst/>
              <a:gdLst/>
              <a:ahLst/>
              <a:cxnLst>
                <a:cxn ang="0">
                  <a:pos x="49" y="24"/>
                </a:cxn>
                <a:cxn ang="0">
                  <a:pos x="41" y="27"/>
                </a:cxn>
                <a:cxn ang="0">
                  <a:pos x="35" y="28"/>
                </a:cxn>
                <a:cxn ang="0">
                  <a:pos x="30" y="27"/>
                </a:cxn>
                <a:cxn ang="0">
                  <a:pos x="22" y="24"/>
                </a:cxn>
                <a:cxn ang="0">
                  <a:pos x="16" y="20"/>
                </a:cxn>
                <a:cxn ang="0">
                  <a:pos x="11" y="16"/>
                </a:cxn>
                <a:cxn ang="0">
                  <a:pos x="7" y="11"/>
                </a:cxn>
                <a:cxn ang="0">
                  <a:pos x="4" y="6"/>
                </a:cxn>
                <a:cxn ang="0">
                  <a:pos x="1" y="3"/>
                </a:cxn>
                <a:cxn ang="0">
                  <a:pos x="0" y="0"/>
                </a:cxn>
                <a:cxn ang="0">
                  <a:pos x="7" y="5"/>
                </a:cxn>
                <a:cxn ang="0">
                  <a:pos x="15" y="11"/>
                </a:cxn>
                <a:cxn ang="0">
                  <a:pos x="21" y="15"/>
                </a:cxn>
                <a:cxn ang="0">
                  <a:pos x="25" y="17"/>
                </a:cxn>
                <a:cxn ang="0">
                  <a:pos x="34" y="20"/>
                </a:cxn>
                <a:cxn ang="0">
                  <a:pos x="43" y="23"/>
                </a:cxn>
                <a:cxn ang="0">
                  <a:pos x="49" y="24"/>
                </a:cxn>
              </a:cxnLst>
              <a:rect l="0" t="0" r="r" b="b"/>
              <a:pathLst>
                <a:path w="51" h="29">
                  <a:moveTo>
                    <a:pt x="49" y="24"/>
                  </a:moveTo>
                  <a:cubicBezTo>
                    <a:pt x="46" y="26"/>
                    <a:pt x="44" y="28"/>
                    <a:pt x="41" y="27"/>
                  </a:cubicBezTo>
                  <a:cubicBezTo>
                    <a:pt x="39" y="27"/>
                    <a:pt x="37" y="29"/>
                    <a:pt x="35" y="28"/>
                  </a:cubicBezTo>
                  <a:cubicBezTo>
                    <a:pt x="33" y="27"/>
                    <a:pt x="30" y="27"/>
                    <a:pt x="30" y="27"/>
                  </a:cubicBezTo>
                  <a:cubicBezTo>
                    <a:pt x="30" y="27"/>
                    <a:pt x="23" y="24"/>
                    <a:pt x="22" y="24"/>
                  </a:cubicBezTo>
                  <a:cubicBezTo>
                    <a:pt x="21" y="23"/>
                    <a:pt x="16" y="22"/>
                    <a:pt x="16" y="20"/>
                  </a:cubicBezTo>
                  <a:cubicBezTo>
                    <a:pt x="15" y="18"/>
                    <a:pt x="12" y="17"/>
                    <a:pt x="11" y="16"/>
                  </a:cubicBezTo>
                  <a:cubicBezTo>
                    <a:pt x="10" y="14"/>
                    <a:pt x="7" y="11"/>
                    <a:pt x="7" y="11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" y="3"/>
                    <a:pt x="7" y="5"/>
                  </a:cubicBezTo>
                  <a:cubicBezTo>
                    <a:pt x="9" y="7"/>
                    <a:pt x="13" y="10"/>
                    <a:pt x="15" y="11"/>
                  </a:cubicBezTo>
                  <a:cubicBezTo>
                    <a:pt x="16" y="13"/>
                    <a:pt x="20" y="14"/>
                    <a:pt x="21" y="15"/>
                  </a:cubicBezTo>
                  <a:cubicBezTo>
                    <a:pt x="21" y="16"/>
                    <a:pt x="23" y="15"/>
                    <a:pt x="25" y="17"/>
                  </a:cubicBezTo>
                  <a:cubicBezTo>
                    <a:pt x="28" y="18"/>
                    <a:pt x="31" y="20"/>
                    <a:pt x="34" y="20"/>
                  </a:cubicBezTo>
                  <a:cubicBezTo>
                    <a:pt x="36" y="21"/>
                    <a:pt x="39" y="23"/>
                    <a:pt x="43" y="23"/>
                  </a:cubicBezTo>
                  <a:cubicBezTo>
                    <a:pt x="47" y="22"/>
                    <a:pt x="51" y="23"/>
                    <a:pt x="49" y="24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Freeform: Shape 27"/>
            <p:cNvSpPr>
              <a:spLocks/>
            </p:cNvSpPr>
            <p:nvPr/>
          </p:nvSpPr>
          <p:spPr bwMode="auto">
            <a:xfrm>
              <a:off x="4750201" y="2390443"/>
              <a:ext cx="400838" cy="374652"/>
            </a:xfrm>
            <a:custGeom>
              <a:avLst/>
              <a:gdLst/>
              <a:ahLst/>
              <a:cxnLst>
                <a:cxn ang="0">
                  <a:pos x="98" y="15"/>
                </a:cxn>
                <a:cxn ang="0">
                  <a:pos x="87" y="6"/>
                </a:cxn>
                <a:cxn ang="0">
                  <a:pos x="73" y="2"/>
                </a:cxn>
                <a:cxn ang="0">
                  <a:pos x="60" y="1"/>
                </a:cxn>
                <a:cxn ang="0">
                  <a:pos x="48" y="4"/>
                </a:cxn>
                <a:cxn ang="0">
                  <a:pos x="16" y="18"/>
                </a:cxn>
                <a:cxn ang="0">
                  <a:pos x="3" y="51"/>
                </a:cxn>
                <a:cxn ang="0">
                  <a:pos x="5" y="70"/>
                </a:cxn>
                <a:cxn ang="0">
                  <a:pos x="8" y="81"/>
                </a:cxn>
                <a:cxn ang="0">
                  <a:pos x="17" y="92"/>
                </a:cxn>
                <a:cxn ang="0">
                  <a:pos x="13" y="76"/>
                </a:cxn>
                <a:cxn ang="0">
                  <a:pos x="20" y="69"/>
                </a:cxn>
                <a:cxn ang="0">
                  <a:pos x="33" y="67"/>
                </a:cxn>
                <a:cxn ang="0">
                  <a:pos x="19" y="59"/>
                </a:cxn>
                <a:cxn ang="0">
                  <a:pos x="13" y="44"/>
                </a:cxn>
                <a:cxn ang="0">
                  <a:pos x="18" y="31"/>
                </a:cxn>
                <a:cxn ang="0">
                  <a:pos x="41" y="16"/>
                </a:cxn>
                <a:cxn ang="0">
                  <a:pos x="58" y="21"/>
                </a:cxn>
                <a:cxn ang="0">
                  <a:pos x="64" y="34"/>
                </a:cxn>
                <a:cxn ang="0">
                  <a:pos x="66" y="23"/>
                </a:cxn>
                <a:cxn ang="0">
                  <a:pos x="67" y="15"/>
                </a:cxn>
                <a:cxn ang="0">
                  <a:pos x="76" y="12"/>
                </a:cxn>
                <a:cxn ang="0">
                  <a:pos x="82" y="12"/>
                </a:cxn>
                <a:cxn ang="0">
                  <a:pos x="92" y="14"/>
                </a:cxn>
                <a:cxn ang="0">
                  <a:pos x="98" y="15"/>
                </a:cxn>
              </a:cxnLst>
              <a:rect l="0" t="0" r="r" b="b"/>
              <a:pathLst>
                <a:path w="98" h="92">
                  <a:moveTo>
                    <a:pt x="98" y="15"/>
                  </a:moveTo>
                  <a:cubicBezTo>
                    <a:pt x="97" y="13"/>
                    <a:pt x="92" y="8"/>
                    <a:pt x="87" y="6"/>
                  </a:cubicBezTo>
                  <a:cubicBezTo>
                    <a:pt x="83" y="4"/>
                    <a:pt x="76" y="1"/>
                    <a:pt x="73" y="2"/>
                  </a:cubicBezTo>
                  <a:cubicBezTo>
                    <a:pt x="70" y="2"/>
                    <a:pt x="63" y="0"/>
                    <a:pt x="60" y="1"/>
                  </a:cubicBezTo>
                  <a:cubicBezTo>
                    <a:pt x="56" y="3"/>
                    <a:pt x="50" y="4"/>
                    <a:pt x="48" y="4"/>
                  </a:cubicBezTo>
                  <a:cubicBezTo>
                    <a:pt x="43" y="4"/>
                    <a:pt x="26" y="8"/>
                    <a:pt x="16" y="18"/>
                  </a:cubicBezTo>
                  <a:cubicBezTo>
                    <a:pt x="6" y="28"/>
                    <a:pt x="0" y="44"/>
                    <a:pt x="3" y="51"/>
                  </a:cubicBezTo>
                  <a:cubicBezTo>
                    <a:pt x="0" y="57"/>
                    <a:pt x="3" y="67"/>
                    <a:pt x="5" y="70"/>
                  </a:cubicBezTo>
                  <a:cubicBezTo>
                    <a:pt x="6" y="73"/>
                    <a:pt x="7" y="79"/>
                    <a:pt x="8" y="81"/>
                  </a:cubicBezTo>
                  <a:cubicBezTo>
                    <a:pt x="9" y="84"/>
                    <a:pt x="15" y="90"/>
                    <a:pt x="17" y="92"/>
                  </a:cubicBezTo>
                  <a:cubicBezTo>
                    <a:pt x="18" y="86"/>
                    <a:pt x="12" y="82"/>
                    <a:pt x="13" y="76"/>
                  </a:cubicBezTo>
                  <a:cubicBezTo>
                    <a:pt x="15" y="71"/>
                    <a:pt x="14" y="68"/>
                    <a:pt x="20" y="69"/>
                  </a:cubicBezTo>
                  <a:cubicBezTo>
                    <a:pt x="27" y="69"/>
                    <a:pt x="32" y="70"/>
                    <a:pt x="33" y="67"/>
                  </a:cubicBezTo>
                  <a:cubicBezTo>
                    <a:pt x="27" y="66"/>
                    <a:pt x="20" y="61"/>
                    <a:pt x="19" y="59"/>
                  </a:cubicBezTo>
                  <a:cubicBezTo>
                    <a:pt x="17" y="55"/>
                    <a:pt x="14" y="48"/>
                    <a:pt x="13" y="44"/>
                  </a:cubicBezTo>
                  <a:cubicBezTo>
                    <a:pt x="13" y="41"/>
                    <a:pt x="15" y="36"/>
                    <a:pt x="18" y="31"/>
                  </a:cubicBezTo>
                  <a:cubicBezTo>
                    <a:pt x="22" y="25"/>
                    <a:pt x="35" y="15"/>
                    <a:pt x="41" y="16"/>
                  </a:cubicBezTo>
                  <a:cubicBezTo>
                    <a:pt x="47" y="16"/>
                    <a:pt x="55" y="15"/>
                    <a:pt x="58" y="21"/>
                  </a:cubicBezTo>
                  <a:cubicBezTo>
                    <a:pt x="63" y="24"/>
                    <a:pt x="64" y="31"/>
                    <a:pt x="64" y="34"/>
                  </a:cubicBezTo>
                  <a:cubicBezTo>
                    <a:pt x="68" y="33"/>
                    <a:pt x="67" y="27"/>
                    <a:pt x="66" y="23"/>
                  </a:cubicBezTo>
                  <a:cubicBezTo>
                    <a:pt x="65" y="20"/>
                    <a:pt x="64" y="17"/>
                    <a:pt x="67" y="15"/>
                  </a:cubicBezTo>
                  <a:cubicBezTo>
                    <a:pt x="70" y="13"/>
                    <a:pt x="73" y="12"/>
                    <a:pt x="76" y="12"/>
                  </a:cubicBezTo>
                  <a:cubicBezTo>
                    <a:pt x="78" y="12"/>
                    <a:pt x="77" y="11"/>
                    <a:pt x="82" y="12"/>
                  </a:cubicBezTo>
                  <a:cubicBezTo>
                    <a:pt x="87" y="13"/>
                    <a:pt x="89" y="13"/>
                    <a:pt x="92" y="14"/>
                  </a:cubicBezTo>
                  <a:cubicBezTo>
                    <a:pt x="94" y="16"/>
                    <a:pt x="98" y="15"/>
                    <a:pt x="98" y="15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Freeform: Shape 28"/>
            <p:cNvSpPr>
              <a:spLocks/>
            </p:cNvSpPr>
            <p:nvPr/>
          </p:nvSpPr>
          <p:spPr bwMode="auto">
            <a:xfrm>
              <a:off x="5167152" y="2450871"/>
              <a:ext cx="134956" cy="138985"/>
            </a:xfrm>
            <a:custGeom>
              <a:avLst/>
              <a:gdLst/>
              <a:ahLst/>
              <a:cxnLst>
                <a:cxn ang="0">
                  <a:pos x="26" y="34"/>
                </a:cxn>
                <a:cxn ang="0">
                  <a:pos x="22" y="33"/>
                </a:cxn>
                <a:cxn ang="0">
                  <a:pos x="21" y="33"/>
                </a:cxn>
                <a:cxn ang="0">
                  <a:pos x="21" y="31"/>
                </a:cxn>
                <a:cxn ang="0">
                  <a:pos x="22" y="31"/>
                </a:cxn>
                <a:cxn ang="0">
                  <a:pos x="29" y="29"/>
                </a:cxn>
                <a:cxn ang="0">
                  <a:pos x="26" y="22"/>
                </a:cxn>
                <a:cxn ang="0">
                  <a:pos x="25" y="20"/>
                </a:cxn>
                <a:cxn ang="0">
                  <a:pos x="20" y="18"/>
                </a:cxn>
                <a:cxn ang="0">
                  <a:pos x="13" y="12"/>
                </a:cxn>
                <a:cxn ang="0">
                  <a:pos x="5" y="3"/>
                </a:cxn>
                <a:cxn ang="0">
                  <a:pos x="2" y="3"/>
                </a:cxn>
                <a:cxn ang="0">
                  <a:pos x="2" y="4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2" y="1"/>
                </a:cxn>
                <a:cxn ang="0">
                  <a:pos x="6" y="1"/>
                </a:cxn>
                <a:cxn ang="0">
                  <a:pos x="15" y="12"/>
                </a:cxn>
                <a:cxn ang="0">
                  <a:pos x="21" y="16"/>
                </a:cxn>
                <a:cxn ang="0">
                  <a:pos x="26" y="19"/>
                </a:cxn>
                <a:cxn ang="0">
                  <a:pos x="28" y="21"/>
                </a:cxn>
                <a:cxn ang="0">
                  <a:pos x="31" y="30"/>
                </a:cxn>
                <a:cxn ang="0">
                  <a:pos x="26" y="34"/>
                </a:cxn>
              </a:cxnLst>
              <a:rect l="0" t="0" r="r" b="b"/>
              <a:pathLst>
                <a:path w="33" h="34">
                  <a:moveTo>
                    <a:pt x="26" y="34"/>
                  </a:moveTo>
                  <a:cubicBezTo>
                    <a:pt x="25" y="34"/>
                    <a:pt x="24" y="33"/>
                    <a:pt x="22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7" y="32"/>
                    <a:pt x="28" y="32"/>
                    <a:pt x="29" y="29"/>
                  </a:cubicBezTo>
                  <a:cubicBezTo>
                    <a:pt x="30" y="27"/>
                    <a:pt x="28" y="24"/>
                    <a:pt x="26" y="22"/>
                  </a:cubicBezTo>
                  <a:cubicBezTo>
                    <a:pt x="26" y="22"/>
                    <a:pt x="25" y="21"/>
                    <a:pt x="25" y="20"/>
                  </a:cubicBezTo>
                  <a:cubicBezTo>
                    <a:pt x="24" y="20"/>
                    <a:pt x="22" y="19"/>
                    <a:pt x="20" y="18"/>
                  </a:cubicBezTo>
                  <a:cubicBezTo>
                    <a:pt x="17" y="16"/>
                    <a:pt x="13" y="15"/>
                    <a:pt x="13" y="12"/>
                  </a:cubicBezTo>
                  <a:cubicBezTo>
                    <a:pt x="12" y="10"/>
                    <a:pt x="8" y="5"/>
                    <a:pt x="5" y="3"/>
                  </a:cubicBezTo>
                  <a:cubicBezTo>
                    <a:pt x="4" y="3"/>
                    <a:pt x="3" y="2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4" y="0"/>
                    <a:pt x="6" y="1"/>
                  </a:cubicBezTo>
                  <a:cubicBezTo>
                    <a:pt x="10" y="3"/>
                    <a:pt x="14" y="9"/>
                    <a:pt x="15" y="12"/>
                  </a:cubicBezTo>
                  <a:cubicBezTo>
                    <a:pt x="15" y="13"/>
                    <a:pt x="18" y="15"/>
                    <a:pt x="21" y="16"/>
                  </a:cubicBezTo>
                  <a:cubicBezTo>
                    <a:pt x="24" y="17"/>
                    <a:pt x="26" y="18"/>
                    <a:pt x="26" y="19"/>
                  </a:cubicBezTo>
                  <a:cubicBezTo>
                    <a:pt x="27" y="20"/>
                    <a:pt x="27" y="20"/>
                    <a:pt x="28" y="21"/>
                  </a:cubicBezTo>
                  <a:cubicBezTo>
                    <a:pt x="30" y="23"/>
                    <a:pt x="33" y="26"/>
                    <a:pt x="31" y="30"/>
                  </a:cubicBezTo>
                  <a:cubicBezTo>
                    <a:pt x="30" y="33"/>
                    <a:pt x="28" y="34"/>
                    <a:pt x="26" y="34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Freeform: Shape 29"/>
            <p:cNvSpPr>
              <a:spLocks/>
            </p:cNvSpPr>
            <p:nvPr/>
          </p:nvSpPr>
          <p:spPr bwMode="auto">
            <a:xfrm>
              <a:off x="4828757" y="2787253"/>
              <a:ext cx="134956" cy="132941"/>
            </a:xfrm>
            <a:custGeom>
              <a:avLst/>
              <a:gdLst/>
              <a:ahLst/>
              <a:cxnLst>
                <a:cxn ang="0">
                  <a:pos x="27" y="33"/>
                </a:cxn>
                <a:cxn ang="0">
                  <a:pos x="20" y="29"/>
                </a:cxn>
                <a:cxn ang="0">
                  <a:pos x="18" y="28"/>
                </a:cxn>
                <a:cxn ang="0">
                  <a:pos x="15" y="22"/>
                </a:cxn>
                <a:cxn ang="0">
                  <a:pos x="11" y="16"/>
                </a:cxn>
                <a:cxn ang="0">
                  <a:pos x="1" y="6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3" y="3"/>
                </a:cxn>
                <a:cxn ang="0">
                  <a:pos x="3" y="6"/>
                </a:cxn>
                <a:cxn ang="0">
                  <a:pos x="12" y="14"/>
                </a:cxn>
                <a:cxn ang="0">
                  <a:pos x="17" y="21"/>
                </a:cxn>
                <a:cxn ang="0">
                  <a:pos x="19" y="26"/>
                </a:cxn>
                <a:cxn ang="0">
                  <a:pos x="21" y="28"/>
                </a:cxn>
                <a:cxn ang="0">
                  <a:pos x="28" y="31"/>
                </a:cxn>
                <a:cxn ang="0">
                  <a:pos x="30" y="24"/>
                </a:cxn>
                <a:cxn ang="0">
                  <a:pos x="30" y="23"/>
                </a:cxn>
                <a:cxn ang="0">
                  <a:pos x="32" y="22"/>
                </a:cxn>
                <a:cxn ang="0">
                  <a:pos x="32" y="24"/>
                </a:cxn>
                <a:cxn ang="0">
                  <a:pos x="29" y="33"/>
                </a:cxn>
                <a:cxn ang="0">
                  <a:pos x="27" y="33"/>
                </a:cxn>
              </a:cxnLst>
              <a:rect l="0" t="0" r="r" b="b"/>
              <a:pathLst>
                <a:path w="33" h="33">
                  <a:moveTo>
                    <a:pt x="27" y="33"/>
                  </a:moveTo>
                  <a:cubicBezTo>
                    <a:pt x="24" y="33"/>
                    <a:pt x="22" y="31"/>
                    <a:pt x="20" y="29"/>
                  </a:cubicBezTo>
                  <a:cubicBezTo>
                    <a:pt x="19" y="29"/>
                    <a:pt x="19" y="28"/>
                    <a:pt x="18" y="28"/>
                  </a:cubicBezTo>
                  <a:cubicBezTo>
                    <a:pt x="17" y="27"/>
                    <a:pt x="16" y="25"/>
                    <a:pt x="15" y="22"/>
                  </a:cubicBezTo>
                  <a:cubicBezTo>
                    <a:pt x="14" y="19"/>
                    <a:pt x="13" y="16"/>
                    <a:pt x="11" y="16"/>
                  </a:cubicBezTo>
                  <a:cubicBezTo>
                    <a:pt x="8" y="15"/>
                    <a:pt x="3" y="10"/>
                    <a:pt x="1" y="6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3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3" y="2"/>
                    <a:pt x="3" y="3"/>
                  </a:cubicBezTo>
                  <a:cubicBezTo>
                    <a:pt x="2" y="4"/>
                    <a:pt x="3" y="5"/>
                    <a:pt x="3" y="6"/>
                  </a:cubicBezTo>
                  <a:cubicBezTo>
                    <a:pt x="4" y="9"/>
                    <a:pt x="9" y="13"/>
                    <a:pt x="12" y="14"/>
                  </a:cubicBezTo>
                  <a:cubicBezTo>
                    <a:pt x="14" y="14"/>
                    <a:pt x="16" y="18"/>
                    <a:pt x="17" y="21"/>
                  </a:cubicBezTo>
                  <a:cubicBezTo>
                    <a:pt x="18" y="23"/>
                    <a:pt x="19" y="26"/>
                    <a:pt x="19" y="26"/>
                  </a:cubicBezTo>
                  <a:cubicBezTo>
                    <a:pt x="20" y="26"/>
                    <a:pt x="21" y="27"/>
                    <a:pt x="21" y="28"/>
                  </a:cubicBezTo>
                  <a:cubicBezTo>
                    <a:pt x="23" y="30"/>
                    <a:pt x="26" y="32"/>
                    <a:pt x="28" y="31"/>
                  </a:cubicBezTo>
                  <a:cubicBezTo>
                    <a:pt x="31" y="30"/>
                    <a:pt x="31" y="29"/>
                    <a:pt x="30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3" y="28"/>
                    <a:pt x="33" y="31"/>
                    <a:pt x="29" y="33"/>
                  </a:cubicBezTo>
                  <a:cubicBezTo>
                    <a:pt x="28" y="33"/>
                    <a:pt x="28" y="33"/>
                    <a:pt x="27" y="33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Freeform: Shape 30"/>
            <p:cNvSpPr>
              <a:spLocks/>
            </p:cNvSpPr>
            <p:nvPr/>
          </p:nvSpPr>
          <p:spPr bwMode="auto">
            <a:xfrm>
              <a:off x="4705887" y="2557627"/>
              <a:ext cx="70500" cy="60428"/>
            </a:xfrm>
            <a:custGeom>
              <a:avLst/>
              <a:gdLst/>
              <a:ahLst/>
              <a:cxnLst>
                <a:cxn ang="0">
                  <a:pos x="15" y="15"/>
                </a:cxn>
                <a:cxn ang="0">
                  <a:pos x="0" y="2"/>
                </a:cxn>
                <a:cxn ang="0">
                  <a:pos x="1" y="0"/>
                </a:cxn>
                <a:cxn ang="0">
                  <a:pos x="17" y="14"/>
                </a:cxn>
                <a:cxn ang="0">
                  <a:pos x="15" y="15"/>
                </a:cxn>
              </a:cxnLst>
              <a:rect l="0" t="0" r="r" b="b"/>
              <a:pathLst>
                <a:path w="17" h="15">
                  <a:moveTo>
                    <a:pt x="15" y="15"/>
                  </a:moveTo>
                  <a:cubicBezTo>
                    <a:pt x="15" y="15"/>
                    <a:pt x="6" y="5"/>
                    <a:pt x="0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7" y="3"/>
                    <a:pt x="16" y="14"/>
                    <a:pt x="17" y="14"/>
                  </a:cubicBezTo>
                  <a:lnTo>
                    <a:pt x="15" y="15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Freeform: Shape 31"/>
            <p:cNvSpPr>
              <a:spLocks/>
            </p:cNvSpPr>
            <p:nvPr/>
          </p:nvSpPr>
          <p:spPr bwMode="auto">
            <a:xfrm>
              <a:off x="4174123" y="1800265"/>
              <a:ext cx="936632" cy="940660"/>
            </a:xfrm>
            <a:custGeom>
              <a:avLst/>
              <a:gdLst/>
              <a:ahLst/>
              <a:cxnLst>
                <a:cxn ang="0">
                  <a:pos x="190" y="136"/>
                </a:cxn>
                <a:cxn ang="0">
                  <a:pos x="118" y="120"/>
                </a:cxn>
                <a:cxn ang="0">
                  <a:pos x="120" y="187"/>
                </a:cxn>
                <a:cxn ang="0">
                  <a:pos x="137" y="190"/>
                </a:cxn>
                <a:cxn ang="0">
                  <a:pos x="32" y="226"/>
                </a:cxn>
                <a:cxn ang="0">
                  <a:pos x="0" y="205"/>
                </a:cxn>
                <a:cxn ang="0">
                  <a:pos x="78" y="96"/>
                </a:cxn>
                <a:cxn ang="0">
                  <a:pos x="205" y="0"/>
                </a:cxn>
                <a:cxn ang="0">
                  <a:pos x="224" y="33"/>
                </a:cxn>
                <a:cxn ang="0">
                  <a:pos x="193" y="135"/>
                </a:cxn>
                <a:cxn ang="0">
                  <a:pos x="190" y="136"/>
                </a:cxn>
              </a:cxnLst>
              <a:rect l="0" t="0" r="r" b="b"/>
              <a:pathLst>
                <a:path w="229" h="230">
                  <a:moveTo>
                    <a:pt x="190" y="136"/>
                  </a:moveTo>
                  <a:cubicBezTo>
                    <a:pt x="193" y="116"/>
                    <a:pt x="145" y="93"/>
                    <a:pt x="118" y="120"/>
                  </a:cubicBezTo>
                  <a:cubicBezTo>
                    <a:pt x="91" y="148"/>
                    <a:pt x="115" y="180"/>
                    <a:pt x="120" y="187"/>
                  </a:cubicBezTo>
                  <a:cubicBezTo>
                    <a:pt x="125" y="193"/>
                    <a:pt x="134" y="191"/>
                    <a:pt x="137" y="190"/>
                  </a:cubicBezTo>
                  <a:cubicBezTo>
                    <a:pt x="137" y="190"/>
                    <a:pt x="48" y="230"/>
                    <a:pt x="32" y="226"/>
                  </a:cubicBezTo>
                  <a:cubicBezTo>
                    <a:pt x="17" y="222"/>
                    <a:pt x="0" y="205"/>
                    <a:pt x="0" y="205"/>
                  </a:cubicBezTo>
                  <a:cubicBezTo>
                    <a:pt x="0" y="205"/>
                    <a:pt x="31" y="151"/>
                    <a:pt x="78" y="96"/>
                  </a:cubicBezTo>
                  <a:cubicBezTo>
                    <a:pt x="125" y="42"/>
                    <a:pt x="205" y="0"/>
                    <a:pt x="205" y="0"/>
                  </a:cubicBezTo>
                  <a:cubicBezTo>
                    <a:pt x="205" y="0"/>
                    <a:pt x="218" y="21"/>
                    <a:pt x="224" y="33"/>
                  </a:cubicBezTo>
                  <a:cubicBezTo>
                    <a:pt x="229" y="45"/>
                    <a:pt x="193" y="135"/>
                    <a:pt x="193" y="135"/>
                  </a:cubicBezTo>
                  <a:cubicBezTo>
                    <a:pt x="192" y="136"/>
                    <a:pt x="189" y="139"/>
                    <a:pt x="190" y="136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Freeform: Shape 32"/>
            <p:cNvSpPr>
              <a:spLocks/>
            </p:cNvSpPr>
            <p:nvPr/>
          </p:nvSpPr>
          <p:spPr bwMode="auto">
            <a:xfrm>
              <a:off x="4935513" y="2336059"/>
              <a:ext cx="56399" cy="70500"/>
            </a:xfrm>
            <a:custGeom>
              <a:avLst/>
              <a:gdLst/>
              <a:ahLst/>
              <a:cxnLst>
                <a:cxn ang="0">
                  <a:pos x="13" y="17"/>
                </a:cxn>
                <a:cxn ang="0">
                  <a:pos x="0" y="0"/>
                </a:cxn>
                <a:cxn ang="0">
                  <a:pos x="1" y="0"/>
                </a:cxn>
                <a:cxn ang="0">
                  <a:pos x="14" y="16"/>
                </a:cxn>
                <a:cxn ang="0">
                  <a:pos x="13" y="17"/>
                </a:cxn>
              </a:cxnLst>
              <a:rect l="0" t="0" r="r" b="b"/>
              <a:pathLst>
                <a:path w="14" h="17">
                  <a:moveTo>
                    <a:pt x="13" y="17"/>
                  </a:moveTo>
                  <a:cubicBezTo>
                    <a:pt x="12" y="17"/>
                    <a:pt x="3" y="9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5" y="8"/>
                    <a:pt x="14" y="16"/>
                    <a:pt x="14" y="16"/>
                  </a:cubicBezTo>
                  <a:lnTo>
                    <a:pt x="13" y="1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Oval 33"/>
            <p:cNvSpPr>
              <a:spLocks/>
            </p:cNvSpPr>
            <p:nvPr/>
          </p:nvSpPr>
          <p:spPr bwMode="auto">
            <a:xfrm>
              <a:off x="6055442" y="4356361"/>
              <a:ext cx="199412" cy="171213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Oval 34"/>
            <p:cNvSpPr>
              <a:spLocks/>
            </p:cNvSpPr>
            <p:nvPr/>
          </p:nvSpPr>
          <p:spPr bwMode="auto">
            <a:xfrm>
              <a:off x="6174282" y="2761067"/>
              <a:ext cx="199412" cy="177255"/>
            </a:xfrm>
            <a:prstGeom prst="ellipse">
              <a:avLst/>
            </a:pr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Freeform: Shape 35"/>
            <p:cNvSpPr>
              <a:spLocks/>
            </p:cNvSpPr>
            <p:nvPr/>
          </p:nvSpPr>
          <p:spPr bwMode="auto">
            <a:xfrm>
              <a:off x="6679862" y="3006806"/>
              <a:ext cx="221569" cy="209483"/>
            </a:xfrm>
            <a:custGeom>
              <a:avLst/>
              <a:gdLst/>
              <a:ahLst/>
              <a:cxnLst>
                <a:cxn ang="0">
                  <a:pos x="47" y="39"/>
                </a:cxn>
                <a:cxn ang="0">
                  <a:pos x="15" y="43"/>
                </a:cxn>
                <a:cxn ang="0">
                  <a:pos x="7" y="12"/>
                </a:cxn>
                <a:cxn ang="0">
                  <a:pos x="39" y="8"/>
                </a:cxn>
                <a:cxn ang="0">
                  <a:pos x="47" y="39"/>
                </a:cxn>
              </a:cxnLst>
              <a:rect l="0" t="0" r="r" b="b"/>
              <a:pathLst>
                <a:path w="54" h="51">
                  <a:moveTo>
                    <a:pt x="47" y="39"/>
                  </a:moveTo>
                  <a:cubicBezTo>
                    <a:pt x="41" y="49"/>
                    <a:pt x="26" y="51"/>
                    <a:pt x="15" y="43"/>
                  </a:cubicBezTo>
                  <a:cubicBezTo>
                    <a:pt x="4" y="36"/>
                    <a:pt x="0" y="22"/>
                    <a:pt x="7" y="12"/>
                  </a:cubicBezTo>
                  <a:cubicBezTo>
                    <a:pt x="14" y="2"/>
                    <a:pt x="28" y="0"/>
                    <a:pt x="39" y="8"/>
                  </a:cubicBezTo>
                  <a:cubicBezTo>
                    <a:pt x="50" y="16"/>
                    <a:pt x="54" y="30"/>
                    <a:pt x="47" y="39"/>
                  </a:cubicBezTo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Oval 36"/>
            <p:cNvSpPr>
              <a:spLocks/>
            </p:cNvSpPr>
            <p:nvPr/>
          </p:nvSpPr>
          <p:spPr bwMode="auto">
            <a:xfrm>
              <a:off x="5179238" y="3558714"/>
              <a:ext cx="165169" cy="175241"/>
            </a:xfrm>
            <a:prstGeom prst="ellipse">
              <a:avLst/>
            </a:pr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Oval 37"/>
            <p:cNvSpPr>
              <a:spLocks/>
            </p:cNvSpPr>
            <p:nvPr/>
          </p:nvSpPr>
          <p:spPr bwMode="auto">
            <a:xfrm>
              <a:off x="5487420" y="2950407"/>
              <a:ext cx="163156" cy="175241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7" name="Oval 38"/>
            <p:cNvSpPr>
              <a:spLocks/>
            </p:cNvSpPr>
            <p:nvPr/>
          </p:nvSpPr>
          <p:spPr bwMode="auto">
            <a:xfrm>
              <a:off x="5384692" y="2863795"/>
              <a:ext cx="82585" cy="90642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" name="Oval 39"/>
            <p:cNvSpPr>
              <a:spLocks/>
            </p:cNvSpPr>
            <p:nvPr/>
          </p:nvSpPr>
          <p:spPr bwMode="auto">
            <a:xfrm>
              <a:off x="5114782" y="3518428"/>
              <a:ext cx="70500" cy="64456"/>
            </a:xfrm>
            <a:prstGeom prst="ellipse">
              <a:avLst/>
            </a:pr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Oval 40"/>
            <p:cNvSpPr>
              <a:spLocks/>
            </p:cNvSpPr>
            <p:nvPr/>
          </p:nvSpPr>
          <p:spPr bwMode="auto">
            <a:xfrm>
              <a:off x="5479363" y="4167020"/>
              <a:ext cx="199412" cy="173226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0" name="Freeform: Shape 41"/>
            <p:cNvSpPr>
              <a:spLocks/>
            </p:cNvSpPr>
            <p:nvPr/>
          </p:nvSpPr>
          <p:spPr bwMode="auto">
            <a:xfrm>
              <a:off x="6651663" y="4110621"/>
              <a:ext cx="221569" cy="205455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5" y="44"/>
                </a:cxn>
                <a:cxn ang="0">
                  <a:pos x="4" y="34"/>
                </a:cxn>
                <a:cxn ang="0">
                  <a:pos x="18" y="5"/>
                </a:cxn>
                <a:cxn ang="0">
                  <a:pos x="49" y="15"/>
                </a:cxn>
              </a:cxnLst>
              <a:rect l="0" t="0" r="r" b="b"/>
              <a:pathLst>
                <a:path w="54" h="50">
                  <a:moveTo>
                    <a:pt x="49" y="15"/>
                  </a:moveTo>
                  <a:cubicBezTo>
                    <a:pt x="54" y="26"/>
                    <a:pt x="47" y="39"/>
                    <a:pt x="35" y="44"/>
                  </a:cubicBezTo>
                  <a:cubicBezTo>
                    <a:pt x="23" y="50"/>
                    <a:pt x="9" y="45"/>
                    <a:pt x="4" y="34"/>
                  </a:cubicBezTo>
                  <a:cubicBezTo>
                    <a:pt x="0" y="23"/>
                    <a:pt x="6" y="10"/>
                    <a:pt x="18" y="5"/>
                  </a:cubicBezTo>
                  <a:cubicBezTo>
                    <a:pt x="31" y="0"/>
                    <a:pt x="45" y="4"/>
                    <a:pt x="49" y="15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Freeform: Shape 42"/>
            <p:cNvSpPr>
              <a:spLocks/>
            </p:cNvSpPr>
            <p:nvPr/>
          </p:nvSpPr>
          <p:spPr bwMode="auto">
            <a:xfrm>
              <a:off x="6893374" y="3713812"/>
              <a:ext cx="199412" cy="189340"/>
            </a:xfrm>
            <a:custGeom>
              <a:avLst/>
              <a:gdLst/>
              <a:ahLst/>
              <a:cxnLst>
                <a:cxn ang="0">
                  <a:pos x="44" y="15"/>
                </a:cxn>
                <a:cxn ang="0">
                  <a:pos x="32" y="42"/>
                </a:cxn>
                <a:cxn ang="0">
                  <a:pos x="5" y="32"/>
                </a:cxn>
                <a:cxn ang="0">
                  <a:pos x="17" y="5"/>
                </a:cxn>
                <a:cxn ang="0">
                  <a:pos x="44" y="15"/>
                </a:cxn>
              </a:cxnLst>
              <a:rect l="0" t="0" r="r" b="b"/>
              <a:pathLst>
                <a:path w="49" h="46">
                  <a:moveTo>
                    <a:pt x="44" y="15"/>
                  </a:moveTo>
                  <a:cubicBezTo>
                    <a:pt x="49" y="25"/>
                    <a:pt x="43" y="37"/>
                    <a:pt x="32" y="42"/>
                  </a:cubicBezTo>
                  <a:cubicBezTo>
                    <a:pt x="21" y="46"/>
                    <a:pt x="9" y="42"/>
                    <a:pt x="5" y="32"/>
                  </a:cubicBezTo>
                  <a:cubicBezTo>
                    <a:pt x="0" y="22"/>
                    <a:pt x="6" y="10"/>
                    <a:pt x="17" y="5"/>
                  </a:cubicBezTo>
                  <a:cubicBezTo>
                    <a:pt x="28" y="0"/>
                    <a:pt x="40" y="5"/>
                    <a:pt x="44" y="15"/>
                  </a:cubicBezTo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" name="Freeform: Shape 43"/>
            <p:cNvSpPr>
              <a:spLocks/>
            </p:cNvSpPr>
            <p:nvPr/>
          </p:nvSpPr>
          <p:spPr bwMode="auto">
            <a:xfrm>
              <a:off x="6695976" y="4348304"/>
              <a:ext cx="94671" cy="88627"/>
            </a:xfrm>
            <a:custGeom>
              <a:avLst/>
              <a:gdLst/>
              <a:ahLst/>
              <a:cxnLst>
                <a:cxn ang="0">
                  <a:pos x="20" y="5"/>
                </a:cxn>
                <a:cxn ang="0">
                  <a:pos x="18" y="18"/>
                </a:cxn>
                <a:cxn ang="0">
                  <a:pos x="4" y="18"/>
                </a:cxn>
                <a:cxn ang="0">
                  <a:pos x="6" y="4"/>
                </a:cxn>
                <a:cxn ang="0">
                  <a:pos x="20" y="5"/>
                </a:cxn>
              </a:cxnLst>
              <a:rect l="0" t="0" r="r" b="b"/>
              <a:pathLst>
                <a:path w="23" h="22">
                  <a:moveTo>
                    <a:pt x="20" y="5"/>
                  </a:moveTo>
                  <a:cubicBezTo>
                    <a:pt x="23" y="9"/>
                    <a:pt x="22" y="15"/>
                    <a:pt x="18" y="18"/>
                  </a:cubicBezTo>
                  <a:cubicBezTo>
                    <a:pt x="13" y="22"/>
                    <a:pt x="7" y="22"/>
                    <a:pt x="4" y="18"/>
                  </a:cubicBezTo>
                  <a:cubicBezTo>
                    <a:pt x="0" y="14"/>
                    <a:pt x="1" y="8"/>
                    <a:pt x="6" y="4"/>
                  </a:cubicBezTo>
                  <a:cubicBezTo>
                    <a:pt x="11" y="0"/>
                    <a:pt x="17" y="1"/>
                    <a:pt x="20" y="5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3" name="Freeform: Shape 44"/>
            <p:cNvSpPr>
              <a:spLocks/>
            </p:cNvSpPr>
            <p:nvPr/>
          </p:nvSpPr>
          <p:spPr bwMode="auto">
            <a:xfrm>
              <a:off x="7056528" y="3621156"/>
              <a:ext cx="90642" cy="88627"/>
            </a:xfrm>
            <a:custGeom>
              <a:avLst/>
              <a:gdLst/>
              <a:ahLst/>
              <a:cxnLst>
                <a:cxn ang="0">
                  <a:pos x="19" y="5"/>
                </a:cxn>
                <a:cxn ang="0">
                  <a:pos x="17" y="18"/>
                </a:cxn>
                <a:cxn ang="0">
                  <a:pos x="3" y="17"/>
                </a:cxn>
                <a:cxn ang="0">
                  <a:pos x="5" y="4"/>
                </a:cxn>
                <a:cxn ang="0">
                  <a:pos x="19" y="5"/>
                </a:cxn>
              </a:cxnLst>
              <a:rect l="0" t="0" r="r" b="b"/>
              <a:pathLst>
                <a:path w="22" h="22">
                  <a:moveTo>
                    <a:pt x="19" y="5"/>
                  </a:moveTo>
                  <a:cubicBezTo>
                    <a:pt x="22" y="8"/>
                    <a:pt x="21" y="15"/>
                    <a:pt x="17" y="18"/>
                  </a:cubicBezTo>
                  <a:cubicBezTo>
                    <a:pt x="12" y="22"/>
                    <a:pt x="6" y="21"/>
                    <a:pt x="3" y="17"/>
                  </a:cubicBezTo>
                  <a:cubicBezTo>
                    <a:pt x="0" y="14"/>
                    <a:pt x="1" y="8"/>
                    <a:pt x="5" y="4"/>
                  </a:cubicBezTo>
                  <a:cubicBezTo>
                    <a:pt x="10" y="0"/>
                    <a:pt x="16" y="1"/>
                    <a:pt x="19" y="5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Oval 45"/>
            <p:cNvSpPr>
              <a:spLocks/>
            </p:cNvSpPr>
            <p:nvPr/>
          </p:nvSpPr>
          <p:spPr bwMode="auto">
            <a:xfrm>
              <a:off x="6009113" y="4551744"/>
              <a:ext cx="98699" cy="86614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5" name="Oval 46"/>
            <p:cNvSpPr>
              <a:spLocks/>
            </p:cNvSpPr>
            <p:nvPr/>
          </p:nvSpPr>
          <p:spPr bwMode="auto">
            <a:xfrm>
              <a:off x="6333409" y="2652297"/>
              <a:ext cx="102728" cy="84599"/>
            </a:xfrm>
            <a:prstGeom prst="ellipse">
              <a:avLst/>
            </a:pr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" name="Oval 47"/>
            <p:cNvSpPr>
              <a:spLocks/>
            </p:cNvSpPr>
            <p:nvPr/>
          </p:nvSpPr>
          <p:spPr bwMode="auto">
            <a:xfrm>
              <a:off x="6885317" y="2954436"/>
              <a:ext cx="102728" cy="8459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7" name="Oval 48"/>
            <p:cNvSpPr>
              <a:spLocks/>
            </p:cNvSpPr>
            <p:nvPr/>
          </p:nvSpPr>
          <p:spPr bwMode="auto">
            <a:xfrm>
              <a:off x="5364550" y="4316075"/>
              <a:ext cx="102728" cy="88627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8" name="Oval 49"/>
            <p:cNvSpPr/>
            <p:nvPr/>
          </p:nvSpPr>
          <p:spPr>
            <a:xfrm>
              <a:off x="5650575" y="3043063"/>
              <a:ext cx="1127726" cy="1127725"/>
            </a:xfrm>
            <a:prstGeom prst="ellipse">
              <a:avLst/>
            </a:prstGeom>
            <a:solidFill>
              <a:schemeClr val="tx1">
                <a:lumMod val="75000"/>
                <a:lumOff val="25000"/>
                <a:alpha val="73000"/>
              </a:scheme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9" name="Rectangle 50"/>
            <p:cNvSpPr>
              <a:spLocks/>
            </p:cNvSpPr>
            <p:nvPr/>
          </p:nvSpPr>
          <p:spPr bwMode="auto">
            <a:xfrm>
              <a:off x="5676943" y="3069432"/>
              <a:ext cx="1063529" cy="1256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zh-CN" altLang="en-US" sz="3733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</a:t>
              </a:r>
            </a:p>
          </p:txBody>
        </p:sp>
        <p:grpSp>
          <p:nvGrpSpPr>
            <p:cNvPr id="50" name="Group 52"/>
            <p:cNvGrpSpPr/>
            <p:nvPr/>
          </p:nvGrpSpPr>
          <p:grpSpPr>
            <a:xfrm>
              <a:off x="7723457" y="1979533"/>
              <a:ext cx="996559" cy="290053"/>
              <a:chOff x="5257800" y="1733550"/>
              <a:chExt cx="925033" cy="228600"/>
            </a:xfrm>
          </p:grpSpPr>
          <p:cxnSp>
            <p:nvCxnSpPr>
              <p:cNvPr id="80" name="Straight Connector 53"/>
              <p:cNvCxnSpPr/>
              <p:nvPr/>
            </p:nvCxnSpPr>
            <p:spPr>
              <a:xfrm flipV="1">
                <a:off x="5257800" y="1733550"/>
                <a:ext cx="304800" cy="228600"/>
              </a:xfrm>
              <a:prstGeom prst="line">
                <a:avLst/>
              </a:prstGeom>
              <a:ln>
                <a:solidFill>
                  <a:schemeClr val="accent6"/>
                </a:solidFill>
                <a:prstDash val="sysDas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54"/>
              <p:cNvCxnSpPr/>
              <p:nvPr/>
            </p:nvCxnSpPr>
            <p:spPr>
              <a:xfrm>
                <a:off x="5573233" y="1733550"/>
                <a:ext cx="609600" cy="1588"/>
              </a:xfrm>
              <a:prstGeom prst="line">
                <a:avLst/>
              </a:prstGeom>
              <a:ln>
                <a:solidFill>
                  <a:schemeClr val="accent6"/>
                </a:solidFill>
                <a:prstDash val="sys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" name="Group 55"/>
            <p:cNvGrpSpPr/>
            <p:nvPr/>
          </p:nvGrpSpPr>
          <p:grpSpPr>
            <a:xfrm>
              <a:off x="7608307" y="4976752"/>
              <a:ext cx="985104" cy="292068"/>
              <a:chOff x="5181600" y="3638550"/>
              <a:chExt cx="914400" cy="230188"/>
            </a:xfrm>
          </p:grpSpPr>
          <p:cxnSp>
            <p:nvCxnSpPr>
              <p:cNvPr id="78" name="Straight Connector 56"/>
              <p:cNvCxnSpPr/>
              <p:nvPr/>
            </p:nvCxnSpPr>
            <p:spPr>
              <a:xfrm rot="16200000" flipH="1">
                <a:off x="5181600" y="3638550"/>
                <a:ext cx="228600" cy="228600"/>
              </a:xfrm>
              <a:prstGeom prst="line">
                <a:avLst/>
              </a:prstGeom>
              <a:ln>
                <a:solidFill>
                  <a:schemeClr val="accent6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57"/>
              <p:cNvCxnSpPr/>
              <p:nvPr/>
            </p:nvCxnSpPr>
            <p:spPr>
              <a:xfrm>
                <a:off x="5410200" y="3867150"/>
                <a:ext cx="685800" cy="1588"/>
              </a:xfrm>
              <a:prstGeom prst="line">
                <a:avLst/>
              </a:prstGeom>
              <a:ln>
                <a:solidFill>
                  <a:schemeClr val="accent6"/>
                </a:solidFill>
                <a:prstDash val="sys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2" name="Group 59"/>
            <p:cNvGrpSpPr/>
            <p:nvPr/>
          </p:nvGrpSpPr>
          <p:grpSpPr>
            <a:xfrm rot="10800000">
              <a:off x="3503719" y="1979533"/>
              <a:ext cx="985104" cy="292068"/>
              <a:chOff x="5181600" y="3638550"/>
              <a:chExt cx="914400" cy="230188"/>
            </a:xfrm>
          </p:grpSpPr>
          <p:cxnSp>
            <p:nvCxnSpPr>
              <p:cNvPr id="76" name="Straight Connector 60"/>
              <p:cNvCxnSpPr/>
              <p:nvPr/>
            </p:nvCxnSpPr>
            <p:spPr>
              <a:xfrm rot="16200000" flipH="1">
                <a:off x="5181600" y="3638550"/>
                <a:ext cx="228600" cy="228600"/>
              </a:xfrm>
              <a:prstGeom prst="line">
                <a:avLst/>
              </a:prstGeom>
              <a:ln>
                <a:solidFill>
                  <a:schemeClr val="accent6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61"/>
              <p:cNvCxnSpPr/>
              <p:nvPr/>
            </p:nvCxnSpPr>
            <p:spPr>
              <a:xfrm>
                <a:off x="5410200" y="3867150"/>
                <a:ext cx="685800" cy="1588"/>
              </a:xfrm>
              <a:prstGeom prst="line">
                <a:avLst/>
              </a:prstGeom>
              <a:ln>
                <a:solidFill>
                  <a:schemeClr val="accent6"/>
                </a:solidFill>
                <a:prstDash val="sys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" name="Group 63"/>
            <p:cNvGrpSpPr/>
            <p:nvPr/>
          </p:nvGrpSpPr>
          <p:grpSpPr>
            <a:xfrm rot="10800000">
              <a:off x="3503713" y="4976752"/>
              <a:ext cx="996559" cy="290053"/>
              <a:chOff x="5257800" y="1733550"/>
              <a:chExt cx="925033" cy="228600"/>
            </a:xfrm>
          </p:grpSpPr>
          <p:cxnSp>
            <p:nvCxnSpPr>
              <p:cNvPr id="74" name="Straight Connector 64"/>
              <p:cNvCxnSpPr/>
              <p:nvPr/>
            </p:nvCxnSpPr>
            <p:spPr>
              <a:xfrm flipV="1">
                <a:off x="5257800" y="1733550"/>
                <a:ext cx="304800" cy="228600"/>
              </a:xfrm>
              <a:prstGeom prst="line">
                <a:avLst/>
              </a:prstGeom>
              <a:ln>
                <a:solidFill>
                  <a:schemeClr val="accent6"/>
                </a:solidFill>
                <a:prstDash val="sysDas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65"/>
              <p:cNvCxnSpPr/>
              <p:nvPr/>
            </p:nvCxnSpPr>
            <p:spPr>
              <a:xfrm>
                <a:off x="5573233" y="1733550"/>
                <a:ext cx="609600" cy="1588"/>
              </a:xfrm>
              <a:prstGeom prst="line">
                <a:avLst/>
              </a:prstGeom>
              <a:ln>
                <a:solidFill>
                  <a:schemeClr val="accent6"/>
                </a:solidFill>
                <a:prstDash val="sys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4" name="Straight Connector 67"/>
            <p:cNvCxnSpPr/>
            <p:nvPr/>
          </p:nvCxnSpPr>
          <p:spPr>
            <a:xfrm>
              <a:off x="8018773" y="3526485"/>
              <a:ext cx="656736" cy="0"/>
            </a:xfrm>
            <a:prstGeom prst="line">
              <a:avLst/>
            </a:prstGeom>
            <a:ln>
              <a:solidFill>
                <a:schemeClr val="accent6"/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68"/>
            <p:cNvCxnSpPr/>
            <p:nvPr/>
          </p:nvCxnSpPr>
          <p:spPr>
            <a:xfrm rot="10800000">
              <a:off x="3503712" y="3678720"/>
              <a:ext cx="656736" cy="0"/>
            </a:xfrm>
            <a:prstGeom prst="line">
              <a:avLst/>
            </a:prstGeom>
            <a:ln>
              <a:solidFill>
                <a:schemeClr val="accent6"/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6" name="Group 71"/>
            <p:cNvGrpSpPr/>
            <p:nvPr/>
          </p:nvGrpSpPr>
          <p:grpSpPr>
            <a:xfrm>
              <a:off x="820494" y="1464991"/>
              <a:ext cx="2675160" cy="1076522"/>
              <a:chOff x="719668" y="1675964"/>
              <a:chExt cx="2501622" cy="1076522"/>
            </a:xfrm>
          </p:grpSpPr>
          <p:sp>
            <p:nvSpPr>
              <p:cNvPr id="72" name="TextBox 71"/>
              <p:cNvSpPr txBox="1">
                <a:spLocks/>
              </p:cNvSpPr>
              <p:nvPr/>
            </p:nvSpPr>
            <p:spPr>
              <a:xfrm>
                <a:off x="719668" y="1675964"/>
                <a:ext cx="2501622" cy="362031"/>
              </a:xfrm>
              <a:prstGeom prst="rect">
                <a:avLst/>
              </a:prstGeom>
            </p:spPr>
            <p:txBody>
              <a:bodyPr vert="horz" wrap="none" lIns="144000" tIns="0" rIns="144000" bIns="0" anchor="ctr" anchorCtr="0">
                <a:normAutofit/>
              </a:bodyPr>
              <a:lstStyle/>
              <a:p>
                <a:pPr marL="0" indent="0" algn="r">
                  <a:spcBef>
                    <a:spcPct val="0"/>
                  </a:spcBef>
                  <a:buNone/>
                </a:pPr>
                <a:r>
                  <a:rPr lang="zh-CN" altLang="en-US" b="1" dirty="0">
                    <a:solidFill>
                      <a:schemeClr val="accent1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标题文本添加</a:t>
                </a:r>
              </a:p>
            </p:txBody>
          </p:sp>
          <p:sp>
            <p:nvSpPr>
              <p:cNvPr id="73" name="TextBox 72"/>
              <p:cNvSpPr txBox="1">
                <a:spLocks/>
              </p:cNvSpPr>
              <p:nvPr/>
            </p:nvSpPr>
            <p:spPr>
              <a:xfrm>
                <a:off x="719668" y="2037995"/>
                <a:ext cx="2501622" cy="714491"/>
              </a:xfrm>
              <a:prstGeom prst="rect">
                <a:avLst/>
              </a:prstGeom>
            </p:spPr>
            <p:txBody>
              <a:bodyPr vert="horz" wrap="square" lIns="144000" tIns="0" rIns="144000" bIns="0" anchor="t" anchorCtr="0">
                <a:normAutofit/>
              </a:bodyPr>
              <a:lstStyle/>
              <a:p>
                <a:pPr marL="0" lvl="0" indent="0" algn="r" defTabSz="914377">
                  <a:lnSpc>
                    <a:spcPct val="120000"/>
                  </a:lnSpc>
                  <a:buNone/>
                </a:pP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57" name="Group 74"/>
            <p:cNvGrpSpPr/>
            <p:nvPr/>
          </p:nvGrpSpPr>
          <p:grpSpPr>
            <a:xfrm>
              <a:off x="820494" y="3140459"/>
              <a:ext cx="2675160" cy="1076522"/>
              <a:chOff x="719668" y="1675964"/>
              <a:chExt cx="2501622" cy="1076522"/>
            </a:xfrm>
          </p:grpSpPr>
          <p:sp>
            <p:nvSpPr>
              <p:cNvPr id="70" name="TextBox 75"/>
              <p:cNvSpPr txBox="1">
                <a:spLocks/>
              </p:cNvSpPr>
              <p:nvPr/>
            </p:nvSpPr>
            <p:spPr>
              <a:xfrm>
                <a:off x="719668" y="1675964"/>
                <a:ext cx="2501622" cy="362031"/>
              </a:xfrm>
              <a:prstGeom prst="rect">
                <a:avLst/>
              </a:prstGeom>
            </p:spPr>
            <p:txBody>
              <a:bodyPr vert="horz" wrap="none" lIns="144000" tIns="0" rIns="144000" bIns="0" anchor="ctr" anchorCtr="0">
                <a:normAutofit/>
              </a:bodyPr>
              <a:lstStyle/>
              <a:p>
                <a:pPr marL="0" indent="0" algn="r">
                  <a:spcBef>
                    <a:spcPct val="0"/>
                  </a:spcBef>
                  <a:buNone/>
                </a:pPr>
                <a:r>
                  <a:rPr lang="zh-CN" altLang="en-US" b="1" dirty="0">
                    <a:solidFill>
                      <a:schemeClr val="accent4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标题文本添加</a:t>
                </a:r>
              </a:p>
            </p:txBody>
          </p:sp>
          <p:sp>
            <p:nvSpPr>
              <p:cNvPr id="71" name="TextBox 76"/>
              <p:cNvSpPr txBox="1">
                <a:spLocks/>
              </p:cNvSpPr>
              <p:nvPr/>
            </p:nvSpPr>
            <p:spPr>
              <a:xfrm>
                <a:off x="719668" y="2037995"/>
                <a:ext cx="2501622" cy="714491"/>
              </a:xfrm>
              <a:prstGeom prst="rect">
                <a:avLst/>
              </a:prstGeom>
            </p:spPr>
            <p:txBody>
              <a:bodyPr vert="horz" wrap="square" lIns="144000" tIns="0" rIns="144000" bIns="0" anchor="t" anchorCtr="0">
                <a:normAutofit/>
              </a:bodyPr>
              <a:lstStyle/>
              <a:p>
                <a:pPr marL="0" lvl="0" indent="0" algn="r" defTabSz="914377">
                  <a:lnSpc>
                    <a:spcPct val="120000"/>
                  </a:lnSpc>
                  <a:buNone/>
                </a:pP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58" name="Group 77"/>
            <p:cNvGrpSpPr/>
            <p:nvPr/>
          </p:nvGrpSpPr>
          <p:grpSpPr>
            <a:xfrm>
              <a:off x="820494" y="4726529"/>
              <a:ext cx="2675160" cy="1076522"/>
              <a:chOff x="719668" y="1675964"/>
              <a:chExt cx="2501622" cy="1076522"/>
            </a:xfrm>
          </p:grpSpPr>
          <p:sp>
            <p:nvSpPr>
              <p:cNvPr id="68" name="TextBox 78"/>
              <p:cNvSpPr txBox="1">
                <a:spLocks/>
              </p:cNvSpPr>
              <p:nvPr/>
            </p:nvSpPr>
            <p:spPr>
              <a:xfrm>
                <a:off x="719668" y="1675964"/>
                <a:ext cx="2501622" cy="362031"/>
              </a:xfrm>
              <a:prstGeom prst="rect">
                <a:avLst/>
              </a:prstGeom>
            </p:spPr>
            <p:txBody>
              <a:bodyPr vert="horz" wrap="none" lIns="144000" tIns="0" rIns="144000" bIns="0" anchor="ctr" anchorCtr="0">
                <a:normAutofit/>
              </a:bodyPr>
              <a:lstStyle/>
              <a:p>
                <a:pPr marL="0" indent="0" algn="r">
                  <a:spcBef>
                    <a:spcPct val="0"/>
                  </a:spcBef>
                  <a:buNone/>
                </a:pPr>
                <a:r>
                  <a:rPr lang="zh-CN" altLang="en-US" b="1" dirty="0">
                    <a:solidFill>
                      <a:schemeClr val="accent6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标题文本添加</a:t>
                </a:r>
              </a:p>
            </p:txBody>
          </p:sp>
          <p:sp>
            <p:nvSpPr>
              <p:cNvPr id="69" name="TextBox 79"/>
              <p:cNvSpPr txBox="1">
                <a:spLocks/>
              </p:cNvSpPr>
              <p:nvPr/>
            </p:nvSpPr>
            <p:spPr>
              <a:xfrm>
                <a:off x="719668" y="2037995"/>
                <a:ext cx="2501622" cy="714491"/>
              </a:xfrm>
              <a:prstGeom prst="rect">
                <a:avLst/>
              </a:prstGeom>
            </p:spPr>
            <p:txBody>
              <a:bodyPr vert="horz" wrap="square" lIns="144000" tIns="0" rIns="144000" bIns="0" anchor="t" anchorCtr="0">
                <a:normAutofit/>
              </a:bodyPr>
              <a:lstStyle/>
              <a:p>
                <a:pPr marL="0" lvl="0" indent="0" algn="r" defTabSz="914377">
                  <a:lnSpc>
                    <a:spcPct val="120000"/>
                  </a:lnSpc>
                  <a:buNone/>
                </a:pP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59" name="Group 80"/>
            <p:cNvGrpSpPr/>
            <p:nvPr/>
          </p:nvGrpSpPr>
          <p:grpSpPr>
            <a:xfrm>
              <a:off x="8720017" y="1464991"/>
              <a:ext cx="2668572" cy="1076522"/>
              <a:chOff x="719668" y="1675964"/>
              <a:chExt cx="2501622" cy="1076522"/>
            </a:xfrm>
          </p:grpSpPr>
          <p:sp>
            <p:nvSpPr>
              <p:cNvPr id="66" name="TextBox 81"/>
              <p:cNvSpPr txBox="1">
                <a:spLocks/>
              </p:cNvSpPr>
              <p:nvPr/>
            </p:nvSpPr>
            <p:spPr>
              <a:xfrm>
                <a:off x="719668" y="1675964"/>
                <a:ext cx="2501622" cy="362031"/>
              </a:xfrm>
              <a:prstGeom prst="rect">
                <a:avLst/>
              </a:prstGeom>
            </p:spPr>
            <p:txBody>
              <a:bodyPr vert="horz" wrap="none" lIns="144000" tIns="0" rIns="144000" bIns="0" anchor="ctr" anchorCtr="0">
                <a:normAutofit/>
              </a:bodyPr>
              <a:lstStyle/>
              <a:p>
                <a:pPr marL="0" indent="0">
                  <a:spcBef>
                    <a:spcPct val="0"/>
                  </a:spcBef>
                  <a:buNone/>
                </a:pPr>
                <a:r>
                  <a:rPr lang="zh-CN" altLang="en-US" b="1" dirty="0">
                    <a:solidFill>
                      <a:schemeClr val="accent2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标题文本添加</a:t>
                </a:r>
              </a:p>
            </p:txBody>
          </p:sp>
          <p:sp>
            <p:nvSpPr>
              <p:cNvPr id="67" name="TextBox 82"/>
              <p:cNvSpPr txBox="1">
                <a:spLocks/>
              </p:cNvSpPr>
              <p:nvPr/>
            </p:nvSpPr>
            <p:spPr>
              <a:xfrm>
                <a:off x="719668" y="2037995"/>
                <a:ext cx="2501622" cy="714491"/>
              </a:xfrm>
              <a:prstGeom prst="rect">
                <a:avLst/>
              </a:prstGeom>
            </p:spPr>
            <p:txBody>
              <a:bodyPr vert="horz" wrap="square" lIns="144000" tIns="0" rIns="144000" bIns="0" anchor="t" anchorCtr="0">
                <a:normAutofit/>
              </a:bodyPr>
              <a:lstStyle/>
              <a:p>
                <a:pPr marL="0" lvl="0" indent="0" defTabSz="914377">
                  <a:lnSpc>
                    <a:spcPct val="120000"/>
                  </a:lnSpc>
                  <a:buNone/>
                </a:pP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60" name="Group 83"/>
            <p:cNvGrpSpPr/>
            <p:nvPr/>
          </p:nvGrpSpPr>
          <p:grpSpPr>
            <a:xfrm>
              <a:off x="8720017" y="3140459"/>
              <a:ext cx="2668572" cy="1076522"/>
              <a:chOff x="719668" y="1675964"/>
              <a:chExt cx="2501622" cy="1076522"/>
            </a:xfrm>
          </p:grpSpPr>
          <p:sp>
            <p:nvSpPr>
              <p:cNvPr id="64" name="TextBox 84"/>
              <p:cNvSpPr txBox="1">
                <a:spLocks/>
              </p:cNvSpPr>
              <p:nvPr/>
            </p:nvSpPr>
            <p:spPr>
              <a:xfrm>
                <a:off x="719668" y="1675964"/>
                <a:ext cx="2501622" cy="362031"/>
              </a:xfrm>
              <a:prstGeom prst="rect">
                <a:avLst/>
              </a:prstGeom>
            </p:spPr>
            <p:txBody>
              <a:bodyPr vert="horz" wrap="none" lIns="144000" tIns="0" rIns="144000" bIns="0" anchor="ctr" anchorCtr="0">
                <a:normAutofit/>
              </a:bodyPr>
              <a:lstStyle/>
              <a:p>
                <a:pPr marL="0" indent="0">
                  <a:spcBef>
                    <a:spcPct val="0"/>
                  </a:spcBef>
                  <a:buNone/>
                </a:pPr>
                <a:r>
                  <a:rPr lang="zh-CN" altLang="en-US" b="1" dirty="0">
                    <a:solidFill>
                      <a:schemeClr val="accent3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标题文本添加</a:t>
                </a:r>
              </a:p>
            </p:txBody>
          </p:sp>
          <p:sp>
            <p:nvSpPr>
              <p:cNvPr id="65" name="TextBox 85"/>
              <p:cNvSpPr txBox="1">
                <a:spLocks/>
              </p:cNvSpPr>
              <p:nvPr/>
            </p:nvSpPr>
            <p:spPr>
              <a:xfrm>
                <a:off x="719668" y="2037995"/>
                <a:ext cx="2501622" cy="714491"/>
              </a:xfrm>
              <a:prstGeom prst="rect">
                <a:avLst/>
              </a:prstGeom>
            </p:spPr>
            <p:txBody>
              <a:bodyPr vert="horz" wrap="square" lIns="144000" tIns="0" rIns="144000" bIns="0" anchor="t" anchorCtr="0">
                <a:normAutofit/>
              </a:bodyPr>
              <a:lstStyle/>
              <a:p>
                <a:pPr marL="0" lvl="0" indent="0" defTabSz="914377">
                  <a:lnSpc>
                    <a:spcPct val="120000"/>
                  </a:lnSpc>
                  <a:buNone/>
                </a:pP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61" name="Group 86"/>
            <p:cNvGrpSpPr/>
            <p:nvPr/>
          </p:nvGrpSpPr>
          <p:grpSpPr>
            <a:xfrm>
              <a:off x="8720017" y="4726529"/>
              <a:ext cx="2668572" cy="1076522"/>
              <a:chOff x="719668" y="1675964"/>
              <a:chExt cx="2501622" cy="1076522"/>
            </a:xfrm>
          </p:grpSpPr>
          <p:sp>
            <p:nvSpPr>
              <p:cNvPr id="62" name="TextBox 87"/>
              <p:cNvSpPr txBox="1">
                <a:spLocks/>
              </p:cNvSpPr>
              <p:nvPr/>
            </p:nvSpPr>
            <p:spPr>
              <a:xfrm>
                <a:off x="719668" y="1675964"/>
                <a:ext cx="2501622" cy="362031"/>
              </a:xfrm>
              <a:prstGeom prst="rect">
                <a:avLst/>
              </a:prstGeom>
            </p:spPr>
            <p:txBody>
              <a:bodyPr vert="horz" wrap="none" lIns="144000" tIns="0" rIns="144000" bIns="0" anchor="ctr" anchorCtr="0">
                <a:normAutofit/>
              </a:bodyPr>
              <a:lstStyle/>
              <a:p>
                <a:pPr marL="0" indent="0">
                  <a:spcBef>
                    <a:spcPct val="0"/>
                  </a:spcBef>
                  <a:buNone/>
                </a:pPr>
                <a:r>
                  <a:rPr lang="zh-CN" altLang="en-US" b="1" dirty="0">
                    <a:solidFill>
                      <a:schemeClr val="accent5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标题文本添加</a:t>
                </a:r>
              </a:p>
            </p:txBody>
          </p:sp>
          <p:sp>
            <p:nvSpPr>
              <p:cNvPr id="63" name="TextBox 88"/>
              <p:cNvSpPr txBox="1">
                <a:spLocks/>
              </p:cNvSpPr>
              <p:nvPr/>
            </p:nvSpPr>
            <p:spPr>
              <a:xfrm>
                <a:off x="719668" y="2037995"/>
                <a:ext cx="2501622" cy="714491"/>
              </a:xfrm>
              <a:prstGeom prst="rect">
                <a:avLst/>
              </a:prstGeom>
            </p:spPr>
            <p:txBody>
              <a:bodyPr vert="horz" wrap="square" lIns="144000" tIns="0" rIns="144000" bIns="0" anchor="t" anchorCtr="0">
                <a:normAutofit/>
              </a:bodyPr>
              <a:lstStyle/>
              <a:p>
                <a:pPr marL="0" lvl="0" indent="0" defTabSz="914377">
                  <a:lnSpc>
                    <a:spcPct val="120000"/>
                  </a:lnSpc>
                  <a:buNone/>
                </a:pP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sp>
        <p:nvSpPr>
          <p:cNvPr id="82" name="Text Placeholder 1"/>
          <p:cNvSpPr txBox="1">
            <a:spLocks/>
          </p:cNvSpPr>
          <p:nvPr/>
        </p:nvSpPr>
        <p:spPr>
          <a:xfrm>
            <a:off x="504453" y="1512069"/>
            <a:ext cx="10609636" cy="6096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defTabSz="1219170" rtl="0" eaLnBrk="1" latinLnBrk="0" hangingPunct="1">
              <a:spcBef>
                <a:spcPts val="0"/>
              </a:spcBef>
              <a:buFont typeface="Arial" pitchFamily="34" charset="0"/>
              <a:buNone/>
              <a:defRPr sz="4000" b="0" kern="1200" cap="none" spc="0" baseline="0">
                <a:solidFill>
                  <a:schemeClr val="tx2"/>
                </a:solidFill>
                <a:latin typeface="Lato Light" pitchFamily="34" charset="0"/>
                <a:ea typeface="Open Sans Light" pitchFamily="34" charset="0"/>
                <a:cs typeface="+mn-cs"/>
              </a:defRPr>
            </a:lvl1pPr>
            <a:lvl2pPr marL="990575" indent="-380990" algn="r" defTabSz="121917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输入您的标题文字</a:t>
            </a:r>
            <a:endParaRPr lang="ar-SA" altLang="zh-CN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  <p:sp>
        <p:nvSpPr>
          <p:cNvPr id="83" name="Text Placeholder 2"/>
          <p:cNvSpPr txBox="1">
            <a:spLocks/>
          </p:cNvSpPr>
          <p:nvPr/>
        </p:nvSpPr>
        <p:spPr>
          <a:xfrm>
            <a:off x="507021" y="2161385"/>
            <a:ext cx="10604500" cy="3048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defTabSz="1219170" rtl="0" eaLnBrk="1" latinLnBrk="0" hangingPunct="1">
              <a:spcBef>
                <a:spcPts val="0"/>
              </a:spcBef>
              <a:buFont typeface="Arial" pitchFamily="34" charset="0"/>
              <a:buNone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Lato" pitchFamily="34" charset="0"/>
                <a:ea typeface="+mn-ea"/>
                <a:cs typeface="+mn-cs"/>
              </a:defRPr>
            </a:lvl1pPr>
            <a:lvl2pPr marL="990575" indent="-380990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</a:rPr>
              <a:t>Inset your subtitle here. This is a good space for a short subtitle</a:t>
            </a:r>
            <a:endParaRPr lang="ar-SA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84573" y="2777459"/>
            <a:ext cx="6723671" cy="1105810"/>
            <a:chOff x="1868155" y="1448779"/>
            <a:chExt cx="6723671" cy="1105810"/>
          </a:xfrm>
        </p:grpSpPr>
        <p:sp>
          <p:nvSpPr>
            <p:cNvPr id="3" name="箭头: V 形 3"/>
            <p:cNvSpPr/>
            <p:nvPr/>
          </p:nvSpPr>
          <p:spPr>
            <a:xfrm>
              <a:off x="6095624" y="1448779"/>
              <a:ext cx="2496202" cy="1105810"/>
            </a:xfrm>
            <a:prstGeom prst="chevron">
              <a:avLst>
                <a:gd name="adj" fmla="val 41391"/>
              </a:avLst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" name="箭头: V 形 9"/>
            <p:cNvSpPr/>
            <p:nvPr/>
          </p:nvSpPr>
          <p:spPr>
            <a:xfrm>
              <a:off x="1868155" y="1448779"/>
              <a:ext cx="4692810" cy="1105810"/>
            </a:xfrm>
            <a:prstGeom prst="chevron">
              <a:avLst>
                <a:gd name="adj" fmla="val 41391"/>
              </a:avLst>
            </a:prstGeom>
            <a:solidFill>
              <a:schemeClr val="bg1">
                <a:lumMod val="95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" name="六边形 4"/>
            <p:cNvSpPr/>
            <p:nvPr/>
          </p:nvSpPr>
          <p:spPr>
            <a:xfrm>
              <a:off x="5750372" y="1704053"/>
              <a:ext cx="690505" cy="595264"/>
            </a:xfrm>
            <a:prstGeom prst="hexagon">
              <a:avLst>
                <a:gd name="adj" fmla="val 41111"/>
                <a:gd name="vf" fmla="val 115470"/>
              </a:avLst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92500" lnSpcReduction="20000"/>
            </a:bodyPr>
            <a:lstStyle/>
            <a:p>
              <a:pPr algn="ctr"/>
              <a:r>
                <a:rPr lang="en-US" altLang="zh-CN" sz="2000" b="1">
                  <a:cs typeface="+mn-ea"/>
                  <a:sym typeface="+mn-lt"/>
                </a:rPr>
                <a:t>1</a:t>
              </a: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3460267" y="1621206"/>
              <a:ext cx="2055244" cy="713456"/>
              <a:chOff x="609599" y="3139323"/>
              <a:chExt cx="2407615" cy="835777"/>
            </a:xfrm>
          </p:grpSpPr>
          <p:sp>
            <p:nvSpPr>
              <p:cNvPr id="8" name="文本框 53"/>
              <p:cNvSpPr txBox="1"/>
              <p:nvPr/>
            </p:nvSpPr>
            <p:spPr>
              <a:xfrm>
                <a:off x="609599" y="3385544"/>
                <a:ext cx="2407615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/>
              </a:bodyPr>
              <a:lstStyle/>
              <a:p>
                <a:pPr algn="r" defTabSz="914378">
                  <a:lnSpc>
                    <a:spcPct val="120000"/>
                  </a:lnSpc>
                  <a:defRPr/>
                </a:pP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609599" y="3139323"/>
                <a:ext cx="2407615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10000"/>
              </a:bodyPr>
              <a:lstStyle/>
              <a:p>
                <a:pPr lvl="0" algn="r" defTabSz="914378">
                  <a:defRPr/>
                </a:pPr>
                <a:r>
                  <a:rPr lang="zh-CN" altLang="en-US" sz="1600" b="1" dirty="0">
                    <a:solidFill>
                      <a:schemeClr val="accent1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标题文本添加</a:t>
                </a:r>
              </a:p>
            </p:txBody>
          </p:sp>
        </p:grpSp>
        <p:sp>
          <p:nvSpPr>
            <p:cNvPr id="7" name="任意多边形: 形状 19"/>
            <p:cNvSpPr>
              <a:spLocks/>
            </p:cNvSpPr>
            <p:nvPr/>
          </p:nvSpPr>
          <p:spPr bwMode="auto">
            <a:xfrm>
              <a:off x="7127955" y="1693576"/>
              <a:ext cx="321337" cy="504618"/>
            </a:xfrm>
            <a:custGeom>
              <a:avLst/>
              <a:gdLst>
                <a:gd name="connsiteX0" fmla="*/ 107157 w 214313"/>
                <a:gd name="connsiteY0" fmla="*/ 288925 h 336550"/>
                <a:gd name="connsiteX1" fmla="*/ 92075 w 214313"/>
                <a:gd name="connsiteY1" fmla="*/ 303213 h 336550"/>
                <a:gd name="connsiteX2" fmla="*/ 107157 w 214313"/>
                <a:gd name="connsiteY2" fmla="*/ 317501 h 336550"/>
                <a:gd name="connsiteX3" fmla="*/ 122239 w 214313"/>
                <a:gd name="connsiteY3" fmla="*/ 303213 h 336550"/>
                <a:gd name="connsiteX4" fmla="*/ 107157 w 214313"/>
                <a:gd name="connsiteY4" fmla="*/ 288925 h 336550"/>
                <a:gd name="connsiteX5" fmla="*/ 30187 w 214313"/>
                <a:gd name="connsiteY5" fmla="*/ 41275 h 336550"/>
                <a:gd name="connsiteX6" fmla="*/ 22225 w 214313"/>
                <a:gd name="connsiteY6" fmla="*/ 50461 h 336550"/>
                <a:gd name="connsiteX7" fmla="*/ 22225 w 214313"/>
                <a:gd name="connsiteY7" fmla="*/ 259103 h 336550"/>
                <a:gd name="connsiteX8" fmla="*/ 30187 w 214313"/>
                <a:gd name="connsiteY8" fmla="*/ 268288 h 336550"/>
                <a:gd name="connsiteX9" fmla="*/ 184126 w 214313"/>
                <a:gd name="connsiteY9" fmla="*/ 268288 h 336550"/>
                <a:gd name="connsiteX10" fmla="*/ 192088 w 214313"/>
                <a:gd name="connsiteY10" fmla="*/ 259103 h 336550"/>
                <a:gd name="connsiteX11" fmla="*/ 192088 w 214313"/>
                <a:gd name="connsiteY11" fmla="*/ 50461 h 336550"/>
                <a:gd name="connsiteX12" fmla="*/ 184126 w 214313"/>
                <a:gd name="connsiteY12" fmla="*/ 41275 h 336550"/>
                <a:gd name="connsiteX13" fmla="*/ 30187 w 214313"/>
                <a:gd name="connsiteY13" fmla="*/ 41275 h 336550"/>
                <a:gd name="connsiteX14" fmla="*/ 92812 w 214313"/>
                <a:gd name="connsiteY14" fmla="*/ 15875 h 336550"/>
                <a:gd name="connsiteX15" fmla="*/ 88900 w 214313"/>
                <a:gd name="connsiteY15" fmla="*/ 21318 h 336550"/>
                <a:gd name="connsiteX16" fmla="*/ 92812 w 214313"/>
                <a:gd name="connsiteY16" fmla="*/ 25400 h 336550"/>
                <a:gd name="connsiteX17" fmla="*/ 121501 w 214313"/>
                <a:gd name="connsiteY17" fmla="*/ 25400 h 336550"/>
                <a:gd name="connsiteX18" fmla="*/ 125413 w 214313"/>
                <a:gd name="connsiteY18" fmla="*/ 21318 h 336550"/>
                <a:gd name="connsiteX19" fmla="*/ 121501 w 214313"/>
                <a:gd name="connsiteY19" fmla="*/ 15875 h 336550"/>
                <a:gd name="connsiteX20" fmla="*/ 92812 w 214313"/>
                <a:gd name="connsiteY20" fmla="*/ 15875 h 336550"/>
                <a:gd name="connsiteX21" fmla="*/ 48948 w 214313"/>
                <a:gd name="connsiteY21" fmla="*/ 0 h 336550"/>
                <a:gd name="connsiteX22" fmla="*/ 165365 w 214313"/>
                <a:gd name="connsiteY22" fmla="*/ 0 h 336550"/>
                <a:gd name="connsiteX23" fmla="*/ 214313 w 214313"/>
                <a:gd name="connsiteY23" fmla="*/ 48642 h 336550"/>
                <a:gd name="connsiteX24" fmla="*/ 214313 w 214313"/>
                <a:gd name="connsiteY24" fmla="*/ 287908 h 336550"/>
                <a:gd name="connsiteX25" fmla="*/ 165365 w 214313"/>
                <a:gd name="connsiteY25" fmla="*/ 336550 h 336550"/>
                <a:gd name="connsiteX26" fmla="*/ 48948 w 214313"/>
                <a:gd name="connsiteY26" fmla="*/ 336550 h 336550"/>
                <a:gd name="connsiteX27" fmla="*/ 0 w 214313"/>
                <a:gd name="connsiteY27" fmla="*/ 287908 h 336550"/>
                <a:gd name="connsiteX28" fmla="*/ 0 w 214313"/>
                <a:gd name="connsiteY28" fmla="*/ 48642 h 336550"/>
                <a:gd name="connsiteX29" fmla="*/ 48948 w 214313"/>
                <a:gd name="connsiteY2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14313" h="336550">
                  <a:moveTo>
                    <a:pt x="107157" y="288925"/>
                  </a:moveTo>
                  <a:cubicBezTo>
                    <a:pt x="98827" y="288925"/>
                    <a:pt x="92075" y="295322"/>
                    <a:pt x="92075" y="303213"/>
                  </a:cubicBezTo>
                  <a:cubicBezTo>
                    <a:pt x="92075" y="311104"/>
                    <a:pt x="98827" y="317501"/>
                    <a:pt x="107157" y="317501"/>
                  </a:cubicBezTo>
                  <a:cubicBezTo>
                    <a:pt x="115487" y="317501"/>
                    <a:pt x="122239" y="311104"/>
                    <a:pt x="122239" y="303213"/>
                  </a:cubicBezTo>
                  <a:cubicBezTo>
                    <a:pt x="122239" y="295322"/>
                    <a:pt x="115487" y="288925"/>
                    <a:pt x="107157" y="288925"/>
                  </a:cubicBezTo>
                  <a:close/>
                  <a:moveTo>
                    <a:pt x="30187" y="41275"/>
                  </a:moveTo>
                  <a:cubicBezTo>
                    <a:pt x="26206" y="41275"/>
                    <a:pt x="22225" y="45212"/>
                    <a:pt x="22225" y="50461"/>
                  </a:cubicBezTo>
                  <a:cubicBezTo>
                    <a:pt x="22225" y="50461"/>
                    <a:pt x="22225" y="50461"/>
                    <a:pt x="22225" y="259103"/>
                  </a:cubicBezTo>
                  <a:cubicBezTo>
                    <a:pt x="22225" y="264352"/>
                    <a:pt x="26206" y="268288"/>
                    <a:pt x="30187" y="268288"/>
                  </a:cubicBezTo>
                  <a:cubicBezTo>
                    <a:pt x="30187" y="268288"/>
                    <a:pt x="30187" y="268288"/>
                    <a:pt x="184126" y="268288"/>
                  </a:cubicBezTo>
                  <a:cubicBezTo>
                    <a:pt x="188107" y="268288"/>
                    <a:pt x="192088" y="264352"/>
                    <a:pt x="192088" y="259103"/>
                  </a:cubicBezTo>
                  <a:lnTo>
                    <a:pt x="192088" y="50461"/>
                  </a:lnTo>
                  <a:cubicBezTo>
                    <a:pt x="192088" y="45212"/>
                    <a:pt x="188107" y="41275"/>
                    <a:pt x="184126" y="41275"/>
                  </a:cubicBezTo>
                  <a:cubicBezTo>
                    <a:pt x="184126" y="41275"/>
                    <a:pt x="184126" y="41275"/>
                    <a:pt x="30187" y="41275"/>
                  </a:cubicBezTo>
                  <a:close/>
                  <a:moveTo>
                    <a:pt x="92812" y="15875"/>
                  </a:moveTo>
                  <a:cubicBezTo>
                    <a:pt x="90204" y="15875"/>
                    <a:pt x="88900" y="18596"/>
                    <a:pt x="88900" y="21318"/>
                  </a:cubicBezTo>
                  <a:cubicBezTo>
                    <a:pt x="88900" y="24039"/>
                    <a:pt x="90204" y="25400"/>
                    <a:pt x="92812" y="25400"/>
                  </a:cubicBezTo>
                  <a:cubicBezTo>
                    <a:pt x="92812" y="25400"/>
                    <a:pt x="92812" y="25400"/>
                    <a:pt x="121501" y="25400"/>
                  </a:cubicBezTo>
                  <a:cubicBezTo>
                    <a:pt x="124109" y="25400"/>
                    <a:pt x="125413" y="24039"/>
                    <a:pt x="125413" y="21318"/>
                  </a:cubicBezTo>
                  <a:cubicBezTo>
                    <a:pt x="125413" y="18596"/>
                    <a:pt x="124109" y="15875"/>
                    <a:pt x="121501" y="15875"/>
                  </a:cubicBezTo>
                  <a:cubicBezTo>
                    <a:pt x="121501" y="15875"/>
                    <a:pt x="121501" y="15875"/>
                    <a:pt x="92812" y="15875"/>
                  </a:cubicBezTo>
                  <a:close/>
                  <a:moveTo>
                    <a:pt x="48948" y="0"/>
                  </a:moveTo>
                  <a:cubicBezTo>
                    <a:pt x="48948" y="0"/>
                    <a:pt x="48948" y="0"/>
                    <a:pt x="165365" y="0"/>
                  </a:cubicBezTo>
                  <a:cubicBezTo>
                    <a:pt x="193146" y="0"/>
                    <a:pt x="214313" y="22349"/>
                    <a:pt x="214313" y="48642"/>
                  </a:cubicBezTo>
                  <a:cubicBezTo>
                    <a:pt x="214313" y="48642"/>
                    <a:pt x="214313" y="48642"/>
                    <a:pt x="214313" y="287908"/>
                  </a:cubicBezTo>
                  <a:cubicBezTo>
                    <a:pt x="214313" y="314201"/>
                    <a:pt x="193146" y="336550"/>
                    <a:pt x="165365" y="336550"/>
                  </a:cubicBezTo>
                  <a:cubicBezTo>
                    <a:pt x="165365" y="336550"/>
                    <a:pt x="165365" y="336550"/>
                    <a:pt x="48948" y="336550"/>
                  </a:cubicBezTo>
                  <a:cubicBezTo>
                    <a:pt x="21167" y="336550"/>
                    <a:pt x="0" y="314201"/>
                    <a:pt x="0" y="287908"/>
                  </a:cubicBezTo>
                  <a:cubicBezTo>
                    <a:pt x="0" y="287908"/>
                    <a:pt x="0" y="287908"/>
                    <a:pt x="0" y="48642"/>
                  </a:cubicBezTo>
                  <a:cubicBezTo>
                    <a:pt x="0" y="22349"/>
                    <a:pt x="21167" y="0"/>
                    <a:pt x="489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315840" y="6094891"/>
            <a:ext cx="6719292" cy="1105810"/>
            <a:chOff x="3599422" y="4766209"/>
            <a:chExt cx="6719292" cy="1105810"/>
          </a:xfrm>
        </p:grpSpPr>
        <p:sp>
          <p:nvSpPr>
            <p:cNvPr id="11" name="箭头: V 形 6"/>
            <p:cNvSpPr/>
            <p:nvPr/>
          </p:nvSpPr>
          <p:spPr>
            <a:xfrm flipH="1">
              <a:off x="3599422" y="4766209"/>
              <a:ext cx="2496202" cy="1105810"/>
            </a:xfrm>
            <a:prstGeom prst="chevron">
              <a:avLst>
                <a:gd name="adj" fmla="val 41391"/>
              </a:avLst>
            </a:prstGeom>
            <a:solidFill>
              <a:schemeClr val="accent6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箭头: V 形 8"/>
            <p:cNvSpPr/>
            <p:nvPr/>
          </p:nvSpPr>
          <p:spPr>
            <a:xfrm flipH="1">
              <a:off x="5625904" y="4766209"/>
              <a:ext cx="4692810" cy="1105810"/>
            </a:xfrm>
            <a:prstGeom prst="chevron">
              <a:avLst>
                <a:gd name="adj" fmla="val 41391"/>
              </a:avLst>
            </a:prstGeom>
            <a:solidFill>
              <a:schemeClr val="bg1">
                <a:lumMod val="95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六边形 12"/>
            <p:cNvSpPr/>
            <p:nvPr/>
          </p:nvSpPr>
          <p:spPr>
            <a:xfrm>
              <a:off x="5750372" y="5021482"/>
              <a:ext cx="690505" cy="595264"/>
            </a:xfrm>
            <a:prstGeom prst="hexagon">
              <a:avLst>
                <a:gd name="adj" fmla="val 41111"/>
                <a:gd name="vf" fmla="val 115470"/>
              </a:avLst>
            </a:prstGeom>
            <a:solidFill>
              <a:schemeClr val="accent6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92500" lnSpcReduction="20000"/>
            </a:bodyPr>
            <a:lstStyle/>
            <a:p>
              <a:pPr algn="ctr"/>
              <a:r>
                <a:rPr lang="en-US" altLang="zh-CN" sz="2000" b="1">
                  <a:cs typeface="+mn-ea"/>
                  <a:sym typeface="+mn-lt"/>
                </a:rPr>
                <a:t>4</a:t>
              </a: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6718720" y="4962386"/>
              <a:ext cx="2097682" cy="713456"/>
              <a:chOff x="9029821" y="3139323"/>
              <a:chExt cx="2457329" cy="835777"/>
            </a:xfrm>
          </p:grpSpPr>
          <p:sp>
            <p:nvSpPr>
              <p:cNvPr id="16" name="文本框 55"/>
              <p:cNvSpPr txBox="1"/>
              <p:nvPr/>
            </p:nvSpPr>
            <p:spPr>
              <a:xfrm>
                <a:off x="9029821" y="3385544"/>
                <a:ext cx="2457329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/>
              </a:bodyPr>
              <a:lstStyle/>
              <a:p>
                <a:pPr defTabSz="914378">
                  <a:lnSpc>
                    <a:spcPct val="120000"/>
                  </a:lnSpc>
                  <a:defRPr/>
                </a:pP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9029821" y="3139323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10000"/>
              </a:bodyPr>
              <a:lstStyle/>
              <a:p>
                <a:pPr lvl="0" defTabSz="914378">
                  <a:defRPr/>
                </a:pPr>
                <a:r>
                  <a:rPr lang="zh-CN" altLang="en-US" sz="1600" b="1" dirty="0">
                    <a:solidFill>
                      <a:schemeClr val="accent6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标题文本添加</a:t>
                </a:r>
              </a:p>
            </p:txBody>
          </p:sp>
        </p:grpSp>
        <p:sp>
          <p:nvSpPr>
            <p:cNvPr id="15" name="任意多边形: 形状 20"/>
            <p:cNvSpPr>
              <a:spLocks/>
            </p:cNvSpPr>
            <p:nvPr/>
          </p:nvSpPr>
          <p:spPr bwMode="auto">
            <a:xfrm>
              <a:off x="4761770" y="5037068"/>
              <a:ext cx="324419" cy="509456"/>
            </a:xfrm>
            <a:custGeom>
              <a:avLst/>
              <a:gdLst>
                <a:gd name="connsiteX0" fmla="*/ 107157 w 214313"/>
                <a:gd name="connsiteY0" fmla="*/ 288925 h 336550"/>
                <a:gd name="connsiteX1" fmla="*/ 92075 w 214313"/>
                <a:gd name="connsiteY1" fmla="*/ 303213 h 336550"/>
                <a:gd name="connsiteX2" fmla="*/ 107157 w 214313"/>
                <a:gd name="connsiteY2" fmla="*/ 317501 h 336550"/>
                <a:gd name="connsiteX3" fmla="*/ 122239 w 214313"/>
                <a:gd name="connsiteY3" fmla="*/ 303213 h 336550"/>
                <a:gd name="connsiteX4" fmla="*/ 107157 w 214313"/>
                <a:gd name="connsiteY4" fmla="*/ 288925 h 336550"/>
                <a:gd name="connsiteX5" fmla="*/ 30187 w 214313"/>
                <a:gd name="connsiteY5" fmla="*/ 41275 h 336550"/>
                <a:gd name="connsiteX6" fmla="*/ 22225 w 214313"/>
                <a:gd name="connsiteY6" fmla="*/ 50461 h 336550"/>
                <a:gd name="connsiteX7" fmla="*/ 22225 w 214313"/>
                <a:gd name="connsiteY7" fmla="*/ 259103 h 336550"/>
                <a:gd name="connsiteX8" fmla="*/ 30187 w 214313"/>
                <a:gd name="connsiteY8" fmla="*/ 268288 h 336550"/>
                <a:gd name="connsiteX9" fmla="*/ 184126 w 214313"/>
                <a:gd name="connsiteY9" fmla="*/ 268288 h 336550"/>
                <a:gd name="connsiteX10" fmla="*/ 192088 w 214313"/>
                <a:gd name="connsiteY10" fmla="*/ 259103 h 336550"/>
                <a:gd name="connsiteX11" fmla="*/ 192088 w 214313"/>
                <a:gd name="connsiteY11" fmla="*/ 50461 h 336550"/>
                <a:gd name="connsiteX12" fmla="*/ 184126 w 214313"/>
                <a:gd name="connsiteY12" fmla="*/ 41275 h 336550"/>
                <a:gd name="connsiteX13" fmla="*/ 30187 w 214313"/>
                <a:gd name="connsiteY13" fmla="*/ 41275 h 336550"/>
                <a:gd name="connsiteX14" fmla="*/ 92812 w 214313"/>
                <a:gd name="connsiteY14" fmla="*/ 15875 h 336550"/>
                <a:gd name="connsiteX15" fmla="*/ 88900 w 214313"/>
                <a:gd name="connsiteY15" fmla="*/ 21318 h 336550"/>
                <a:gd name="connsiteX16" fmla="*/ 92812 w 214313"/>
                <a:gd name="connsiteY16" fmla="*/ 25400 h 336550"/>
                <a:gd name="connsiteX17" fmla="*/ 121501 w 214313"/>
                <a:gd name="connsiteY17" fmla="*/ 25400 h 336550"/>
                <a:gd name="connsiteX18" fmla="*/ 125413 w 214313"/>
                <a:gd name="connsiteY18" fmla="*/ 21318 h 336550"/>
                <a:gd name="connsiteX19" fmla="*/ 121501 w 214313"/>
                <a:gd name="connsiteY19" fmla="*/ 15875 h 336550"/>
                <a:gd name="connsiteX20" fmla="*/ 92812 w 214313"/>
                <a:gd name="connsiteY20" fmla="*/ 15875 h 336550"/>
                <a:gd name="connsiteX21" fmla="*/ 48948 w 214313"/>
                <a:gd name="connsiteY21" fmla="*/ 0 h 336550"/>
                <a:gd name="connsiteX22" fmla="*/ 165365 w 214313"/>
                <a:gd name="connsiteY22" fmla="*/ 0 h 336550"/>
                <a:gd name="connsiteX23" fmla="*/ 214313 w 214313"/>
                <a:gd name="connsiteY23" fmla="*/ 48642 h 336550"/>
                <a:gd name="connsiteX24" fmla="*/ 214313 w 214313"/>
                <a:gd name="connsiteY24" fmla="*/ 287908 h 336550"/>
                <a:gd name="connsiteX25" fmla="*/ 165365 w 214313"/>
                <a:gd name="connsiteY25" fmla="*/ 336550 h 336550"/>
                <a:gd name="connsiteX26" fmla="*/ 48948 w 214313"/>
                <a:gd name="connsiteY26" fmla="*/ 336550 h 336550"/>
                <a:gd name="connsiteX27" fmla="*/ 0 w 214313"/>
                <a:gd name="connsiteY27" fmla="*/ 287908 h 336550"/>
                <a:gd name="connsiteX28" fmla="*/ 0 w 214313"/>
                <a:gd name="connsiteY28" fmla="*/ 48642 h 336550"/>
                <a:gd name="connsiteX29" fmla="*/ 48948 w 214313"/>
                <a:gd name="connsiteY2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14313" h="336550">
                  <a:moveTo>
                    <a:pt x="107157" y="288925"/>
                  </a:moveTo>
                  <a:cubicBezTo>
                    <a:pt x="98827" y="288925"/>
                    <a:pt x="92075" y="295322"/>
                    <a:pt x="92075" y="303213"/>
                  </a:cubicBezTo>
                  <a:cubicBezTo>
                    <a:pt x="92075" y="311104"/>
                    <a:pt x="98827" y="317501"/>
                    <a:pt x="107157" y="317501"/>
                  </a:cubicBezTo>
                  <a:cubicBezTo>
                    <a:pt x="115487" y="317501"/>
                    <a:pt x="122239" y="311104"/>
                    <a:pt x="122239" y="303213"/>
                  </a:cubicBezTo>
                  <a:cubicBezTo>
                    <a:pt x="122239" y="295322"/>
                    <a:pt x="115487" y="288925"/>
                    <a:pt x="107157" y="288925"/>
                  </a:cubicBezTo>
                  <a:close/>
                  <a:moveTo>
                    <a:pt x="30187" y="41275"/>
                  </a:moveTo>
                  <a:cubicBezTo>
                    <a:pt x="26206" y="41275"/>
                    <a:pt x="22225" y="45212"/>
                    <a:pt x="22225" y="50461"/>
                  </a:cubicBezTo>
                  <a:cubicBezTo>
                    <a:pt x="22225" y="50461"/>
                    <a:pt x="22225" y="50461"/>
                    <a:pt x="22225" y="259103"/>
                  </a:cubicBezTo>
                  <a:cubicBezTo>
                    <a:pt x="22225" y="264352"/>
                    <a:pt x="26206" y="268288"/>
                    <a:pt x="30187" y="268288"/>
                  </a:cubicBezTo>
                  <a:cubicBezTo>
                    <a:pt x="30187" y="268288"/>
                    <a:pt x="30187" y="268288"/>
                    <a:pt x="184126" y="268288"/>
                  </a:cubicBezTo>
                  <a:cubicBezTo>
                    <a:pt x="188107" y="268288"/>
                    <a:pt x="192088" y="264352"/>
                    <a:pt x="192088" y="259103"/>
                  </a:cubicBezTo>
                  <a:lnTo>
                    <a:pt x="192088" y="50461"/>
                  </a:lnTo>
                  <a:cubicBezTo>
                    <a:pt x="192088" y="45212"/>
                    <a:pt x="188107" y="41275"/>
                    <a:pt x="184126" y="41275"/>
                  </a:cubicBezTo>
                  <a:cubicBezTo>
                    <a:pt x="184126" y="41275"/>
                    <a:pt x="184126" y="41275"/>
                    <a:pt x="30187" y="41275"/>
                  </a:cubicBezTo>
                  <a:close/>
                  <a:moveTo>
                    <a:pt x="92812" y="15875"/>
                  </a:moveTo>
                  <a:cubicBezTo>
                    <a:pt x="90204" y="15875"/>
                    <a:pt x="88900" y="18596"/>
                    <a:pt x="88900" y="21318"/>
                  </a:cubicBezTo>
                  <a:cubicBezTo>
                    <a:pt x="88900" y="24039"/>
                    <a:pt x="90204" y="25400"/>
                    <a:pt x="92812" y="25400"/>
                  </a:cubicBezTo>
                  <a:cubicBezTo>
                    <a:pt x="92812" y="25400"/>
                    <a:pt x="92812" y="25400"/>
                    <a:pt x="121501" y="25400"/>
                  </a:cubicBezTo>
                  <a:cubicBezTo>
                    <a:pt x="124109" y="25400"/>
                    <a:pt x="125413" y="24039"/>
                    <a:pt x="125413" y="21318"/>
                  </a:cubicBezTo>
                  <a:cubicBezTo>
                    <a:pt x="125413" y="18596"/>
                    <a:pt x="124109" y="15875"/>
                    <a:pt x="121501" y="15875"/>
                  </a:cubicBezTo>
                  <a:cubicBezTo>
                    <a:pt x="121501" y="15875"/>
                    <a:pt x="121501" y="15875"/>
                    <a:pt x="92812" y="15875"/>
                  </a:cubicBezTo>
                  <a:close/>
                  <a:moveTo>
                    <a:pt x="48948" y="0"/>
                  </a:moveTo>
                  <a:cubicBezTo>
                    <a:pt x="48948" y="0"/>
                    <a:pt x="48948" y="0"/>
                    <a:pt x="165365" y="0"/>
                  </a:cubicBezTo>
                  <a:cubicBezTo>
                    <a:pt x="193146" y="0"/>
                    <a:pt x="214313" y="22349"/>
                    <a:pt x="214313" y="48642"/>
                  </a:cubicBezTo>
                  <a:cubicBezTo>
                    <a:pt x="214313" y="48642"/>
                    <a:pt x="214313" y="48642"/>
                    <a:pt x="214313" y="287908"/>
                  </a:cubicBezTo>
                  <a:cubicBezTo>
                    <a:pt x="214313" y="314201"/>
                    <a:pt x="193146" y="336550"/>
                    <a:pt x="165365" y="336550"/>
                  </a:cubicBezTo>
                  <a:cubicBezTo>
                    <a:pt x="165365" y="336550"/>
                    <a:pt x="165365" y="336550"/>
                    <a:pt x="48948" y="336550"/>
                  </a:cubicBezTo>
                  <a:cubicBezTo>
                    <a:pt x="21167" y="336550"/>
                    <a:pt x="0" y="314201"/>
                    <a:pt x="0" y="287908"/>
                  </a:cubicBezTo>
                  <a:cubicBezTo>
                    <a:pt x="0" y="287908"/>
                    <a:pt x="0" y="287908"/>
                    <a:pt x="0" y="48642"/>
                  </a:cubicBezTo>
                  <a:cubicBezTo>
                    <a:pt x="0" y="22349"/>
                    <a:pt x="21167" y="0"/>
                    <a:pt x="489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584573" y="4989081"/>
            <a:ext cx="6723671" cy="1105810"/>
            <a:chOff x="1868155" y="3660399"/>
            <a:chExt cx="6723671" cy="1105810"/>
          </a:xfrm>
        </p:grpSpPr>
        <p:sp>
          <p:nvSpPr>
            <p:cNvPr id="19" name="箭头: V 形 5"/>
            <p:cNvSpPr/>
            <p:nvPr/>
          </p:nvSpPr>
          <p:spPr>
            <a:xfrm>
              <a:off x="6095624" y="3660399"/>
              <a:ext cx="2496202" cy="1105810"/>
            </a:xfrm>
            <a:prstGeom prst="chevron">
              <a:avLst>
                <a:gd name="adj" fmla="val 41391"/>
              </a:avLst>
            </a:pr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箭头: V 形 10"/>
            <p:cNvSpPr/>
            <p:nvPr/>
          </p:nvSpPr>
          <p:spPr>
            <a:xfrm>
              <a:off x="1868155" y="3660399"/>
              <a:ext cx="4692810" cy="1105810"/>
            </a:xfrm>
            <a:prstGeom prst="chevron">
              <a:avLst>
                <a:gd name="adj" fmla="val 41391"/>
              </a:avLst>
            </a:prstGeom>
            <a:solidFill>
              <a:schemeClr val="bg1">
                <a:lumMod val="95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" name="六边形 20"/>
            <p:cNvSpPr/>
            <p:nvPr/>
          </p:nvSpPr>
          <p:spPr>
            <a:xfrm>
              <a:off x="5750372" y="3915672"/>
              <a:ext cx="690505" cy="595264"/>
            </a:xfrm>
            <a:prstGeom prst="hexagon">
              <a:avLst>
                <a:gd name="adj" fmla="val 41111"/>
                <a:gd name="vf" fmla="val 115470"/>
              </a:avLst>
            </a:pr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92500" lnSpcReduction="20000"/>
            </a:bodyPr>
            <a:lstStyle/>
            <a:p>
              <a:pPr algn="ctr"/>
              <a:r>
                <a:rPr lang="en-US" altLang="zh-CN" sz="2000" b="1">
                  <a:cs typeface="+mn-ea"/>
                  <a:sym typeface="+mn-lt"/>
                </a:rPr>
                <a:t>3</a:t>
              </a: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3460267" y="3856576"/>
              <a:ext cx="2055244" cy="713456"/>
              <a:chOff x="609599" y="3139323"/>
              <a:chExt cx="2407615" cy="835777"/>
            </a:xfrm>
          </p:grpSpPr>
          <p:sp>
            <p:nvSpPr>
              <p:cNvPr id="24" name="文本框 51"/>
              <p:cNvSpPr txBox="1"/>
              <p:nvPr/>
            </p:nvSpPr>
            <p:spPr>
              <a:xfrm>
                <a:off x="609599" y="3385544"/>
                <a:ext cx="2407615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/>
              </a:bodyPr>
              <a:lstStyle/>
              <a:p>
                <a:pPr algn="r" defTabSz="914378">
                  <a:lnSpc>
                    <a:spcPct val="120000"/>
                  </a:lnSpc>
                  <a:defRPr/>
                </a:pP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609599" y="3139323"/>
                <a:ext cx="2407615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10000"/>
              </a:bodyPr>
              <a:lstStyle/>
              <a:p>
                <a:pPr lvl="0" algn="r" defTabSz="914378">
                  <a:defRPr/>
                </a:pPr>
                <a:r>
                  <a:rPr lang="zh-CN" altLang="en-US" sz="1600" b="1" dirty="0">
                    <a:solidFill>
                      <a:schemeClr val="accent4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标题文本添加</a:t>
                </a:r>
              </a:p>
            </p:txBody>
          </p:sp>
        </p:grpSp>
        <p:sp>
          <p:nvSpPr>
            <p:cNvPr id="23" name="任意多边形: 形状 21"/>
            <p:cNvSpPr>
              <a:spLocks/>
            </p:cNvSpPr>
            <p:nvPr/>
          </p:nvSpPr>
          <p:spPr bwMode="auto">
            <a:xfrm>
              <a:off x="7115634" y="3888677"/>
              <a:ext cx="411653" cy="646447"/>
            </a:xfrm>
            <a:custGeom>
              <a:avLst/>
              <a:gdLst>
                <a:gd name="connsiteX0" fmla="*/ 107157 w 214313"/>
                <a:gd name="connsiteY0" fmla="*/ 288925 h 336550"/>
                <a:gd name="connsiteX1" fmla="*/ 92075 w 214313"/>
                <a:gd name="connsiteY1" fmla="*/ 303213 h 336550"/>
                <a:gd name="connsiteX2" fmla="*/ 107157 w 214313"/>
                <a:gd name="connsiteY2" fmla="*/ 317501 h 336550"/>
                <a:gd name="connsiteX3" fmla="*/ 122239 w 214313"/>
                <a:gd name="connsiteY3" fmla="*/ 303213 h 336550"/>
                <a:gd name="connsiteX4" fmla="*/ 107157 w 214313"/>
                <a:gd name="connsiteY4" fmla="*/ 288925 h 336550"/>
                <a:gd name="connsiteX5" fmla="*/ 30187 w 214313"/>
                <a:gd name="connsiteY5" fmla="*/ 41275 h 336550"/>
                <a:gd name="connsiteX6" fmla="*/ 22225 w 214313"/>
                <a:gd name="connsiteY6" fmla="*/ 50461 h 336550"/>
                <a:gd name="connsiteX7" fmla="*/ 22225 w 214313"/>
                <a:gd name="connsiteY7" fmla="*/ 259103 h 336550"/>
                <a:gd name="connsiteX8" fmla="*/ 30187 w 214313"/>
                <a:gd name="connsiteY8" fmla="*/ 268288 h 336550"/>
                <a:gd name="connsiteX9" fmla="*/ 184126 w 214313"/>
                <a:gd name="connsiteY9" fmla="*/ 268288 h 336550"/>
                <a:gd name="connsiteX10" fmla="*/ 192088 w 214313"/>
                <a:gd name="connsiteY10" fmla="*/ 259103 h 336550"/>
                <a:gd name="connsiteX11" fmla="*/ 192088 w 214313"/>
                <a:gd name="connsiteY11" fmla="*/ 50461 h 336550"/>
                <a:gd name="connsiteX12" fmla="*/ 184126 w 214313"/>
                <a:gd name="connsiteY12" fmla="*/ 41275 h 336550"/>
                <a:gd name="connsiteX13" fmla="*/ 30187 w 214313"/>
                <a:gd name="connsiteY13" fmla="*/ 41275 h 336550"/>
                <a:gd name="connsiteX14" fmla="*/ 92812 w 214313"/>
                <a:gd name="connsiteY14" fmla="*/ 15875 h 336550"/>
                <a:gd name="connsiteX15" fmla="*/ 88900 w 214313"/>
                <a:gd name="connsiteY15" fmla="*/ 21318 h 336550"/>
                <a:gd name="connsiteX16" fmla="*/ 92812 w 214313"/>
                <a:gd name="connsiteY16" fmla="*/ 25400 h 336550"/>
                <a:gd name="connsiteX17" fmla="*/ 121501 w 214313"/>
                <a:gd name="connsiteY17" fmla="*/ 25400 h 336550"/>
                <a:gd name="connsiteX18" fmla="*/ 125413 w 214313"/>
                <a:gd name="connsiteY18" fmla="*/ 21318 h 336550"/>
                <a:gd name="connsiteX19" fmla="*/ 121501 w 214313"/>
                <a:gd name="connsiteY19" fmla="*/ 15875 h 336550"/>
                <a:gd name="connsiteX20" fmla="*/ 92812 w 214313"/>
                <a:gd name="connsiteY20" fmla="*/ 15875 h 336550"/>
                <a:gd name="connsiteX21" fmla="*/ 48948 w 214313"/>
                <a:gd name="connsiteY21" fmla="*/ 0 h 336550"/>
                <a:gd name="connsiteX22" fmla="*/ 165365 w 214313"/>
                <a:gd name="connsiteY22" fmla="*/ 0 h 336550"/>
                <a:gd name="connsiteX23" fmla="*/ 214313 w 214313"/>
                <a:gd name="connsiteY23" fmla="*/ 48642 h 336550"/>
                <a:gd name="connsiteX24" fmla="*/ 214313 w 214313"/>
                <a:gd name="connsiteY24" fmla="*/ 287908 h 336550"/>
                <a:gd name="connsiteX25" fmla="*/ 165365 w 214313"/>
                <a:gd name="connsiteY25" fmla="*/ 336550 h 336550"/>
                <a:gd name="connsiteX26" fmla="*/ 48948 w 214313"/>
                <a:gd name="connsiteY26" fmla="*/ 336550 h 336550"/>
                <a:gd name="connsiteX27" fmla="*/ 0 w 214313"/>
                <a:gd name="connsiteY27" fmla="*/ 287908 h 336550"/>
                <a:gd name="connsiteX28" fmla="*/ 0 w 214313"/>
                <a:gd name="connsiteY28" fmla="*/ 48642 h 336550"/>
                <a:gd name="connsiteX29" fmla="*/ 48948 w 214313"/>
                <a:gd name="connsiteY2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14313" h="336550">
                  <a:moveTo>
                    <a:pt x="107157" y="288925"/>
                  </a:moveTo>
                  <a:cubicBezTo>
                    <a:pt x="98827" y="288925"/>
                    <a:pt x="92075" y="295322"/>
                    <a:pt x="92075" y="303213"/>
                  </a:cubicBezTo>
                  <a:cubicBezTo>
                    <a:pt x="92075" y="311104"/>
                    <a:pt x="98827" y="317501"/>
                    <a:pt x="107157" y="317501"/>
                  </a:cubicBezTo>
                  <a:cubicBezTo>
                    <a:pt x="115487" y="317501"/>
                    <a:pt x="122239" y="311104"/>
                    <a:pt x="122239" y="303213"/>
                  </a:cubicBezTo>
                  <a:cubicBezTo>
                    <a:pt x="122239" y="295322"/>
                    <a:pt x="115487" y="288925"/>
                    <a:pt x="107157" y="288925"/>
                  </a:cubicBezTo>
                  <a:close/>
                  <a:moveTo>
                    <a:pt x="30187" y="41275"/>
                  </a:moveTo>
                  <a:cubicBezTo>
                    <a:pt x="26206" y="41275"/>
                    <a:pt x="22225" y="45212"/>
                    <a:pt x="22225" y="50461"/>
                  </a:cubicBezTo>
                  <a:cubicBezTo>
                    <a:pt x="22225" y="50461"/>
                    <a:pt x="22225" y="50461"/>
                    <a:pt x="22225" y="259103"/>
                  </a:cubicBezTo>
                  <a:cubicBezTo>
                    <a:pt x="22225" y="264352"/>
                    <a:pt x="26206" y="268288"/>
                    <a:pt x="30187" y="268288"/>
                  </a:cubicBezTo>
                  <a:cubicBezTo>
                    <a:pt x="30187" y="268288"/>
                    <a:pt x="30187" y="268288"/>
                    <a:pt x="184126" y="268288"/>
                  </a:cubicBezTo>
                  <a:cubicBezTo>
                    <a:pt x="188107" y="268288"/>
                    <a:pt x="192088" y="264352"/>
                    <a:pt x="192088" y="259103"/>
                  </a:cubicBezTo>
                  <a:lnTo>
                    <a:pt x="192088" y="50461"/>
                  </a:lnTo>
                  <a:cubicBezTo>
                    <a:pt x="192088" y="45212"/>
                    <a:pt x="188107" y="41275"/>
                    <a:pt x="184126" y="41275"/>
                  </a:cubicBezTo>
                  <a:cubicBezTo>
                    <a:pt x="184126" y="41275"/>
                    <a:pt x="184126" y="41275"/>
                    <a:pt x="30187" y="41275"/>
                  </a:cubicBezTo>
                  <a:close/>
                  <a:moveTo>
                    <a:pt x="92812" y="15875"/>
                  </a:moveTo>
                  <a:cubicBezTo>
                    <a:pt x="90204" y="15875"/>
                    <a:pt x="88900" y="18596"/>
                    <a:pt x="88900" y="21318"/>
                  </a:cubicBezTo>
                  <a:cubicBezTo>
                    <a:pt x="88900" y="24039"/>
                    <a:pt x="90204" y="25400"/>
                    <a:pt x="92812" y="25400"/>
                  </a:cubicBezTo>
                  <a:cubicBezTo>
                    <a:pt x="92812" y="25400"/>
                    <a:pt x="92812" y="25400"/>
                    <a:pt x="121501" y="25400"/>
                  </a:cubicBezTo>
                  <a:cubicBezTo>
                    <a:pt x="124109" y="25400"/>
                    <a:pt x="125413" y="24039"/>
                    <a:pt x="125413" y="21318"/>
                  </a:cubicBezTo>
                  <a:cubicBezTo>
                    <a:pt x="125413" y="18596"/>
                    <a:pt x="124109" y="15875"/>
                    <a:pt x="121501" y="15875"/>
                  </a:cubicBezTo>
                  <a:cubicBezTo>
                    <a:pt x="121501" y="15875"/>
                    <a:pt x="121501" y="15875"/>
                    <a:pt x="92812" y="15875"/>
                  </a:cubicBezTo>
                  <a:close/>
                  <a:moveTo>
                    <a:pt x="48948" y="0"/>
                  </a:moveTo>
                  <a:cubicBezTo>
                    <a:pt x="48948" y="0"/>
                    <a:pt x="48948" y="0"/>
                    <a:pt x="165365" y="0"/>
                  </a:cubicBezTo>
                  <a:cubicBezTo>
                    <a:pt x="193146" y="0"/>
                    <a:pt x="214313" y="22349"/>
                    <a:pt x="214313" y="48642"/>
                  </a:cubicBezTo>
                  <a:cubicBezTo>
                    <a:pt x="214313" y="48642"/>
                    <a:pt x="214313" y="48642"/>
                    <a:pt x="214313" y="287908"/>
                  </a:cubicBezTo>
                  <a:cubicBezTo>
                    <a:pt x="214313" y="314201"/>
                    <a:pt x="193146" y="336550"/>
                    <a:pt x="165365" y="336550"/>
                  </a:cubicBezTo>
                  <a:cubicBezTo>
                    <a:pt x="165365" y="336550"/>
                    <a:pt x="165365" y="336550"/>
                    <a:pt x="48948" y="336550"/>
                  </a:cubicBezTo>
                  <a:cubicBezTo>
                    <a:pt x="21167" y="336550"/>
                    <a:pt x="0" y="314201"/>
                    <a:pt x="0" y="287908"/>
                  </a:cubicBezTo>
                  <a:cubicBezTo>
                    <a:pt x="0" y="287908"/>
                    <a:pt x="0" y="287908"/>
                    <a:pt x="0" y="48642"/>
                  </a:cubicBezTo>
                  <a:cubicBezTo>
                    <a:pt x="0" y="22349"/>
                    <a:pt x="21167" y="0"/>
                    <a:pt x="48948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315840" y="3883270"/>
            <a:ext cx="6719292" cy="1105810"/>
            <a:chOff x="3599422" y="2554589"/>
            <a:chExt cx="6719292" cy="1105810"/>
          </a:xfrm>
        </p:grpSpPr>
        <p:sp>
          <p:nvSpPr>
            <p:cNvPr id="27" name="箭头: V 形 4"/>
            <p:cNvSpPr/>
            <p:nvPr/>
          </p:nvSpPr>
          <p:spPr>
            <a:xfrm flipH="1">
              <a:off x="3599422" y="2554589"/>
              <a:ext cx="2496202" cy="1105810"/>
            </a:xfrm>
            <a:prstGeom prst="chevron">
              <a:avLst>
                <a:gd name="adj" fmla="val 41391"/>
              </a:avLst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" name="箭头: V 形 7"/>
            <p:cNvSpPr/>
            <p:nvPr/>
          </p:nvSpPr>
          <p:spPr>
            <a:xfrm flipH="1">
              <a:off x="5625904" y="2554589"/>
              <a:ext cx="4692810" cy="1105810"/>
            </a:xfrm>
            <a:prstGeom prst="chevron">
              <a:avLst>
                <a:gd name="adj" fmla="val 41391"/>
              </a:avLst>
            </a:prstGeom>
            <a:solidFill>
              <a:schemeClr val="bg1">
                <a:lumMod val="95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" name="六边形 28"/>
            <p:cNvSpPr/>
            <p:nvPr/>
          </p:nvSpPr>
          <p:spPr>
            <a:xfrm>
              <a:off x="5750372" y="2809863"/>
              <a:ext cx="690505" cy="595264"/>
            </a:xfrm>
            <a:prstGeom prst="hexagon">
              <a:avLst>
                <a:gd name="adj" fmla="val 41111"/>
                <a:gd name="vf" fmla="val 115470"/>
              </a:avLst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92500" lnSpcReduction="20000"/>
            </a:bodyPr>
            <a:lstStyle/>
            <a:p>
              <a:pPr algn="ctr"/>
              <a:r>
                <a:rPr lang="en-US" altLang="zh-CN" sz="2000" b="1">
                  <a:cs typeface="+mn-ea"/>
                  <a:sym typeface="+mn-lt"/>
                </a:rPr>
                <a:t>2</a:t>
              </a: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6718720" y="2750766"/>
              <a:ext cx="2097682" cy="713456"/>
              <a:chOff x="9029821" y="3139323"/>
              <a:chExt cx="2457329" cy="835777"/>
            </a:xfrm>
          </p:grpSpPr>
          <p:sp>
            <p:nvSpPr>
              <p:cNvPr id="32" name="文本框 57"/>
              <p:cNvSpPr txBox="1"/>
              <p:nvPr/>
            </p:nvSpPr>
            <p:spPr>
              <a:xfrm>
                <a:off x="9029821" y="3385544"/>
                <a:ext cx="2457329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/>
              </a:bodyPr>
              <a:lstStyle/>
              <a:p>
                <a:pPr defTabSz="914378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 dirty="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000" dirty="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9029821" y="3139323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10000"/>
              </a:bodyPr>
              <a:lstStyle/>
              <a:p>
                <a:pPr lvl="0" defTabSz="914378">
                  <a:defRPr/>
                </a:pPr>
                <a:r>
                  <a:rPr lang="zh-CN" altLang="en-US" sz="1600" b="1" dirty="0">
                    <a:solidFill>
                      <a:schemeClr val="accent2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标题文本添加</a:t>
                </a:r>
              </a:p>
            </p:txBody>
          </p:sp>
        </p:grpSp>
        <p:sp>
          <p:nvSpPr>
            <p:cNvPr id="31" name="任意多边形: 形状 22"/>
            <p:cNvSpPr>
              <a:spLocks/>
            </p:cNvSpPr>
            <p:nvPr/>
          </p:nvSpPr>
          <p:spPr bwMode="auto">
            <a:xfrm>
              <a:off x="4680594" y="2845355"/>
              <a:ext cx="333856" cy="524277"/>
            </a:xfrm>
            <a:custGeom>
              <a:avLst/>
              <a:gdLst>
                <a:gd name="connsiteX0" fmla="*/ 107157 w 214313"/>
                <a:gd name="connsiteY0" fmla="*/ 288925 h 336550"/>
                <a:gd name="connsiteX1" fmla="*/ 92075 w 214313"/>
                <a:gd name="connsiteY1" fmla="*/ 303213 h 336550"/>
                <a:gd name="connsiteX2" fmla="*/ 107157 w 214313"/>
                <a:gd name="connsiteY2" fmla="*/ 317501 h 336550"/>
                <a:gd name="connsiteX3" fmla="*/ 122239 w 214313"/>
                <a:gd name="connsiteY3" fmla="*/ 303213 h 336550"/>
                <a:gd name="connsiteX4" fmla="*/ 107157 w 214313"/>
                <a:gd name="connsiteY4" fmla="*/ 288925 h 336550"/>
                <a:gd name="connsiteX5" fmla="*/ 30187 w 214313"/>
                <a:gd name="connsiteY5" fmla="*/ 41275 h 336550"/>
                <a:gd name="connsiteX6" fmla="*/ 22225 w 214313"/>
                <a:gd name="connsiteY6" fmla="*/ 50461 h 336550"/>
                <a:gd name="connsiteX7" fmla="*/ 22225 w 214313"/>
                <a:gd name="connsiteY7" fmla="*/ 259103 h 336550"/>
                <a:gd name="connsiteX8" fmla="*/ 30187 w 214313"/>
                <a:gd name="connsiteY8" fmla="*/ 268288 h 336550"/>
                <a:gd name="connsiteX9" fmla="*/ 184126 w 214313"/>
                <a:gd name="connsiteY9" fmla="*/ 268288 h 336550"/>
                <a:gd name="connsiteX10" fmla="*/ 192088 w 214313"/>
                <a:gd name="connsiteY10" fmla="*/ 259103 h 336550"/>
                <a:gd name="connsiteX11" fmla="*/ 192088 w 214313"/>
                <a:gd name="connsiteY11" fmla="*/ 50461 h 336550"/>
                <a:gd name="connsiteX12" fmla="*/ 184126 w 214313"/>
                <a:gd name="connsiteY12" fmla="*/ 41275 h 336550"/>
                <a:gd name="connsiteX13" fmla="*/ 30187 w 214313"/>
                <a:gd name="connsiteY13" fmla="*/ 41275 h 336550"/>
                <a:gd name="connsiteX14" fmla="*/ 92812 w 214313"/>
                <a:gd name="connsiteY14" fmla="*/ 15875 h 336550"/>
                <a:gd name="connsiteX15" fmla="*/ 88900 w 214313"/>
                <a:gd name="connsiteY15" fmla="*/ 21318 h 336550"/>
                <a:gd name="connsiteX16" fmla="*/ 92812 w 214313"/>
                <a:gd name="connsiteY16" fmla="*/ 25400 h 336550"/>
                <a:gd name="connsiteX17" fmla="*/ 121501 w 214313"/>
                <a:gd name="connsiteY17" fmla="*/ 25400 h 336550"/>
                <a:gd name="connsiteX18" fmla="*/ 125413 w 214313"/>
                <a:gd name="connsiteY18" fmla="*/ 21318 h 336550"/>
                <a:gd name="connsiteX19" fmla="*/ 121501 w 214313"/>
                <a:gd name="connsiteY19" fmla="*/ 15875 h 336550"/>
                <a:gd name="connsiteX20" fmla="*/ 92812 w 214313"/>
                <a:gd name="connsiteY20" fmla="*/ 15875 h 336550"/>
                <a:gd name="connsiteX21" fmla="*/ 48948 w 214313"/>
                <a:gd name="connsiteY21" fmla="*/ 0 h 336550"/>
                <a:gd name="connsiteX22" fmla="*/ 165365 w 214313"/>
                <a:gd name="connsiteY22" fmla="*/ 0 h 336550"/>
                <a:gd name="connsiteX23" fmla="*/ 214313 w 214313"/>
                <a:gd name="connsiteY23" fmla="*/ 48642 h 336550"/>
                <a:gd name="connsiteX24" fmla="*/ 214313 w 214313"/>
                <a:gd name="connsiteY24" fmla="*/ 287908 h 336550"/>
                <a:gd name="connsiteX25" fmla="*/ 165365 w 214313"/>
                <a:gd name="connsiteY25" fmla="*/ 336550 h 336550"/>
                <a:gd name="connsiteX26" fmla="*/ 48948 w 214313"/>
                <a:gd name="connsiteY26" fmla="*/ 336550 h 336550"/>
                <a:gd name="connsiteX27" fmla="*/ 0 w 214313"/>
                <a:gd name="connsiteY27" fmla="*/ 287908 h 336550"/>
                <a:gd name="connsiteX28" fmla="*/ 0 w 214313"/>
                <a:gd name="connsiteY28" fmla="*/ 48642 h 336550"/>
                <a:gd name="connsiteX29" fmla="*/ 48948 w 214313"/>
                <a:gd name="connsiteY2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14313" h="336550">
                  <a:moveTo>
                    <a:pt x="107157" y="288925"/>
                  </a:moveTo>
                  <a:cubicBezTo>
                    <a:pt x="98827" y="288925"/>
                    <a:pt x="92075" y="295322"/>
                    <a:pt x="92075" y="303213"/>
                  </a:cubicBezTo>
                  <a:cubicBezTo>
                    <a:pt x="92075" y="311104"/>
                    <a:pt x="98827" y="317501"/>
                    <a:pt x="107157" y="317501"/>
                  </a:cubicBezTo>
                  <a:cubicBezTo>
                    <a:pt x="115487" y="317501"/>
                    <a:pt x="122239" y="311104"/>
                    <a:pt x="122239" y="303213"/>
                  </a:cubicBezTo>
                  <a:cubicBezTo>
                    <a:pt x="122239" y="295322"/>
                    <a:pt x="115487" y="288925"/>
                    <a:pt x="107157" y="288925"/>
                  </a:cubicBezTo>
                  <a:close/>
                  <a:moveTo>
                    <a:pt x="30187" y="41275"/>
                  </a:moveTo>
                  <a:cubicBezTo>
                    <a:pt x="26206" y="41275"/>
                    <a:pt x="22225" y="45212"/>
                    <a:pt x="22225" y="50461"/>
                  </a:cubicBezTo>
                  <a:cubicBezTo>
                    <a:pt x="22225" y="50461"/>
                    <a:pt x="22225" y="50461"/>
                    <a:pt x="22225" y="259103"/>
                  </a:cubicBezTo>
                  <a:cubicBezTo>
                    <a:pt x="22225" y="264352"/>
                    <a:pt x="26206" y="268288"/>
                    <a:pt x="30187" y="268288"/>
                  </a:cubicBezTo>
                  <a:cubicBezTo>
                    <a:pt x="30187" y="268288"/>
                    <a:pt x="30187" y="268288"/>
                    <a:pt x="184126" y="268288"/>
                  </a:cubicBezTo>
                  <a:cubicBezTo>
                    <a:pt x="188107" y="268288"/>
                    <a:pt x="192088" y="264352"/>
                    <a:pt x="192088" y="259103"/>
                  </a:cubicBezTo>
                  <a:lnTo>
                    <a:pt x="192088" y="50461"/>
                  </a:lnTo>
                  <a:cubicBezTo>
                    <a:pt x="192088" y="45212"/>
                    <a:pt x="188107" y="41275"/>
                    <a:pt x="184126" y="41275"/>
                  </a:cubicBezTo>
                  <a:cubicBezTo>
                    <a:pt x="184126" y="41275"/>
                    <a:pt x="184126" y="41275"/>
                    <a:pt x="30187" y="41275"/>
                  </a:cubicBezTo>
                  <a:close/>
                  <a:moveTo>
                    <a:pt x="92812" y="15875"/>
                  </a:moveTo>
                  <a:cubicBezTo>
                    <a:pt x="90204" y="15875"/>
                    <a:pt x="88900" y="18596"/>
                    <a:pt x="88900" y="21318"/>
                  </a:cubicBezTo>
                  <a:cubicBezTo>
                    <a:pt x="88900" y="24039"/>
                    <a:pt x="90204" y="25400"/>
                    <a:pt x="92812" y="25400"/>
                  </a:cubicBezTo>
                  <a:cubicBezTo>
                    <a:pt x="92812" y="25400"/>
                    <a:pt x="92812" y="25400"/>
                    <a:pt x="121501" y="25400"/>
                  </a:cubicBezTo>
                  <a:cubicBezTo>
                    <a:pt x="124109" y="25400"/>
                    <a:pt x="125413" y="24039"/>
                    <a:pt x="125413" y="21318"/>
                  </a:cubicBezTo>
                  <a:cubicBezTo>
                    <a:pt x="125413" y="18596"/>
                    <a:pt x="124109" y="15875"/>
                    <a:pt x="121501" y="15875"/>
                  </a:cubicBezTo>
                  <a:cubicBezTo>
                    <a:pt x="121501" y="15875"/>
                    <a:pt x="121501" y="15875"/>
                    <a:pt x="92812" y="15875"/>
                  </a:cubicBezTo>
                  <a:close/>
                  <a:moveTo>
                    <a:pt x="48948" y="0"/>
                  </a:moveTo>
                  <a:cubicBezTo>
                    <a:pt x="48948" y="0"/>
                    <a:pt x="48948" y="0"/>
                    <a:pt x="165365" y="0"/>
                  </a:cubicBezTo>
                  <a:cubicBezTo>
                    <a:pt x="193146" y="0"/>
                    <a:pt x="214313" y="22349"/>
                    <a:pt x="214313" y="48642"/>
                  </a:cubicBezTo>
                  <a:cubicBezTo>
                    <a:pt x="214313" y="48642"/>
                    <a:pt x="214313" y="48642"/>
                    <a:pt x="214313" y="287908"/>
                  </a:cubicBezTo>
                  <a:cubicBezTo>
                    <a:pt x="214313" y="314201"/>
                    <a:pt x="193146" y="336550"/>
                    <a:pt x="165365" y="336550"/>
                  </a:cubicBezTo>
                  <a:cubicBezTo>
                    <a:pt x="165365" y="336550"/>
                    <a:pt x="165365" y="336550"/>
                    <a:pt x="48948" y="336550"/>
                  </a:cubicBezTo>
                  <a:cubicBezTo>
                    <a:pt x="21167" y="336550"/>
                    <a:pt x="0" y="314201"/>
                    <a:pt x="0" y="287908"/>
                  </a:cubicBezTo>
                  <a:cubicBezTo>
                    <a:pt x="0" y="287908"/>
                    <a:pt x="0" y="287908"/>
                    <a:pt x="0" y="48642"/>
                  </a:cubicBezTo>
                  <a:cubicBezTo>
                    <a:pt x="0" y="22349"/>
                    <a:pt x="21167" y="0"/>
                    <a:pt x="489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4" name="Text Placeholder 1"/>
          <p:cNvSpPr txBox="1">
            <a:spLocks/>
          </p:cNvSpPr>
          <p:nvPr/>
        </p:nvSpPr>
        <p:spPr>
          <a:xfrm>
            <a:off x="504453" y="1440061"/>
            <a:ext cx="10609636" cy="6096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defTabSz="1219170" rtl="0" eaLnBrk="1" latinLnBrk="0" hangingPunct="1">
              <a:spcBef>
                <a:spcPts val="0"/>
              </a:spcBef>
              <a:buFont typeface="Arial" pitchFamily="34" charset="0"/>
              <a:buNone/>
              <a:defRPr sz="4000" b="0" kern="1200" cap="none" spc="0" baseline="0">
                <a:solidFill>
                  <a:schemeClr val="tx2"/>
                </a:solidFill>
                <a:latin typeface="Lato Light" pitchFamily="34" charset="0"/>
                <a:ea typeface="Open Sans Light" pitchFamily="34" charset="0"/>
                <a:cs typeface="+mn-cs"/>
              </a:defRPr>
            </a:lvl1pPr>
            <a:lvl2pPr marL="990575" indent="-380990" algn="r" defTabSz="121917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输入您的标题文字</a:t>
            </a:r>
            <a:endParaRPr lang="ar-SA" altLang="zh-CN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  <p:sp>
        <p:nvSpPr>
          <p:cNvPr id="35" name="Text Placeholder 2"/>
          <p:cNvSpPr txBox="1">
            <a:spLocks/>
          </p:cNvSpPr>
          <p:nvPr/>
        </p:nvSpPr>
        <p:spPr>
          <a:xfrm>
            <a:off x="507021" y="2089377"/>
            <a:ext cx="10604500" cy="3048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defTabSz="1219170" rtl="0" eaLnBrk="1" latinLnBrk="0" hangingPunct="1">
              <a:spcBef>
                <a:spcPts val="0"/>
              </a:spcBef>
              <a:buFont typeface="Arial" pitchFamily="34" charset="0"/>
              <a:buNone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Lato" pitchFamily="34" charset="0"/>
                <a:ea typeface="+mn-ea"/>
                <a:cs typeface="+mn-cs"/>
              </a:defRPr>
            </a:lvl1pPr>
            <a:lvl2pPr marL="990575" indent="-380990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</a:rPr>
              <a:t>Inset your subtitle here. This is a good space for a short subtitle</a:t>
            </a:r>
            <a:endParaRPr lang="ar-SA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004870b2-c51d-425a-920e-49207b0f3eab"/>
          <p:cNvGrpSpPr>
            <a:grpSpLocks noChangeAspect="1"/>
          </p:cNvGrpSpPr>
          <p:nvPr/>
        </p:nvGrpSpPr>
        <p:grpSpPr>
          <a:xfrm>
            <a:off x="864493" y="2944487"/>
            <a:ext cx="10158556" cy="3680151"/>
            <a:chOff x="1039783" y="1711384"/>
            <a:chExt cx="10158556" cy="3680151"/>
          </a:xfrm>
        </p:grpSpPr>
        <p:grpSp>
          <p:nvGrpSpPr>
            <p:cNvPr id="3" name="组合 2"/>
            <p:cNvGrpSpPr/>
            <p:nvPr/>
          </p:nvGrpSpPr>
          <p:grpSpPr>
            <a:xfrm>
              <a:off x="1039783" y="4555758"/>
              <a:ext cx="2407615" cy="835777"/>
              <a:chOff x="609599" y="3139323"/>
              <a:chExt cx="2407615" cy="835777"/>
            </a:xfrm>
          </p:grpSpPr>
          <p:sp>
            <p:nvSpPr>
              <p:cNvPr id="29" name="文本框 8"/>
              <p:cNvSpPr txBox="1"/>
              <p:nvPr/>
            </p:nvSpPr>
            <p:spPr>
              <a:xfrm>
                <a:off x="609599" y="3385544"/>
                <a:ext cx="2407615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/>
              </a:bodyPr>
              <a:lstStyle/>
              <a:p>
                <a:pPr algn="r" defTabSz="914378">
                  <a:lnSpc>
                    <a:spcPct val="120000"/>
                  </a:lnSpc>
                  <a:defRPr/>
                </a:pP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609599" y="3139323"/>
                <a:ext cx="2407615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/>
              </a:bodyPr>
              <a:lstStyle/>
              <a:p>
                <a:pPr lvl="0" algn="r" defTabSz="914378">
                  <a:defRPr/>
                </a:pPr>
                <a:r>
                  <a:rPr lang="zh-CN" altLang="en-US" sz="1600" b="1" dirty="0">
                    <a:solidFill>
                      <a:schemeClr val="accent2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标题文本添加</a:t>
                </a:r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8741010" y="4555758"/>
              <a:ext cx="2457329" cy="835777"/>
              <a:chOff x="9029821" y="3139323"/>
              <a:chExt cx="2457329" cy="835777"/>
            </a:xfrm>
          </p:grpSpPr>
          <p:sp>
            <p:nvSpPr>
              <p:cNvPr id="27" name="文本框 11"/>
              <p:cNvSpPr txBox="1"/>
              <p:nvPr/>
            </p:nvSpPr>
            <p:spPr>
              <a:xfrm>
                <a:off x="9029821" y="3385544"/>
                <a:ext cx="2457329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/>
              </a:bodyPr>
              <a:lstStyle/>
              <a:p>
                <a:pPr defTabSz="914378">
                  <a:lnSpc>
                    <a:spcPct val="120000"/>
                  </a:lnSpc>
                  <a:defRPr/>
                </a:pP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9029821" y="3139323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/>
              </a:bodyPr>
              <a:lstStyle/>
              <a:p>
                <a:pPr lvl="0" defTabSz="914378">
                  <a:defRPr/>
                </a:pPr>
                <a:r>
                  <a:rPr lang="zh-CN" altLang="en-US" sz="1600" b="1" dirty="0">
                    <a:solidFill>
                      <a:schemeClr val="accent4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标题文本添加</a:t>
                </a: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4267201" y="1711384"/>
              <a:ext cx="3657600" cy="3435232"/>
              <a:chOff x="3842034" y="1787420"/>
              <a:chExt cx="4507933" cy="4233868"/>
            </a:xfrm>
          </p:grpSpPr>
          <p:grpSp>
            <p:nvGrpSpPr>
              <p:cNvPr id="18" name="组合 17"/>
              <p:cNvGrpSpPr/>
              <p:nvPr/>
            </p:nvGrpSpPr>
            <p:grpSpPr>
              <a:xfrm>
                <a:off x="3842034" y="1787420"/>
                <a:ext cx="4507933" cy="4233868"/>
                <a:chOff x="3842034" y="395399"/>
                <a:chExt cx="4507933" cy="4233868"/>
              </a:xfrm>
            </p:grpSpPr>
            <p:sp>
              <p:nvSpPr>
                <p:cNvPr id="22" name="任意多边形: 形状 22"/>
                <p:cNvSpPr/>
                <p:nvPr/>
              </p:nvSpPr>
              <p:spPr>
                <a:xfrm>
                  <a:off x="4859220" y="395399"/>
                  <a:ext cx="1236780" cy="2273681"/>
                </a:xfrm>
                <a:custGeom>
                  <a:avLst/>
                  <a:gdLst>
                    <a:gd name="connsiteX0" fmla="*/ 1236780 w 1236780"/>
                    <a:gd name="connsiteY0" fmla="*/ 0 h 2273681"/>
                    <a:gd name="connsiteX1" fmla="*/ 1236780 w 1236780"/>
                    <a:gd name="connsiteY1" fmla="*/ 439552 h 2273681"/>
                    <a:gd name="connsiteX2" fmla="*/ 439552 w 1236780"/>
                    <a:gd name="connsiteY2" fmla="*/ 1236780 h 2273681"/>
                    <a:gd name="connsiteX3" fmla="*/ 715054 w 1236780"/>
                    <a:gd name="connsiteY3" fmla="*/ 1839602 h 2273681"/>
                    <a:gd name="connsiteX4" fmla="*/ 762725 w 1236780"/>
                    <a:gd name="connsiteY4" fmla="*/ 1876147 h 2273681"/>
                    <a:gd name="connsiteX5" fmla="*/ 563959 w 1236780"/>
                    <a:gd name="connsiteY5" fmla="*/ 2273681 h 2273681"/>
                    <a:gd name="connsiteX6" fmla="*/ 545285 w 1236780"/>
                    <a:gd name="connsiteY6" fmla="*/ 2262337 h 2273681"/>
                    <a:gd name="connsiteX7" fmla="*/ 0 w 1236780"/>
                    <a:gd name="connsiteY7" fmla="*/ 1236780 h 2273681"/>
                    <a:gd name="connsiteX8" fmla="*/ 1236780 w 1236780"/>
                    <a:gd name="connsiteY8" fmla="*/ 0 h 2273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36780" h="2273681">
                      <a:moveTo>
                        <a:pt x="1236780" y="0"/>
                      </a:moveTo>
                      <a:lnTo>
                        <a:pt x="1236780" y="439552"/>
                      </a:lnTo>
                      <a:cubicBezTo>
                        <a:pt x="796484" y="439552"/>
                        <a:pt x="439552" y="796484"/>
                        <a:pt x="439552" y="1236780"/>
                      </a:cubicBezTo>
                      <a:cubicBezTo>
                        <a:pt x="439552" y="1477567"/>
                        <a:pt x="546301" y="1693422"/>
                        <a:pt x="715054" y="1839602"/>
                      </a:cubicBezTo>
                      <a:lnTo>
                        <a:pt x="762725" y="1876147"/>
                      </a:lnTo>
                      <a:lnTo>
                        <a:pt x="563959" y="2273681"/>
                      </a:lnTo>
                      <a:lnTo>
                        <a:pt x="545285" y="2262337"/>
                      </a:lnTo>
                      <a:cubicBezTo>
                        <a:pt x="216299" y="2040079"/>
                        <a:pt x="0" y="1663689"/>
                        <a:pt x="0" y="1236780"/>
                      </a:cubicBezTo>
                      <a:cubicBezTo>
                        <a:pt x="0" y="553725"/>
                        <a:pt x="553725" y="0"/>
                        <a:pt x="123678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3" name="任意多边形: 形状 23"/>
                <p:cNvSpPr/>
                <p:nvPr/>
              </p:nvSpPr>
              <p:spPr>
                <a:xfrm>
                  <a:off x="3842034" y="2155706"/>
                  <a:ext cx="2473561" cy="2473561"/>
                </a:xfrm>
                <a:custGeom>
                  <a:avLst/>
                  <a:gdLst>
                    <a:gd name="connsiteX0" fmla="*/ 1236780 w 2473561"/>
                    <a:gd name="connsiteY0" fmla="*/ 0 h 2473560"/>
                    <a:gd name="connsiteX1" fmla="*/ 2324287 w 2473561"/>
                    <a:gd name="connsiteY1" fmla="*/ 647257 h 2473560"/>
                    <a:gd name="connsiteX2" fmla="*/ 2353068 w 2473561"/>
                    <a:gd name="connsiteY2" fmla="*/ 707001 h 2473560"/>
                    <a:gd name="connsiteX3" fmla="*/ 2253968 w 2473561"/>
                    <a:gd name="connsiteY3" fmla="*/ 713252 h 2473560"/>
                    <a:gd name="connsiteX4" fmla="*/ 1664446 w 2473561"/>
                    <a:gd name="connsiteY4" fmla="*/ 563979 h 2473560"/>
                    <a:gd name="connsiteX5" fmla="*/ 1617542 w 2473561"/>
                    <a:gd name="connsiteY5" fmla="*/ 535485 h 2473560"/>
                    <a:gd name="connsiteX6" fmla="*/ 1581146 w 2473561"/>
                    <a:gd name="connsiteY6" fmla="*/ 513373 h 2473560"/>
                    <a:gd name="connsiteX7" fmla="*/ 1578271 w 2473561"/>
                    <a:gd name="connsiteY7" fmla="*/ 519123 h 2473560"/>
                    <a:gd name="connsiteX8" fmla="*/ 1547096 w 2473561"/>
                    <a:gd name="connsiteY8" fmla="*/ 502202 h 2473560"/>
                    <a:gd name="connsiteX9" fmla="*/ 1236779 w 2473561"/>
                    <a:gd name="connsiteY9" fmla="*/ 439552 h 2473560"/>
                    <a:gd name="connsiteX10" fmla="*/ 439551 w 2473561"/>
                    <a:gd name="connsiteY10" fmla="*/ 1236780 h 2473560"/>
                    <a:gd name="connsiteX11" fmla="*/ 1236779 w 2473561"/>
                    <a:gd name="connsiteY11" fmla="*/ 2034008 h 2473560"/>
                    <a:gd name="connsiteX12" fmla="*/ 2029891 w 2473561"/>
                    <a:gd name="connsiteY12" fmla="*/ 1318292 h 2473560"/>
                    <a:gd name="connsiteX13" fmla="*/ 2033993 w 2473561"/>
                    <a:gd name="connsiteY13" fmla="*/ 1237062 h 2473560"/>
                    <a:gd name="connsiteX14" fmla="*/ 2033994 w 2473561"/>
                    <a:gd name="connsiteY14" fmla="*/ 1237062 h 2473560"/>
                    <a:gd name="connsiteX15" fmla="*/ 2034008 w 2473561"/>
                    <a:gd name="connsiteY15" fmla="*/ 1236781 h 2473560"/>
                    <a:gd name="connsiteX16" fmla="*/ 1682518 w 2473561"/>
                    <a:gd name="connsiteY16" fmla="*/ 575707 h 2473560"/>
                    <a:gd name="connsiteX17" fmla="*/ 1578272 w 2473561"/>
                    <a:gd name="connsiteY17" fmla="*/ 519124 h 2473560"/>
                    <a:gd name="connsiteX18" fmla="*/ 1581147 w 2473561"/>
                    <a:gd name="connsiteY18" fmla="*/ 513374 h 2473560"/>
                    <a:gd name="connsiteX19" fmla="*/ 1617543 w 2473561"/>
                    <a:gd name="connsiteY19" fmla="*/ 535486 h 2473560"/>
                    <a:gd name="connsiteX20" fmla="*/ 1664447 w 2473561"/>
                    <a:gd name="connsiteY20" fmla="*/ 563980 h 2473560"/>
                    <a:gd name="connsiteX21" fmla="*/ 2253969 w 2473561"/>
                    <a:gd name="connsiteY21" fmla="*/ 713253 h 2473560"/>
                    <a:gd name="connsiteX22" fmla="*/ 2353069 w 2473561"/>
                    <a:gd name="connsiteY22" fmla="*/ 707002 h 2473560"/>
                    <a:gd name="connsiteX23" fmla="*/ 2376369 w 2473561"/>
                    <a:gd name="connsiteY23" fmla="*/ 755370 h 2473560"/>
                    <a:gd name="connsiteX24" fmla="*/ 2473561 w 2473561"/>
                    <a:gd name="connsiteY24" fmla="*/ 1236781 h 2473560"/>
                    <a:gd name="connsiteX25" fmla="*/ 2473547 w 2473561"/>
                    <a:gd name="connsiteY25" fmla="*/ 1237063 h 2473560"/>
                    <a:gd name="connsiteX26" fmla="*/ 2473546 w 2473561"/>
                    <a:gd name="connsiteY26" fmla="*/ 1237063 h 2473560"/>
                    <a:gd name="connsiteX27" fmla="*/ 2467175 w 2473561"/>
                    <a:gd name="connsiteY27" fmla="*/ 1363234 h 2473560"/>
                    <a:gd name="connsiteX28" fmla="*/ 1236780 w 2473561"/>
                    <a:gd name="connsiteY28" fmla="*/ 2473560 h 2473560"/>
                    <a:gd name="connsiteX29" fmla="*/ 0 w 2473561"/>
                    <a:gd name="connsiteY29" fmla="*/ 1236780 h 2473560"/>
                    <a:gd name="connsiteX30" fmla="*/ 1236780 w 2473561"/>
                    <a:gd name="connsiteY30" fmla="*/ 0 h 2473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2473561" h="2473560">
                      <a:moveTo>
                        <a:pt x="1236780" y="0"/>
                      </a:moveTo>
                      <a:cubicBezTo>
                        <a:pt x="1706381" y="0"/>
                        <a:pt x="2114852" y="261721"/>
                        <a:pt x="2324287" y="647257"/>
                      </a:cubicBezTo>
                      <a:lnTo>
                        <a:pt x="2353068" y="707001"/>
                      </a:lnTo>
                      <a:lnTo>
                        <a:pt x="2253968" y="713252"/>
                      </a:lnTo>
                      <a:cubicBezTo>
                        <a:pt x="2040514" y="713252"/>
                        <a:pt x="1839689" y="659178"/>
                        <a:pt x="1664446" y="563979"/>
                      </a:cubicBezTo>
                      <a:lnTo>
                        <a:pt x="1617542" y="535485"/>
                      </a:lnTo>
                      <a:lnTo>
                        <a:pt x="1581146" y="513373"/>
                      </a:lnTo>
                      <a:lnTo>
                        <a:pt x="1578271" y="519123"/>
                      </a:lnTo>
                      <a:lnTo>
                        <a:pt x="1547096" y="502202"/>
                      </a:lnTo>
                      <a:cubicBezTo>
                        <a:pt x="1451717" y="461860"/>
                        <a:pt x="1346853" y="439552"/>
                        <a:pt x="1236779" y="439552"/>
                      </a:cubicBezTo>
                      <a:cubicBezTo>
                        <a:pt x="796482" y="439552"/>
                        <a:pt x="439551" y="796483"/>
                        <a:pt x="439551" y="1236780"/>
                      </a:cubicBezTo>
                      <a:cubicBezTo>
                        <a:pt x="439551" y="1677077"/>
                        <a:pt x="796482" y="2034008"/>
                        <a:pt x="1236779" y="2034008"/>
                      </a:cubicBezTo>
                      <a:cubicBezTo>
                        <a:pt x="1649558" y="2034008"/>
                        <a:pt x="1989065" y="1720299"/>
                        <a:pt x="2029891" y="1318292"/>
                      </a:cubicBezTo>
                      <a:lnTo>
                        <a:pt x="2033993" y="1237062"/>
                      </a:lnTo>
                      <a:lnTo>
                        <a:pt x="2033994" y="1237062"/>
                      </a:lnTo>
                      <a:lnTo>
                        <a:pt x="2034008" y="1236781"/>
                      </a:lnTo>
                      <a:cubicBezTo>
                        <a:pt x="2034008" y="961596"/>
                        <a:pt x="1894582" y="718975"/>
                        <a:pt x="1682518" y="575707"/>
                      </a:cubicBezTo>
                      <a:lnTo>
                        <a:pt x="1578272" y="519124"/>
                      </a:lnTo>
                      <a:lnTo>
                        <a:pt x="1581147" y="513374"/>
                      </a:lnTo>
                      <a:lnTo>
                        <a:pt x="1617543" y="535486"/>
                      </a:lnTo>
                      <a:lnTo>
                        <a:pt x="1664447" y="563980"/>
                      </a:lnTo>
                      <a:cubicBezTo>
                        <a:pt x="1839690" y="659179"/>
                        <a:pt x="2040515" y="713253"/>
                        <a:pt x="2253969" y="713253"/>
                      </a:cubicBezTo>
                      <a:lnTo>
                        <a:pt x="2353069" y="707002"/>
                      </a:lnTo>
                      <a:lnTo>
                        <a:pt x="2376369" y="755370"/>
                      </a:lnTo>
                      <a:cubicBezTo>
                        <a:pt x="2438953" y="903337"/>
                        <a:pt x="2473561" y="1066017"/>
                        <a:pt x="2473561" y="1236781"/>
                      </a:cubicBezTo>
                      <a:lnTo>
                        <a:pt x="2473547" y="1237063"/>
                      </a:lnTo>
                      <a:lnTo>
                        <a:pt x="2473546" y="1237063"/>
                      </a:lnTo>
                      <a:lnTo>
                        <a:pt x="2467175" y="1363234"/>
                      </a:lnTo>
                      <a:cubicBezTo>
                        <a:pt x="2403839" y="1986888"/>
                        <a:pt x="1877144" y="2473560"/>
                        <a:pt x="1236780" y="2473560"/>
                      </a:cubicBezTo>
                      <a:cubicBezTo>
                        <a:pt x="553725" y="2473560"/>
                        <a:pt x="0" y="1919835"/>
                        <a:pt x="0" y="1236780"/>
                      </a:cubicBezTo>
                      <a:cubicBezTo>
                        <a:pt x="0" y="553725"/>
                        <a:pt x="553725" y="0"/>
                        <a:pt x="1236780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4" name="任意多边形: 形状 24"/>
                <p:cNvSpPr/>
                <p:nvPr/>
              </p:nvSpPr>
              <p:spPr>
                <a:xfrm>
                  <a:off x="5876407" y="2155706"/>
                  <a:ext cx="2473560" cy="2473560"/>
                </a:xfrm>
                <a:custGeom>
                  <a:avLst/>
                  <a:gdLst>
                    <a:gd name="connsiteX0" fmla="*/ 892415 w 2473560"/>
                    <a:gd name="connsiteY0" fmla="*/ 513375 h 2473560"/>
                    <a:gd name="connsiteX1" fmla="*/ 858322 w 2473560"/>
                    <a:gd name="connsiteY1" fmla="*/ 534087 h 2473560"/>
                    <a:gd name="connsiteX2" fmla="*/ 809118 w 2473560"/>
                    <a:gd name="connsiteY2" fmla="*/ 563979 h 2473560"/>
                    <a:gd name="connsiteX3" fmla="*/ 377116 w 2473560"/>
                    <a:gd name="connsiteY3" fmla="*/ 703315 h 2473560"/>
                    <a:gd name="connsiteX4" fmla="*/ 318695 w 2473560"/>
                    <a:gd name="connsiteY4" fmla="*/ 707001 h 2473560"/>
                    <a:gd name="connsiteX5" fmla="*/ 341995 w 2473560"/>
                    <a:gd name="connsiteY5" fmla="*/ 755369 h 2473560"/>
                    <a:gd name="connsiteX6" fmla="*/ 439187 w 2473560"/>
                    <a:gd name="connsiteY6" fmla="*/ 1236780 h 2473560"/>
                    <a:gd name="connsiteX7" fmla="*/ 439173 w 2473560"/>
                    <a:gd name="connsiteY7" fmla="*/ 1237062 h 2473560"/>
                    <a:gd name="connsiteX8" fmla="*/ 439174 w 2473560"/>
                    <a:gd name="connsiteY8" fmla="*/ 1237062 h 2473560"/>
                    <a:gd name="connsiteX9" fmla="*/ 439188 w 2473560"/>
                    <a:gd name="connsiteY9" fmla="*/ 1236781 h 2473560"/>
                    <a:gd name="connsiteX10" fmla="*/ 341996 w 2473560"/>
                    <a:gd name="connsiteY10" fmla="*/ 755370 h 2473560"/>
                    <a:gd name="connsiteX11" fmla="*/ 318696 w 2473560"/>
                    <a:gd name="connsiteY11" fmla="*/ 707002 h 2473560"/>
                    <a:gd name="connsiteX12" fmla="*/ 377117 w 2473560"/>
                    <a:gd name="connsiteY12" fmla="*/ 703316 h 2473560"/>
                    <a:gd name="connsiteX13" fmla="*/ 809119 w 2473560"/>
                    <a:gd name="connsiteY13" fmla="*/ 563980 h 2473560"/>
                    <a:gd name="connsiteX14" fmla="*/ 858323 w 2473560"/>
                    <a:gd name="connsiteY14" fmla="*/ 534088 h 2473560"/>
                    <a:gd name="connsiteX15" fmla="*/ 892416 w 2473560"/>
                    <a:gd name="connsiteY15" fmla="*/ 513376 h 2473560"/>
                    <a:gd name="connsiteX16" fmla="*/ 1236779 w 2473560"/>
                    <a:gd name="connsiteY16" fmla="*/ 439552 h 2473560"/>
                    <a:gd name="connsiteX17" fmla="*/ 926462 w 2473560"/>
                    <a:gd name="connsiteY17" fmla="*/ 502202 h 2473560"/>
                    <a:gd name="connsiteX18" fmla="*/ 895290 w 2473560"/>
                    <a:gd name="connsiteY18" fmla="*/ 519122 h 2473560"/>
                    <a:gd name="connsiteX19" fmla="*/ 895290 w 2473560"/>
                    <a:gd name="connsiteY19" fmla="*/ 519123 h 2473560"/>
                    <a:gd name="connsiteX20" fmla="*/ 791042 w 2473560"/>
                    <a:gd name="connsiteY20" fmla="*/ 575707 h 2473560"/>
                    <a:gd name="connsiteX21" fmla="*/ 439552 w 2473560"/>
                    <a:gd name="connsiteY21" fmla="*/ 1236781 h 2473560"/>
                    <a:gd name="connsiteX22" fmla="*/ 439566 w 2473560"/>
                    <a:gd name="connsiteY22" fmla="*/ 1237063 h 2473560"/>
                    <a:gd name="connsiteX23" fmla="*/ 439565 w 2473560"/>
                    <a:gd name="connsiteY23" fmla="*/ 1237063 h 2473560"/>
                    <a:gd name="connsiteX24" fmla="*/ 443667 w 2473560"/>
                    <a:gd name="connsiteY24" fmla="*/ 1318292 h 2473560"/>
                    <a:gd name="connsiteX25" fmla="*/ 1236779 w 2473560"/>
                    <a:gd name="connsiteY25" fmla="*/ 2034008 h 2473560"/>
                    <a:gd name="connsiteX26" fmla="*/ 2034007 w 2473560"/>
                    <a:gd name="connsiteY26" fmla="*/ 1236780 h 2473560"/>
                    <a:gd name="connsiteX27" fmla="*/ 1236779 w 2473560"/>
                    <a:gd name="connsiteY27" fmla="*/ 439552 h 2473560"/>
                    <a:gd name="connsiteX28" fmla="*/ 1236780 w 2473560"/>
                    <a:gd name="connsiteY28" fmla="*/ 0 h 2473560"/>
                    <a:gd name="connsiteX29" fmla="*/ 2473560 w 2473560"/>
                    <a:gd name="connsiteY29" fmla="*/ 1236780 h 2473560"/>
                    <a:gd name="connsiteX30" fmla="*/ 1236780 w 2473560"/>
                    <a:gd name="connsiteY30" fmla="*/ 2473560 h 2473560"/>
                    <a:gd name="connsiteX31" fmla="*/ 0 w 2473560"/>
                    <a:gd name="connsiteY31" fmla="*/ 1236780 h 2473560"/>
                    <a:gd name="connsiteX32" fmla="*/ 1236780 w 2473560"/>
                    <a:gd name="connsiteY32" fmla="*/ 0 h 2473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2473560" h="2473560">
                      <a:moveTo>
                        <a:pt x="892415" y="513375"/>
                      </a:moveTo>
                      <a:lnTo>
                        <a:pt x="858322" y="534087"/>
                      </a:lnTo>
                      <a:lnTo>
                        <a:pt x="809118" y="563979"/>
                      </a:lnTo>
                      <a:cubicBezTo>
                        <a:pt x="677685" y="635378"/>
                        <a:pt x="531863" y="683645"/>
                        <a:pt x="377116" y="703315"/>
                      </a:cubicBezTo>
                      <a:lnTo>
                        <a:pt x="318695" y="707001"/>
                      </a:lnTo>
                      <a:lnTo>
                        <a:pt x="341995" y="755369"/>
                      </a:lnTo>
                      <a:cubicBezTo>
                        <a:pt x="404579" y="903336"/>
                        <a:pt x="439187" y="1066016"/>
                        <a:pt x="439187" y="1236780"/>
                      </a:cubicBezTo>
                      <a:lnTo>
                        <a:pt x="439173" y="1237062"/>
                      </a:lnTo>
                      <a:lnTo>
                        <a:pt x="439174" y="1237062"/>
                      </a:lnTo>
                      <a:lnTo>
                        <a:pt x="439188" y="1236781"/>
                      </a:lnTo>
                      <a:cubicBezTo>
                        <a:pt x="439188" y="1066017"/>
                        <a:pt x="404580" y="903337"/>
                        <a:pt x="341996" y="755370"/>
                      </a:cubicBezTo>
                      <a:lnTo>
                        <a:pt x="318696" y="707002"/>
                      </a:lnTo>
                      <a:lnTo>
                        <a:pt x="377117" y="703316"/>
                      </a:lnTo>
                      <a:cubicBezTo>
                        <a:pt x="531864" y="683646"/>
                        <a:pt x="677686" y="635379"/>
                        <a:pt x="809119" y="563980"/>
                      </a:cubicBezTo>
                      <a:lnTo>
                        <a:pt x="858323" y="534088"/>
                      </a:lnTo>
                      <a:lnTo>
                        <a:pt x="892416" y="513376"/>
                      </a:lnTo>
                      <a:close/>
                      <a:moveTo>
                        <a:pt x="1236779" y="439552"/>
                      </a:moveTo>
                      <a:cubicBezTo>
                        <a:pt x="1126705" y="439552"/>
                        <a:pt x="1021841" y="461860"/>
                        <a:pt x="926462" y="502202"/>
                      </a:cubicBezTo>
                      <a:lnTo>
                        <a:pt x="895290" y="519122"/>
                      </a:lnTo>
                      <a:lnTo>
                        <a:pt x="895290" y="519123"/>
                      </a:lnTo>
                      <a:lnTo>
                        <a:pt x="791042" y="575707"/>
                      </a:lnTo>
                      <a:cubicBezTo>
                        <a:pt x="578978" y="718975"/>
                        <a:pt x="439552" y="961596"/>
                        <a:pt x="439552" y="1236781"/>
                      </a:cubicBezTo>
                      <a:lnTo>
                        <a:pt x="439566" y="1237063"/>
                      </a:lnTo>
                      <a:lnTo>
                        <a:pt x="439565" y="1237063"/>
                      </a:lnTo>
                      <a:lnTo>
                        <a:pt x="443667" y="1318292"/>
                      </a:lnTo>
                      <a:cubicBezTo>
                        <a:pt x="484493" y="1720299"/>
                        <a:pt x="824001" y="2034008"/>
                        <a:pt x="1236779" y="2034008"/>
                      </a:cubicBezTo>
                      <a:cubicBezTo>
                        <a:pt x="1677076" y="2034008"/>
                        <a:pt x="2034007" y="1677077"/>
                        <a:pt x="2034007" y="1236780"/>
                      </a:cubicBezTo>
                      <a:cubicBezTo>
                        <a:pt x="2034007" y="796483"/>
                        <a:pt x="1677076" y="439552"/>
                        <a:pt x="1236779" y="439552"/>
                      </a:cubicBezTo>
                      <a:close/>
                      <a:moveTo>
                        <a:pt x="1236780" y="0"/>
                      </a:moveTo>
                      <a:cubicBezTo>
                        <a:pt x="1919835" y="0"/>
                        <a:pt x="2473560" y="553725"/>
                        <a:pt x="2473560" y="1236780"/>
                      </a:cubicBezTo>
                      <a:cubicBezTo>
                        <a:pt x="2473560" y="1919835"/>
                        <a:pt x="1919835" y="2473560"/>
                        <a:pt x="1236780" y="2473560"/>
                      </a:cubicBezTo>
                      <a:cubicBezTo>
                        <a:pt x="553725" y="2473560"/>
                        <a:pt x="0" y="1919835"/>
                        <a:pt x="0" y="1236780"/>
                      </a:cubicBezTo>
                      <a:cubicBezTo>
                        <a:pt x="0" y="553725"/>
                        <a:pt x="553725" y="0"/>
                        <a:pt x="1236780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5" name="任意多边形: 形状 25"/>
                <p:cNvSpPr/>
                <p:nvPr/>
              </p:nvSpPr>
              <p:spPr>
                <a:xfrm>
                  <a:off x="6096000" y="395399"/>
                  <a:ext cx="1236780" cy="2473559"/>
                </a:xfrm>
                <a:custGeom>
                  <a:avLst/>
                  <a:gdLst>
                    <a:gd name="connsiteX0" fmla="*/ 0 w 1236780"/>
                    <a:gd name="connsiteY0" fmla="*/ 0 h 2473559"/>
                    <a:gd name="connsiteX1" fmla="*/ 1236780 w 1236780"/>
                    <a:gd name="connsiteY1" fmla="*/ 1236780 h 2473559"/>
                    <a:gd name="connsiteX2" fmla="*/ 691496 w 1236780"/>
                    <a:gd name="connsiteY2" fmla="*/ 2262337 h 2473559"/>
                    <a:gd name="connsiteX3" fmla="*/ 672821 w 1236780"/>
                    <a:gd name="connsiteY3" fmla="*/ 2273683 h 2473559"/>
                    <a:gd name="connsiteX4" fmla="*/ 672821 w 1236780"/>
                    <a:gd name="connsiteY4" fmla="*/ 2273682 h 2473559"/>
                    <a:gd name="connsiteX5" fmla="*/ 638728 w 1236780"/>
                    <a:gd name="connsiteY5" fmla="*/ 2294394 h 2473559"/>
                    <a:gd name="connsiteX6" fmla="*/ 589524 w 1236780"/>
                    <a:gd name="connsiteY6" fmla="*/ 2324286 h 2473559"/>
                    <a:gd name="connsiteX7" fmla="*/ 1 w 1236780"/>
                    <a:gd name="connsiteY7" fmla="*/ 2473559 h 2473559"/>
                    <a:gd name="connsiteX8" fmla="*/ 0 w 1236780"/>
                    <a:gd name="connsiteY8" fmla="*/ 2473559 h 2473559"/>
                    <a:gd name="connsiteX9" fmla="*/ 0 w 1236780"/>
                    <a:gd name="connsiteY9" fmla="*/ 2034007 h 2473559"/>
                    <a:gd name="connsiteX10" fmla="*/ 1 w 1236780"/>
                    <a:gd name="connsiteY10" fmla="*/ 2034007 h 2473559"/>
                    <a:gd name="connsiteX11" fmla="*/ 310318 w 1236780"/>
                    <a:gd name="connsiteY11" fmla="*/ 1971357 h 2473559"/>
                    <a:gd name="connsiteX12" fmla="*/ 441584 w 1236780"/>
                    <a:gd name="connsiteY12" fmla="*/ 1900110 h 2473559"/>
                    <a:gd name="connsiteX13" fmla="*/ 441584 w 1236780"/>
                    <a:gd name="connsiteY13" fmla="*/ 1900109 h 2473559"/>
                    <a:gd name="connsiteX14" fmla="*/ 445738 w 1236780"/>
                    <a:gd name="connsiteY14" fmla="*/ 1897854 h 2473559"/>
                    <a:gd name="connsiteX15" fmla="*/ 474054 w 1236780"/>
                    <a:gd name="connsiteY15" fmla="*/ 1876147 h 2473559"/>
                    <a:gd name="connsiteX16" fmla="*/ 474055 w 1236780"/>
                    <a:gd name="connsiteY16" fmla="*/ 1876148 h 2473559"/>
                    <a:gd name="connsiteX17" fmla="*/ 521727 w 1236780"/>
                    <a:gd name="connsiteY17" fmla="*/ 1839602 h 2473559"/>
                    <a:gd name="connsiteX18" fmla="*/ 797228 w 1236780"/>
                    <a:gd name="connsiteY18" fmla="*/ 1236780 h 2473559"/>
                    <a:gd name="connsiteX19" fmla="*/ 0 w 1236780"/>
                    <a:gd name="connsiteY19" fmla="*/ 439552 h 2473559"/>
                    <a:gd name="connsiteX20" fmla="*/ 0 w 1236780"/>
                    <a:gd name="connsiteY20" fmla="*/ 0 h 24735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236780" h="2473559">
                      <a:moveTo>
                        <a:pt x="0" y="0"/>
                      </a:moveTo>
                      <a:cubicBezTo>
                        <a:pt x="683055" y="0"/>
                        <a:pt x="1236780" y="553725"/>
                        <a:pt x="1236780" y="1236780"/>
                      </a:cubicBezTo>
                      <a:cubicBezTo>
                        <a:pt x="1236780" y="1663689"/>
                        <a:pt x="1020482" y="2040079"/>
                        <a:pt x="691496" y="2262337"/>
                      </a:cubicBezTo>
                      <a:lnTo>
                        <a:pt x="672821" y="2273683"/>
                      </a:lnTo>
                      <a:lnTo>
                        <a:pt x="672821" y="2273682"/>
                      </a:lnTo>
                      <a:lnTo>
                        <a:pt x="638728" y="2294394"/>
                      </a:lnTo>
                      <a:lnTo>
                        <a:pt x="589524" y="2324286"/>
                      </a:lnTo>
                      <a:cubicBezTo>
                        <a:pt x="414280" y="2419485"/>
                        <a:pt x="213456" y="2473559"/>
                        <a:pt x="1" y="2473559"/>
                      </a:cubicBezTo>
                      <a:lnTo>
                        <a:pt x="0" y="2473559"/>
                      </a:lnTo>
                      <a:lnTo>
                        <a:pt x="0" y="2034007"/>
                      </a:lnTo>
                      <a:lnTo>
                        <a:pt x="1" y="2034007"/>
                      </a:lnTo>
                      <a:cubicBezTo>
                        <a:pt x="110075" y="2034007"/>
                        <a:pt x="214940" y="2011699"/>
                        <a:pt x="310318" y="1971357"/>
                      </a:cubicBezTo>
                      <a:lnTo>
                        <a:pt x="441584" y="1900110"/>
                      </a:lnTo>
                      <a:lnTo>
                        <a:pt x="441584" y="1900109"/>
                      </a:lnTo>
                      <a:lnTo>
                        <a:pt x="445738" y="1897854"/>
                      </a:lnTo>
                      <a:lnTo>
                        <a:pt x="474054" y="1876147"/>
                      </a:lnTo>
                      <a:lnTo>
                        <a:pt x="474055" y="1876148"/>
                      </a:lnTo>
                      <a:lnTo>
                        <a:pt x="521727" y="1839602"/>
                      </a:lnTo>
                      <a:cubicBezTo>
                        <a:pt x="690480" y="1693422"/>
                        <a:pt x="797228" y="1477567"/>
                        <a:pt x="797228" y="1236780"/>
                      </a:cubicBezTo>
                      <a:cubicBezTo>
                        <a:pt x="797228" y="796484"/>
                        <a:pt x="440297" y="439552"/>
                        <a:pt x="0" y="439552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任意多边形: 形状 26"/>
                <p:cNvSpPr/>
                <p:nvPr/>
              </p:nvSpPr>
              <p:spPr>
                <a:xfrm rot="19394608" flipV="1">
                  <a:off x="5399111" y="1925810"/>
                  <a:ext cx="1465219" cy="1568654"/>
                </a:xfrm>
                <a:custGeom>
                  <a:avLst/>
                  <a:gdLst>
                    <a:gd name="connsiteX0" fmla="*/ 467393 w 1227003"/>
                    <a:gd name="connsiteY0" fmla="*/ 1313625 h 1313625"/>
                    <a:gd name="connsiteX1" fmla="*/ 477090 w 1227003"/>
                    <a:gd name="connsiteY1" fmla="*/ 1279288 h 1313625"/>
                    <a:gd name="connsiteX2" fmla="*/ 480192 w 1227003"/>
                    <a:gd name="connsiteY2" fmla="*/ 1272556 h 1313625"/>
                    <a:gd name="connsiteX3" fmla="*/ 541601 w 1227003"/>
                    <a:gd name="connsiteY3" fmla="*/ 1139360 h 1313625"/>
                    <a:gd name="connsiteX4" fmla="*/ 752732 w 1227003"/>
                    <a:gd name="connsiteY4" fmla="*/ 903467 h 1313625"/>
                    <a:gd name="connsiteX5" fmla="*/ 1038845 w 1227003"/>
                    <a:gd name="connsiteY5" fmla="*/ 767963 h 1313625"/>
                    <a:gd name="connsiteX6" fmla="*/ 1186648 w 1227003"/>
                    <a:gd name="connsiteY6" fmla="*/ 746493 h 1313625"/>
                    <a:gd name="connsiteX7" fmla="*/ 1186649 w 1227003"/>
                    <a:gd name="connsiteY7" fmla="*/ 746494 h 1313625"/>
                    <a:gd name="connsiteX8" fmla="*/ 1191326 w 1227003"/>
                    <a:gd name="connsiteY8" fmla="*/ 745815 h 1313625"/>
                    <a:gd name="connsiteX9" fmla="*/ 1227003 w 1227003"/>
                    <a:gd name="connsiteY9" fmla="*/ 746261 h 1313625"/>
                    <a:gd name="connsiteX10" fmla="*/ 1148361 w 1227003"/>
                    <a:gd name="connsiteY10" fmla="*/ 308817 h 1313625"/>
                    <a:gd name="connsiteX11" fmla="*/ 1108651 w 1227003"/>
                    <a:gd name="connsiteY11" fmla="*/ 312624 h 1313625"/>
                    <a:gd name="connsiteX12" fmla="*/ 1051342 w 1227003"/>
                    <a:gd name="connsiteY12" fmla="*/ 318120 h 1313625"/>
                    <a:gd name="connsiteX13" fmla="*/ 1028048 w 1227003"/>
                    <a:gd name="connsiteY13" fmla="*/ 322960 h 1313625"/>
                    <a:gd name="connsiteX14" fmla="*/ 1026107 w 1227003"/>
                    <a:gd name="connsiteY14" fmla="*/ 322960 h 1313625"/>
                    <a:gd name="connsiteX15" fmla="*/ 1051342 w 1227003"/>
                    <a:gd name="connsiteY15" fmla="*/ 318118 h 1313625"/>
                    <a:gd name="connsiteX16" fmla="*/ 1108652 w 1227003"/>
                    <a:gd name="connsiteY16" fmla="*/ 312623 h 1313625"/>
                    <a:gd name="connsiteX17" fmla="*/ 1148361 w 1227003"/>
                    <a:gd name="connsiteY17" fmla="*/ 308815 h 1313625"/>
                    <a:gd name="connsiteX18" fmla="*/ 1147224 w 1227003"/>
                    <a:gd name="connsiteY18" fmla="*/ 302491 h 1313625"/>
                    <a:gd name="connsiteX19" fmla="*/ 1029842 w 1227003"/>
                    <a:gd name="connsiteY19" fmla="*/ 319540 h 1313625"/>
                    <a:gd name="connsiteX20" fmla="*/ 352636 w 1227003"/>
                    <a:gd name="connsiteY20" fmla="*/ 235 h 1313625"/>
                    <a:gd name="connsiteX21" fmla="*/ 352478 w 1227003"/>
                    <a:gd name="connsiteY21" fmla="*/ 0 h 1313625"/>
                    <a:gd name="connsiteX22" fmla="*/ 352164 w 1227003"/>
                    <a:gd name="connsiteY22" fmla="*/ 235 h 1313625"/>
                    <a:gd name="connsiteX23" fmla="*/ 0 w 1227003"/>
                    <a:gd name="connsiteY23" fmla="*/ 263270 h 1313625"/>
                    <a:gd name="connsiteX24" fmla="*/ 180 w 1227003"/>
                    <a:gd name="connsiteY24" fmla="*/ 263488 h 1313625"/>
                    <a:gd name="connsiteX25" fmla="*/ 114169 w 1227003"/>
                    <a:gd name="connsiteY25" fmla="*/ 1003468 h 1313625"/>
                    <a:gd name="connsiteX26" fmla="*/ 64509 w 1227003"/>
                    <a:gd name="connsiteY26" fmla="*/ 1111184 h 1313625"/>
                    <a:gd name="connsiteX27" fmla="*/ 70253 w 1227003"/>
                    <a:gd name="connsiteY27" fmla="*/ 1114070 h 1313625"/>
                    <a:gd name="connsiteX28" fmla="*/ 86181 w 1227003"/>
                    <a:gd name="connsiteY28" fmla="*/ 1074575 h 1313625"/>
                    <a:gd name="connsiteX29" fmla="*/ 106708 w 1227003"/>
                    <a:gd name="connsiteY29" fmla="*/ 1023678 h 1313625"/>
                    <a:gd name="connsiteX30" fmla="*/ 489698 w 1227003"/>
                    <a:gd name="connsiteY30" fmla="*/ 551303 h 1313625"/>
                    <a:gd name="connsiteX31" fmla="*/ 544351 w 1227003"/>
                    <a:gd name="connsiteY31" fmla="*/ 515610 h 1313625"/>
                    <a:gd name="connsiteX32" fmla="*/ 544351 w 1227003"/>
                    <a:gd name="connsiteY32" fmla="*/ 515612 h 1313625"/>
                    <a:gd name="connsiteX33" fmla="*/ 489697 w 1227003"/>
                    <a:gd name="connsiteY33" fmla="*/ 551304 h 1313625"/>
                    <a:gd name="connsiteX34" fmla="*/ 106708 w 1227003"/>
                    <a:gd name="connsiteY34" fmla="*/ 1023679 h 1313625"/>
                    <a:gd name="connsiteX35" fmla="*/ 86181 w 1227003"/>
                    <a:gd name="connsiteY35" fmla="*/ 1074576 h 1313625"/>
                    <a:gd name="connsiteX36" fmla="*/ 70254 w 1227003"/>
                    <a:gd name="connsiteY36" fmla="*/ 1114071 h 1313625"/>
                    <a:gd name="connsiteX0" fmla="*/ 467393 w 1227003"/>
                    <a:gd name="connsiteY0" fmla="*/ 1313625 h 1313625"/>
                    <a:gd name="connsiteX1" fmla="*/ 477090 w 1227003"/>
                    <a:gd name="connsiteY1" fmla="*/ 1279288 h 1313625"/>
                    <a:gd name="connsiteX2" fmla="*/ 480192 w 1227003"/>
                    <a:gd name="connsiteY2" fmla="*/ 1272556 h 1313625"/>
                    <a:gd name="connsiteX3" fmla="*/ 541601 w 1227003"/>
                    <a:gd name="connsiteY3" fmla="*/ 1139360 h 1313625"/>
                    <a:gd name="connsiteX4" fmla="*/ 752732 w 1227003"/>
                    <a:gd name="connsiteY4" fmla="*/ 903467 h 1313625"/>
                    <a:gd name="connsiteX5" fmla="*/ 1038845 w 1227003"/>
                    <a:gd name="connsiteY5" fmla="*/ 767963 h 1313625"/>
                    <a:gd name="connsiteX6" fmla="*/ 1186648 w 1227003"/>
                    <a:gd name="connsiteY6" fmla="*/ 746493 h 1313625"/>
                    <a:gd name="connsiteX7" fmla="*/ 1186649 w 1227003"/>
                    <a:gd name="connsiteY7" fmla="*/ 746494 h 1313625"/>
                    <a:gd name="connsiteX8" fmla="*/ 1191326 w 1227003"/>
                    <a:gd name="connsiteY8" fmla="*/ 745815 h 1313625"/>
                    <a:gd name="connsiteX9" fmla="*/ 1227003 w 1227003"/>
                    <a:gd name="connsiteY9" fmla="*/ 746261 h 1313625"/>
                    <a:gd name="connsiteX10" fmla="*/ 1148361 w 1227003"/>
                    <a:gd name="connsiteY10" fmla="*/ 308817 h 1313625"/>
                    <a:gd name="connsiteX11" fmla="*/ 1108651 w 1227003"/>
                    <a:gd name="connsiteY11" fmla="*/ 312624 h 1313625"/>
                    <a:gd name="connsiteX12" fmla="*/ 1051342 w 1227003"/>
                    <a:gd name="connsiteY12" fmla="*/ 318120 h 1313625"/>
                    <a:gd name="connsiteX13" fmla="*/ 1028048 w 1227003"/>
                    <a:gd name="connsiteY13" fmla="*/ 322960 h 1313625"/>
                    <a:gd name="connsiteX14" fmla="*/ 1026107 w 1227003"/>
                    <a:gd name="connsiteY14" fmla="*/ 322960 h 1313625"/>
                    <a:gd name="connsiteX15" fmla="*/ 1051342 w 1227003"/>
                    <a:gd name="connsiteY15" fmla="*/ 318118 h 1313625"/>
                    <a:gd name="connsiteX16" fmla="*/ 1108652 w 1227003"/>
                    <a:gd name="connsiteY16" fmla="*/ 312623 h 1313625"/>
                    <a:gd name="connsiteX17" fmla="*/ 1148361 w 1227003"/>
                    <a:gd name="connsiteY17" fmla="*/ 308815 h 1313625"/>
                    <a:gd name="connsiteX18" fmla="*/ 1147224 w 1227003"/>
                    <a:gd name="connsiteY18" fmla="*/ 302491 h 1313625"/>
                    <a:gd name="connsiteX19" fmla="*/ 1029842 w 1227003"/>
                    <a:gd name="connsiteY19" fmla="*/ 319540 h 1313625"/>
                    <a:gd name="connsiteX20" fmla="*/ 352636 w 1227003"/>
                    <a:gd name="connsiteY20" fmla="*/ 235 h 1313625"/>
                    <a:gd name="connsiteX21" fmla="*/ 352478 w 1227003"/>
                    <a:gd name="connsiteY21" fmla="*/ 0 h 1313625"/>
                    <a:gd name="connsiteX22" fmla="*/ 352164 w 1227003"/>
                    <a:gd name="connsiteY22" fmla="*/ 235 h 1313625"/>
                    <a:gd name="connsiteX23" fmla="*/ 0 w 1227003"/>
                    <a:gd name="connsiteY23" fmla="*/ 263270 h 1313625"/>
                    <a:gd name="connsiteX24" fmla="*/ 180 w 1227003"/>
                    <a:gd name="connsiteY24" fmla="*/ 263488 h 1313625"/>
                    <a:gd name="connsiteX25" fmla="*/ 114169 w 1227003"/>
                    <a:gd name="connsiteY25" fmla="*/ 1003468 h 1313625"/>
                    <a:gd name="connsiteX26" fmla="*/ 64509 w 1227003"/>
                    <a:gd name="connsiteY26" fmla="*/ 1111184 h 1313625"/>
                    <a:gd name="connsiteX27" fmla="*/ 70253 w 1227003"/>
                    <a:gd name="connsiteY27" fmla="*/ 1114070 h 1313625"/>
                    <a:gd name="connsiteX28" fmla="*/ 86181 w 1227003"/>
                    <a:gd name="connsiteY28" fmla="*/ 1074575 h 1313625"/>
                    <a:gd name="connsiteX29" fmla="*/ 106708 w 1227003"/>
                    <a:gd name="connsiteY29" fmla="*/ 1023678 h 1313625"/>
                    <a:gd name="connsiteX30" fmla="*/ 489698 w 1227003"/>
                    <a:gd name="connsiteY30" fmla="*/ 551303 h 1313625"/>
                    <a:gd name="connsiteX31" fmla="*/ 544351 w 1227003"/>
                    <a:gd name="connsiteY31" fmla="*/ 515610 h 1313625"/>
                    <a:gd name="connsiteX32" fmla="*/ 489697 w 1227003"/>
                    <a:gd name="connsiteY32" fmla="*/ 551304 h 1313625"/>
                    <a:gd name="connsiteX33" fmla="*/ 106708 w 1227003"/>
                    <a:gd name="connsiteY33" fmla="*/ 1023679 h 1313625"/>
                    <a:gd name="connsiteX34" fmla="*/ 86181 w 1227003"/>
                    <a:gd name="connsiteY34" fmla="*/ 1074576 h 1313625"/>
                    <a:gd name="connsiteX35" fmla="*/ 70254 w 1227003"/>
                    <a:gd name="connsiteY35" fmla="*/ 1114071 h 1313625"/>
                    <a:gd name="connsiteX36" fmla="*/ 467393 w 1227003"/>
                    <a:gd name="connsiteY36" fmla="*/ 1313625 h 1313625"/>
                    <a:gd name="connsiteX0" fmla="*/ 467393 w 1227003"/>
                    <a:gd name="connsiteY0" fmla="*/ 1313625 h 1313625"/>
                    <a:gd name="connsiteX1" fmla="*/ 477090 w 1227003"/>
                    <a:gd name="connsiteY1" fmla="*/ 1279288 h 1313625"/>
                    <a:gd name="connsiteX2" fmla="*/ 480192 w 1227003"/>
                    <a:gd name="connsiteY2" fmla="*/ 1272556 h 1313625"/>
                    <a:gd name="connsiteX3" fmla="*/ 541601 w 1227003"/>
                    <a:gd name="connsiteY3" fmla="*/ 1139360 h 1313625"/>
                    <a:gd name="connsiteX4" fmla="*/ 752732 w 1227003"/>
                    <a:gd name="connsiteY4" fmla="*/ 903467 h 1313625"/>
                    <a:gd name="connsiteX5" fmla="*/ 1038845 w 1227003"/>
                    <a:gd name="connsiteY5" fmla="*/ 767963 h 1313625"/>
                    <a:gd name="connsiteX6" fmla="*/ 1186648 w 1227003"/>
                    <a:gd name="connsiteY6" fmla="*/ 746493 h 1313625"/>
                    <a:gd name="connsiteX7" fmla="*/ 1186649 w 1227003"/>
                    <a:gd name="connsiteY7" fmla="*/ 746494 h 1313625"/>
                    <a:gd name="connsiteX8" fmla="*/ 1191326 w 1227003"/>
                    <a:gd name="connsiteY8" fmla="*/ 745815 h 1313625"/>
                    <a:gd name="connsiteX9" fmla="*/ 1227003 w 1227003"/>
                    <a:gd name="connsiteY9" fmla="*/ 746261 h 1313625"/>
                    <a:gd name="connsiteX10" fmla="*/ 1148361 w 1227003"/>
                    <a:gd name="connsiteY10" fmla="*/ 308817 h 1313625"/>
                    <a:gd name="connsiteX11" fmla="*/ 1108651 w 1227003"/>
                    <a:gd name="connsiteY11" fmla="*/ 312624 h 1313625"/>
                    <a:gd name="connsiteX12" fmla="*/ 1051342 w 1227003"/>
                    <a:gd name="connsiteY12" fmla="*/ 318120 h 1313625"/>
                    <a:gd name="connsiteX13" fmla="*/ 1028048 w 1227003"/>
                    <a:gd name="connsiteY13" fmla="*/ 322960 h 1313625"/>
                    <a:gd name="connsiteX14" fmla="*/ 1026107 w 1227003"/>
                    <a:gd name="connsiteY14" fmla="*/ 322960 h 1313625"/>
                    <a:gd name="connsiteX15" fmla="*/ 1051342 w 1227003"/>
                    <a:gd name="connsiteY15" fmla="*/ 318118 h 1313625"/>
                    <a:gd name="connsiteX16" fmla="*/ 1108652 w 1227003"/>
                    <a:gd name="connsiteY16" fmla="*/ 312623 h 1313625"/>
                    <a:gd name="connsiteX17" fmla="*/ 1148361 w 1227003"/>
                    <a:gd name="connsiteY17" fmla="*/ 308815 h 1313625"/>
                    <a:gd name="connsiteX18" fmla="*/ 1147224 w 1227003"/>
                    <a:gd name="connsiteY18" fmla="*/ 302491 h 1313625"/>
                    <a:gd name="connsiteX19" fmla="*/ 1029842 w 1227003"/>
                    <a:gd name="connsiteY19" fmla="*/ 319540 h 1313625"/>
                    <a:gd name="connsiteX20" fmla="*/ 352636 w 1227003"/>
                    <a:gd name="connsiteY20" fmla="*/ 235 h 1313625"/>
                    <a:gd name="connsiteX21" fmla="*/ 352478 w 1227003"/>
                    <a:gd name="connsiteY21" fmla="*/ 0 h 1313625"/>
                    <a:gd name="connsiteX22" fmla="*/ 352164 w 1227003"/>
                    <a:gd name="connsiteY22" fmla="*/ 235 h 1313625"/>
                    <a:gd name="connsiteX23" fmla="*/ 0 w 1227003"/>
                    <a:gd name="connsiteY23" fmla="*/ 263270 h 1313625"/>
                    <a:gd name="connsiteX24" fmla="*/ 180 w 1227003"/>
                    <a:gd name="connsiteY24" fmla="*/ 263488 h 1313625"/>
                    <a:gd name="connsiteX25" fmla="*/ 114169 w 1227003"/>
                    <a:gd name="connsiteY25" fmla="*/ 1003468 h 1313625"/>
                    <a:gd name="connsiteX26" fmla="*/ 64509 w 1227003"/>
                    <a:gd name="connsiteY26" fmla="*/ 1111184 h 1313625"/>
                    <a:gd name="connsiteX27" fmla="*/ 70253 w 1227003"/>
                    <a:gd name="connsiteY27" fmla="*/ 1114070 h 1313625"/>
                    <a:gd name="connsiteX28" fmla="*/ 86181 w 1227003"/>
                    <a:gd name="connsiteY28" fmla="*/ 1074575 h 1313625"/>
                    <a:gd name="connsiteX29" fmla="*/ 106708 w 1227003"/>
                    <a:gd name="connsiteY29" fmla="*/ 1023678 h 1313625"/>
                    <a:gd name="connsiteX30" fmla="*/ 489698 w 1227003"/>
                    <a:gd name="connsiteY30" fmla="*/ 551303 h 1313625"/>
                    <a:gd name="connsiteX31" fmla="*/ 544351 w 1227003"/>
                    <a:gd name="connsiteY31" fmla="*/ 515610 h 1313625"/>
                    <a:gd name="connsiteX32" fmla="*/ 106708 w 1227003"/>
                    <a:gd name="connsiteY32" fmla="*/ 1023679 h 1313625"/>
                    <a:gd name="connsiteX33" fmla="*/ 86181 w 1227003"/>
                    <a:gd name="connsiteY33" fmla="*/ 1074576 h 1313625"/>
                    <a:gd name="connsiteX34" fmla="*/ 70254 w 1227003"/>
                    <a:gd name="connsiteY34" fmla="*/ 1114071 h 1313625"/>
                    <a:gd name="connsiteX35" fmla="*/ 467393 w 1227003"/>
                    <a:gd name="connsiteY35" fmla="*/ 1313625 h 1313625"/>
                    <a:gd name="connsiteX0" fmla="*/ 467393 w 1227003"/>
                    <a:gd name="connsiteY0" fmla="*/ 1313625 h 1313625"/>
                    <a:gd name="connsiteX1" fmla="*/ 477090 w 1227003"/>
                    <a:gd name="connsiteY1" fmla="*/ 1279288 h 1313625"/>
                    <a:gd name="connsiteX2" fmla="*/ 480192 w 1227003"/>
                    <a:gd name="connsiteY2" fmla="*/ 1272556 h 1313625"/>
                    <a:gd name="connsiteX3" fmla="*/ 541601 w 1227003"/>
                    <a:gd name="connsiteY3" fmla="*/ 1139360 h 1313625"/>
                    <a:gd name="connsiteX4" fmla="*/ 752732 w 1227003"/>
                    <a:gd name="connsiteY4" fmla="*/ 903467 h 1313625"/>
                    <a:gd name="connsiteX5" fmla="*/ 1038845 w 1227003"/>
                    <a:gd name="connsiteY5" fmla="*/ 767963 h 1313625"/>
                    <a:gd name="connsiteX6" fmla="*/ 1186648 w 1227003"/>
                    <a:gd name="connsiteY6" fmla="*/ 746493 h 1313625"/>
                    <a:gd name="connsiteX7" fmla="*/ 1186649 w 1227003"/>
                    <a:gd name="connsiteY7" fmla="*/ 746494 h 1313625"/>
                    <a:gd name="connsiteX8" fmla="*/ 1191326 w 1227003"/>
                    <a:gd name="connsiteY8" fmla="*/ 745815 h 1313625"/>
                    <a:gd name="connsiteX9" fmla="*/ 1227003 w 1227003"/>
                    <a:gd name="connsiteY9" fmla="*/ 746261 h 1313625"/>
                    <a:gd name="connsiteX10" fmla="*/ 1148361 w 1227003"/>
                    <a:gd name="connsiteY10" fmla="*/ 308817 h 1313625"/>
                    <a:gd name="connsiteX11" fmla="*/ 1108651 w 1227003"/>
                    <a:gd name="connsiteY11" fmla="*/ 312624 h 1313625"/>
                    <a:gd name="connsiteX12" fmla="*/ 1051342 w 1227003"/>
                    <a:gd name="connsiteY12" fmla="*/ 318120 h 1313625"/>
                    <a:gd name="connsiteX13" fmla="*/ 1028048 w 1227003"/>
                    <a:gd name="connsiteY13" fmla="*/ 322960 h 1313625"/>
                    <a:gd name="connsiteX14" fmla="*/ 1026107 w 1227003"/>
                    <a:gd name="connsiteY14" fmla="*/ 322960 h 1313625"/>
                    <a:gd name="connsiteX15" fmla="*/ 1051342 w 1227003"/>
                    <a:gd name="connsiteY15" fmla="*/ 318118 h 1313625"/>
                    <a:gd name="connsiteX16" fmla="*/ 1108652 w 1227003"/>
                    <a:gd name="connsiteY16" fmla="*/ 312623 h 1313625"/>
                    <a:gd name="connsiteX17" fmla="*/ 1148361 w 1227003"/>
                    <a:gd name="connsiteY17" fmla="*/ 308815 h 1313625"/>
                    <a:gd name="connsiteX18" fmla="*/ 1147224 w 1227003"/>
                    <a:gd name="connsiteY18" fmla="*/ 302491 h 1313625"/>
                    <a:gd name="connsiteX19" fmla="*/ 1029842 w 1227003"/>
                    <a:gd name="connsiteY19" fmla="*/ 319540 h 1313625"/>
                    <a:gd name="connsiteX20" fmla="*/ 352636 w 1227003"/>
                    <a:gd name="connsiteY20" fmla="*/ 235 h 1313625"/>
                    <a:gd name="connsiteX21" fmla="*/ 352478 w 1227003"/>
                    <a:gd name="connsiteY21" fmla="*/ 0 h 1313625"/>
                    <a:gd name="connsiteX22" fmla="*/ 352164 w 1227003"/>
                    <a:gd name="connsiteY22" fmla="*/ 235 h 1313625"/>
                    <a:gd name="connsiteX23" fmla="*/ 0 w 1227003"/>
                    <a:gd name="connsiteY23" fmla="*/ 263270 h 1313625"/>
                    <a:gd name="connsiteX24" fmla="*/ 180 w 1227003"/>
                    <a:gd name="connsiteY24" fmla="*/ 263488 h 1313625"/>
                    <a:gd name="connsiteX25" fmla="*/ 114169 w 1227003"/>
                    <a:gd name="connsiteY25" fmla="*/ 1003468 h 1313625"/>
                    <a:gd name="connsiteX26" fmla="*/ 64509 w 1227003"/>
                    <a:gd name="connsiteY26" fmla="*/ 1111184 h 1313625"/>
                    <a:gd name="connsiteX27" fmla="*/ 70253 w 1227003"/>
                    <a:gd name="connsiteY27" fmla="*/ 1114070 h 1313625"/>
                    <a:gd name="connsiteX28" fmla="*/ 86181 w 1227003"/>
                    <a:gd name="connsiteY28" fmla="*/ 1074575 h 1313625"/>
                    <a:gd name="connsiteX29" fmla="*/ 106708 w 1227003"/>
                    <a:gd name="connsiteY29" fmla="*/ 1023678 h 1313625"/>
                    <a:gd name="connsiteX30" fmla="*/ 489698 w 1227003"/>
                    <a:gd name="connsiteY30" fmla="*/ 551303 h 1313625"/>
                    <a:gd name="connsiteX31" fmla="*/ 106708 w 1227003"/>
                    <a:gd name="connsiteY31" fmla="*/ 1023679 h 1313625"/>
                    <a:gd name="connsiteX32" fmla="*/ 86181 w 1227003"/>
                    <a:gd name="connsiteY32" fmla="*/ 1074576 h 1313625"/>
                    <a:gd name="connsiteX33" fmla="*/ 70254 w 1227003"/>
                    <a:gd name="connsiteY33" fmla="*/ 1114071 h 1313625"/>
                    <a:gd name="connsiteX34" fmla="*/ 467393 w 1227003"/>
                    <a:gd name="connsiteY34" fmla="*/ 1313625 h 1313625"/>
                    <a:gd name="connsiteX0" fmla="*/ 467393 w 1227003"/>
                    <a:gd name="connsiteY0" fmla="*/ 1313625 h 1313625"/>
                    <a:gd name="connsiteX1" fmla="*/ 477090 w 1227003"/>
                    <a:gd name="connsiteY1" fmla="*/ 1279288 h 1313625"/>
                    <a:gd name="connsiteX2" fmla="*/ 480192 w 1227003"/>
                    <a:gd name="connsiteY2" fmla="*/ 1272556 h 1313625"/>
                    <a:gd name="connsiteX3" fmla="*/ 541601 w 1227003"/>
                    <a:gd name="connsiteY3" fmla="*/ 1139360 h 1313625"/>
                    <a:gd name="connsiteX4" fmla="*/ 752732 w 1227003"/>
                    <a:gd name="connsiteY4" fmla="*/ 903467 h 1313625"/>
                    <a:gd name="connsiteX5" fmla="*/ 1038845 w 1227003"/>
                    <a:gd name="connsiteY5" fmla="*/ 767963 h 1313625"/>
                    <a:gd name="connsiteX6" fmla="*/ 1186648 w 1227003"/>
                    <a:gd name="connsiteY6" fmla="*/ 746493 h 1313625"/>
                    <a:gd name="connsiteX7" fmla="*/ 1186649 w 1227003"/>
                    <a:gd name="connsiteY7" fmla="*/ 746494 h 1313625"/>
                    <a:gd name="connsiteX8" fmla="*/ 1191326 w 1227003"/>
                    <a:gd name="connsiteY8" fmla="*/ 745815 h 1313625"/>
                    <a:gd name="connsiteX9" fmla="*/ 1227003 w 1227003"/>
                    <a:gd name="connsiteY9" fmla="*/ 746261 h 1313625"/>
                    <a:gd name="connsiteX10" fmla="*/ 1148361 w 1227003"/>
                    <a:gd name="connsiteY10" fmla="*/ 308817 h 1313625"/>
                    <a:gd name="connsiteX11" fmla="*/ 1108651 w 1227003"/>
                    <a:gd name="connsiteY11" fmla="*/ 312624 h 1313625"/>
                    <a:gd name="connsiteX12" fmla="*/ 1051342 w 1227003"/>
                    <a:gd name="connsiteY12" fmla="*/ 318120 h 1313625"/>
                    <a:gd name="connsiteX13" fmla="*/ 1028048 w 1227003"/>
                    <a:gd name="connsiteY13" fmla="*/ 322960 h 1313625"/>
                    <a:gd name="connsiteX14" fmla="*/ 1026107 w 1227003"/>
                    <a:gd name="connsiteY14" fmla="*/ 322960 h 1313625"/>
                    <a:gd name="connsiteX15" fmla="*/ 1051342 w 1227003"/>
                    <a:gd name="connsiteY15" fmla="*/ 318118 h 1313625"/>
                    <a:gd name="connsiteX16" fmla="*/ 1108652 w 1227003"/>
                    <a:gd name="connsiteY16" fmla="*/ 312623 h 1313625"/>
                    <a:gd name="connsiteX17" fmla="*/ 1148361 w 1227003"/>
                    <a:gd name="connsiteY17" fmla="*/ 308815 h 1313625"/>
                    <a:gd name="connsiteX18" fmla="*/ 1147224 w 1227003"/>
                    <a:gd name="connsiteY18" fmla="*/ 302491 h 1313625"/>
                    <a:gd name="connsiteX19" fmla="*/ 1029842 w 1227003"/>
                    <a:gd name="connsiteY19" fmla="*/ 319540 h 1313625"/>
                    <a:gd name="connsiteX20" fmla="*/ 352636 w 1227003"/>
                    <a:gd name="connsiteY20" fmla="*/ 235 h 1313625"/>
                    <a:gd name="connsiteX21" fmla="*/ 352478 w 1227003"/>
                    <a:gd name="connsiteY21" fmla="*/ 0 h 1313625"/>
                    <a:gd name="connsiteX22" fmla="*/ 352164 w 1227003"/>
                    <a:gd name="connsiteY22" fmla="*/ 235 h 1313625"/>
                    <a:gd name="connsiteX23" fmla="*/ 0 w 1227003"/>
                    <a:gd name="connsiteY23" fmla="*/ 263270 h 1313625"/>
                    <a:gd name="connsiteX24" fmla="*/ 180 w 1227003"/>
                    <a:gd name="connsiteY24" fmla="*/ 263488 h 1313625"/>
                    <a:gd name="connsiteX25" fmla="*/ 114169 w 1227003"/>
                    <a:gd name="connsiteY25" fmla="*/ 1003468 h 1313625"/>
                    <a:gd name="connsiteX26" fmla="*/ 64509 w 1227003"/>
                    <a:gd name="connsiteY26" fmla="*/ 1111184 h 1313625"/>
                    <a:gd name="connsiteX27" fmla="*/ 70253 w 1227003"/>
                    <a:gd name="connsiteY27" fmla="*/ 1114070 h 1313625"/>
                    <a:gd name="connsiteX28" fmla="*/ 86181 w 1227003"/>
                    <a:gd name="connsiteY28" fmla="*/ 1074575 h 1313625"/>
                    <a:gd name="connsiteX29" fmla="*/ 106708 w 1227003"/>
                    <a:gd name="connsiteY29" fmla="*/ 1023678 h 1313625"/>
                    <a:gd name="connsiteX30" fmla="*/ 106708 w 1227003"/>
                    <a:gd name="connsiteY30" fmla="*/ 1023679 h 1313625"/>
                    <a:gd name="connsiteX31" fmla="*/ 86181 w 1227003"/>
                    <a:gd name="connsiteY31" fmla="*/ 1074576 h 1313625"/>
                    <a:gd name="connsiteX32" fmla="*/ 70254 w 1227003"/>
                    <a:gd name="connsiteY32" fmla="*/ 1114071 h 1313625"/>
                    <a:gd name="connsiteX33" fmla="*/ 467393 w 1227003"/>
                    <a:gd name="connsiteY33" fmla="*/ 1313625 h 1313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227003" h="1313625">
                      <a:moveTo>
                        <a:pt x="467393" y="1313625"/>
                      </a:moveTo>
                      <a:lnTo>
                        <a:pt x="477090" y="1279288"/>
                      </a:lnTo>
                      <a:lnTo>
                        <a:pt x="480192" y="1272556"/>
                      </a:lnTo>
                      <a:lnTo>
                        <a:pt x="541601" y="1139360"/>
                      </a:lnTo>
                      <a:cubicBezTo>
                        <a:pt x="593877" y="1049962"/>
                        <a:pt x="664543" y="969337"/>
                        <a:pt x="752732" y="903467"/>
                      </a:cubicBezTo>
                      <a:cubicBezTo>
                        <a:pt x="840922" y="837597"/>
                        <a:pt x="938288" y="792717"/>
                        <a:pt x="1038845" y="767963"/>
                      </a:cubicBezTo>
                      <a:lnTo>
                        <a:pt x="1186648" y="746493"/>
                      </a:lnTo>
                      <a:lnTo>
                        <a:pt x="1186649" y="746494"/>
                      </a:lnTo>
                      <a:lnTo>
                        <a:pt x="1191326" y="745815"/>
                      </a:lnTo>
                      <a:lnTo>
                        <a:pt x="1227003" y="746261"/>
                      </a:lnTo>
                      <a:lnTo>
                        <a:pt x="1148361" y="308817"/>
                      </a:lnTo>
                      <a:lnTo>
                        <a:pt x="1108651" y="312624"/>
                      </a:lnTo>
                      <a:lnTo>
                        <a:pt x="1051342" y="318120"/>
                      </a:lnTo>
                      <a:lnTo>
                        <a:pt x="1028048" y="322960"/>
                      </a:lnTo>
                      <a:lnTo>
                        <a:pt x="1026107" y="322960"/>
                      </a:lnTo>
                      <a:lnTo>
                        <a:pt x="1051342" y="318118"/>
                      </a:lnTo>
                      <a:lnTo>
                        <a:pt x="1108652" y="312623"/>
                      </a:lnTo>
                      <a:lnTo>
                        <a:pt x="1148361" y="308815"/>
                      </a:lnTo>
                      <a:lnTo>
                        <a:pt x="1147224" y="302491"/>
                      </a:lnTo>
                      <a:lnTo>
                        <a:pt x="1029842" y="319540"/>
                      </a:lnTo>
                      <a:cubicBezTo>
                        <a:pt x="774205" y="331659"/>
                        <a:pt x="517311" y="220709"/>
                        <a:pt x="352636" y="235"/>
                      </a:cubicBezTo>
                      <a:cubicBezTo>
                        <a:pt x="352583" y="157"/>
                        <a:pt x="352531" y="78"/>
                        <a:pt x="352478" y="0"/>
                      </a:cubicBezTo>
                      <a:lnTo>
                        <a:pt x="352164" y="235"/>
                      </a:lnTo>
                      <a:lnTo>
                        <a:pt x="0" y="263270"/>
                      </a:lnTo>
                      <a:lnTo>
                        <a:pt x="180" y="263488"/>
                      </a:lnTo>
                      <a:cubicBezTo>
                        <a:pt x="164856" y="483962"/>
                        <a:pt x="198338" y="761781"/>
                        <a:pt x="114169" y="1003468"/>
                      </a:cubicBezTo>
                      <a:lnTo>
                        <a:pt x="64509" y="1111184"/>
                      </a:lnTo>
                      <a:lnTo>
                        <a:pt x="70253" y="1114070"/>
                      </a:lnTo>
                      <a:lnTo>
                        <a:pt x="86181" y="1074575"/>
                      </a:lnTo>
                      <a:lnTo>
                        <a:pt x="106708" y="1023678"/>
                      </a:lnTo>
                      <a:cubicBezTo>
                        <a:pt x="110129" y="1015195"/>
                        <a:pt x="110129" y="1015196"/>
                        <a:pt x="106708" y="1023679"/>
                      </a:cubicBezTo>
                      <a:lnTo>
                        <a:pt x="86181" y="1074576"/>
                      </a:lnTo>
                      <a:lnTo>
                        <a:pt x="70254" y="1114071"/>
                      </a:lnTo>
                      <a:lnTo>
                        <a:pt x="467393" y="13136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7620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9" name="任意多边形: 形状 19" title="yn974ulF9k"/>
              <p:cNvSpPr>
                <a:spLocks/>
              </p:cNvSpPr>
              <p:nvPr/>
            </p:nvSpPr>
            <p:spPr bwMode="auto">
              <a:xfrm>
                <a:off x="5774151" y="2677130"/>
                <a:ext cx="643698" cy="644043"/>
              </a:xfrm>
              <a:custGeom>
                <a:avLst/>
                <a:gdLst>
                  <a:gd name="connsiteX0" fmla="*/ 94638 w 328437"/>
                  <a:gd name="connsiteY0" fmla="*/ 163513 h 328613"/>
                  <a:gd name="connsiteX1" fmla="*/ 95937 w 328437"/>
                  <a:gd name="connsiteY1" fmla="*/ 163513 h 328613"/>
                  <a:gd name="connsiteX2" fmla="*/ 134903 w 328437"/>
                  <a:gd name="connsiteY2" fmla="*/ 169971 h 328613"/>
                  <a:gd name="connsiteX3" fmla="*/ 136202 w 328437"/>
                  <a:gd name="connsiteY3" fmla="*/ 171262 h 328613"/>
                  <a:gd name="connsiteX4" fmla="*/ 136202 w 328437"/>
                  <a:gd name="connsiteY4" fmla="*/ 238422 h 328613"/>
                  <a:gd name="connsiteX5" fmla="*/ 136202 w 328437"/>
                  <a:gd name="connsiteY5" fmla="*/ 239713 h 328613"/>
                  <a:gd name="connsiteX6" fmla="*/ 134903 w 328437"/>
                  <a:gd name="connsiteY6" fmla="*/ 239713 h 328613"/>
                  <a:gd name="connsiteX7" fmla="*/ 133604 w 328437"/>
                  <a:gd name="connsiteY7" fmla="*/ 239713 h 328613"/>
                  <a:gd name="connsiteX8" fmla="*/ 94638 w 328437"/>
                  <a:gd name="connsiteY8" fmla="*/ 226798 h 328613"/>
                  <a:gd name="connsiteX9" fmla="*/ 93339 w 328437"/>
                  <a:gd name="connsiteY9" fmla="*/ 225506 h 328613"/>
                  <a:gd name="connsiteX10" fmla="*/ 93339 w 328437"/>
                  <a:gd name="connsiteY10" fmla="*/ 166096 h 328613"/>
                  <a:gd name="connsiteX11" fmla="*/ 94638 w 328437"/>
                  <a:gd name="connsiteY11" fmla="*/ 163513 h 328613"/>
                  <a:gd name="connsiteX12" fmla="*/ 45714 w 328437"/>
                  <a:gd name="connsiteY12" fmla="*/ 157163 h 328613"/>
                  <a:gd name="connsiteX13" fmla="*/ 48227 w 328437"/>
                  <a:gd name="connsiteY13" fmla="*/ 157163 h 328613"/>
                  <a:gd name="connsiteX14" fmla="*/ 74620 w 328437"/>
                  <a:gd name="connsiteY14" fmla="*/ 161051 h 328613"/>
                  <a:gd name="connsiteX15" fmla="*/ 75877 w 328437"/>
                  <a:gd name="connsiteY15" fmla="*/ 162347 h 328613"/>
                  <a:gd name="connsiteX16" fmla="*/ 75877 w 328437"/>
                  <a:gd name="connsiteY16" fmla="*/ 218071 h 328613"/>
                  <a:gd name="connsiteX17" fmla="*/ 74620 w 328437"/>
                  <a:gd name="connsiteY17" fmla="*/ 219367 h 328613"/>
                  <a:gd name="connsiteX18" fmla="*/ 73363 w 328437"/>
                  <a:gd name="connsiteY18" fmla="*/ 220663 h 328613"/>
                  <a:gd name="connsiteX19" fmla="*/ 46971 w 328437"/>
                  <a:gd name="connsiteY19" fmla="*/ 211592 h 328613"/>
                  <a:gd name="connsiteX20" fmla="*/ 45714 w 328437"/>
                  <a:gd name="connsiteY20" fmla="*/ 209000 h 328613"/>
                  <a:gd name="connsiteX21" fmla="*/ 45714 w 328437"/>
                  <a:gd name="connsiteY21" fmla="*/ 158459 h 328613"/>
                  <a:gd name="connsiteX22" fmla="*/ 45714 w 328437"/>
                  <a:gd name="connsiteY22" fmla="*/ 157163 h 328613"/>
                  <a:gd name="connsiteX23" fmla="*/ 34601 w 328437"/>
                  <a:gd name="connsiteY23" fmla="*/ 131763 h 328613"/>
                  <a:gd name="connsiteX24" fmla="*/ 34601 w 328437"/>
                  <a:gd name="connsiteY24" fmla="*/ 246063 h 328613"/>
                  <a:gd name="connsiteX25" fmla="*/ 161601 w 328437"/>
                  <a:gd name="connsiteY25" fmla="*/ 311151 h 328613"/>
                  <a:gd name="connsiteX26" fmla="*/ 161601 w 328437"/>
                  <a:gd name="connsiteY26" fmla="*/ 133351 h 328613"/>
                  <a:gd name="connsiteX27" fmla="*/ 134613 w 328437"/>
                  <a:gd name="connsiteY27" fmla="*/ 133351 h 328613"/>
                  <a:gd name="connsiteX28" fmla="*/ 235241 w 328437"/>
                  <a:gd name="connsiteY28" fmla="*/ 15875 h 328613"/>
                  <a:gd name="connsiteX29" fmla="*/ 147314 w 328437"/>
                  <a:gd name="connsiteY29" fmla="*/ 120775 h 328613"/>
                  <a:gd name="connsiteX30" fmla="*/ 165417 w 328437"/>
                  <a:gd name="connsiteY30" fmla="*/ 120775 h 328613"/>
                  <a:gd name="connsiteX31" fmla="*/ 171882 w 328437"/>
                  <a:gd name="connsiteY31" fmla="*/ 127251 h 328613"/>
                  <a:gd name="connsiteX32" fmla="*/ 171882 w 328437"/>
                  <a:gd name="connsiteY32" fmla="*/ 311150 h 328613"/>
                  <a:gd name="connsiteX33" fmla="*/ 222311 w 328437"/>
                  <a:gd name="connsiteY33" fmla="*/ 285249 h 328613"/>
                  <a:gd name="connsiteX34" fmla="*/ 222311 w 328437"/>
                  <a:gd name="connsiteY34" fmla="*/ 157037 h 328613"/>
                  <a:gd name="connsiteX35" fmla="*/ 223604 w 328437"/>
                  <a:gd name="connsiteY35" fmla="*/ 154447 h 328613"/>
                  <a:gd name="connsiteX36" fmla="*/ 257223 w 328437"/>
                  <a:gd name="connsiteY36" fmla="*/ 151857 h 328613"/>
                  <a:gd name="connsiteX37" fmla="*/ 258516 w 328437"/>
                  <a:gd name="connsiteY37" fmla="*/ 151857 h 328613"/>
                  <a:gd name="connsiteX38" fmla="*/ 259809 w 328437"/>
                  <a:gd name="connsiteY38" fmla="*/ 153152 h 328613"/>
                  <a:gd name="connsiteX39" fmla="*/ 259809 w 328437"/>
                  <a:gd name="connsiteY39" fmla="*/ 265823 h 328613"/>
                  <a:gd name="connsiteX40" fmla="*/ 293429 w 328437"/>
                  <a:gd name="connsiteY40" fmla="*/ 247692 h 328613"/>
                  <a:gd name="connsiteX41" fmla="*/ 294722 w 328437"/>
                  <a:gd name="connsiteY41" fmla="*/ 118185 h 328613"/>
                  <a:gd name="connsiteX42" fmla="*/ 296015 w 328437"/>
                  <a:gd name="connsiteY42" fmla="*/ 114300 h 328613"/>
                  <a:gd name="connsiteX43" fmla="*/ 301187 w 328437"/>
                  <a:gd name="connsiteY43" fmla="*/ 111710 h 328613"/>
                  <a:gd name="connsiteX44" fmla="*/ 307652 w 328437"/>
                  <a:gd name="connsiteY44" fmla="*/ 113005 h 328613"/>
                  <a:gd name="connsiteX45" fmla="*/ 235241 w 328437"/>
                  <a:gd name="connsiteY45" fmla="*/ 15875 h 328613"/>
                  <a:gd name="connsiteX46" fmla="*/ 235348 w 328437"/>
                  <a:gd name="connsiteY46" fmla="*/ 0 h 328613"/>
                  <a:gd name="connsiteX47" fmla="*/ 239233 w 328437"/>
                  <a:gd name="connsiteY47" fmla="*/ 0 h 328613"/>
                  <a:gd name="connsiteX48" fmla="*/ 241823 w 328437"/>
                  <a:gd name="connsiteY48" fmla="*/ 2598 h 328613"/>
                  <a:gd name="connsiteX49" fmla="*/ 327286 w 328437"/>
                  <a:gd name="connsiteY49" fmla="*/ 115599 h 328613"/>
                  <a:gd name="connsiteX50" fmla="*/ 327286 w 328437"/>
                  <a:gd name="connsiteY50" fmla="*/ 123392 h 328613"/>
                  <a:gd name="connsiteX51" fmla="*/ 322107 w 328437"/>
                  <a:gd name="connsiteY51" fmla="*/ 125990 h 328613"/>
                  <a:gd name="connsiteX52" fmla="*/ 307863 w 328437"/>
                  <a:gd name="connsiteY52" fmla="*/ 124691 h 328613"/>
                  <a:gd name="connsiteX53" fmla="*/ 307863 w 328437"/>
                  <a:gd name="connsiteY53" fmla="*/ 251980 h 328613"/>
                  <a:gd name="connsiteX54" fmla="*/ 303978 w 328437"/>
                  <a:gd name="connsiteY54" fmla="*/ 257175 h 328613"/>
                  <a:gd name="connsiteX55" fmla="*/ 169308 w 328437"/>
                  <a:gd name="connsiteY55" fmla="*/ 327314 h 328613"/>
                  <a:gd name="connsiteX56" fmla="*/ 166718 w 328437"/>
                  <a:gd name="connsiteY56" fmla="*/ 328613 h 328613"/>
                  <a:gd name="connsiteX57" fmla="*/ 164129 w 328437"/>
                  <a:gd name="connsiteY57" fmla="*/ 327314 h 328613"/>
                  <a:gd name="connsiteX58" fmla="*/ 25574 w 328437"/>
                  <a:gd name="connsiteY58" fmla="*/ 254578 h 328613"/>
                  <a:gd name="connsiteX59" fmla="*/ 21689 w 328437"/>
                  <a:gd name="connsiteY59" fmla="*/ 249382 h 328613"/>
                  <a:gd name="connsiteX60" fmla="*/ 21689 w 328437"/>
                  <a:gd name="connsiteY60" fmla="*/ 129887 h 328613"/>
                  <a:gd name="connsiteX61" fmla="*/ 6150 w 328437"/>
                  <a:gd name="connsiteY61" fmla="*/ 129887 h 328613"/>
                  <a:gd name="connsiteX62" fmla="*/ 971 w 328437"/>
                  <a:gd name="connsiteY62" fmla="*/ 127289 h 328613"/>
                  <a:gd name="connsiteX63" fmla="*/ 971 w 328437"/>
                  <a:gd name="connsiteY63" fmla="*/ 120795 h 328613"/>
                  <a:gd name="connsiteX64" fmla="*/ 34638 w 328437"/>
                  <a:gd name="connsiteY64" fmla="*/ 54552 h 328613"/>
                  <a:gd name="connsiteX65" fmla="*/ 38523 w 328437"/>
                  <a:gd name="connsiteY65" fmla="*/ 50656 h 328613"/>
                  <a:gd name="connsiteX66" fmla="*/ 59241 w 328437"/>
                  <a:gd name="connsiteY66" fmla="*/ 45460 h 328613"/>
                  <a:gd name="connsiteX67" fmla="*/ 59241 w 328437"/>
                  <a:gd name="connsiteY67" fmla="*/ 27276 h 328613"/>
                  <a:gd name="connsiteX68" fmla="*/ 63126 w 328437"/>
                  <a:gd name="connsiteY68" fmla="*/ 20782 h 328613"/>
                  <a:gd name="connsiteX69" fmla="*/ 83844 w 328437"/>
                  <a:gd name="connsiteY69" fmla="*/ 14287 h 328613"/>
                  <a:gd name="connsiteX70" fmla="*/ 85139 w 328437"/>
                  <a:gd name="connsiteY70" fmla="*/ 14287 h 328613"/>
                  <a:gd name="connsiteX71" fmla="*/ 86434 w 328437"/>
                  <a:gd name="connsiteY71" fmla="*/ 14287 h 328613"/>
                  <a:gd name="connsiteX72" fmla="*/ 98088 w 328437"/>
                  <a:gd name="connsiteY72" fmla="*/ 16885 h 328613"/>
                  <a:gd name="connsiteX73" fmla="*/ 103268 w 328437"/>
                  <a:gd name="connsiteY73" fmla="*/ 22081 h 328613"/>
                  <a:gd name="connsiteX74" fmla="*/ 103268 w 328437"/>
                  <a:gd name="connsiteY74" fmla="*/ 33771 h 328613"/>
                  <a:gd name="connsiteX75" fmla="*/ 235348 w 328437"/>
                  <a:gd name="connsiteY75" fmla="*/ 0 h 328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328437" h="328613">
                    <a:moveTo>
                      <a:pt x="94638" y="163513"/>
                    </a:moveTo>
                    <a:cubicBezTo>
                      <a:pt x="94638" y="163513"/>
                      <a:pt x="95937" y="163513"/>
                      <a:pt x="95937" y="163513"/>
                    </a:cubicBezTo>
                    <a:cubicBezTo>
                      <a:pt x="95937" y="163513"/>
                      <a:pt x="95937" y="163513"/>
                      <a:pt x="134903" y="169971"/>
                    </a:cubicBezTo>
                    <a:cubicBezTo>
                      <a:pt x="136202" y="169971"/>
                      <a:pt x="136202" y="169971"/>
                      <a:pt x="136202" y="171262"/>
                    </a:cubicBezTo>
                    <a:cubicBezTo>
                      <a:pt x="136202" y="171262"/>
                      <a:pt x="136202" y="171262"/>
                      <a:pt x="136202" y="238422"/>
                    </a:cubicBezTo>
                    <a:cubicBezTo>
                      <a:pt x="136202" y="238422"/>
                      <a:pt x="136202" y="239713"/>
                      <a:pt x="136202" y="239713"/>
                    </a:cubicBezTo>
                    <a:cubicBezTo>
                      <a:pt x="134903" y="239713"/>
                      <a:pt x="134903" y="239713"/>
                      <a:pt x="134903" y="239713"/>
                    </a:cubicBezTo>
                    <a:cubicBezTo>
                      <a:pt x="134903" y="239713"/>
                      <a:pt x="134903" y="239713"/>
                      <a:pt x="133604" y="239713"/>
                    </a:cubicBezTo>
                    <a:cubicBezTo>
                      <a:pt x="133604" y="239713"/>
                      <a:pt x="133604" y="239713"/>
                      <a:pt x="94638" y="226798"/>
                    </a:cubicBezTo>
                    <a:cubicBezTo>
                      <a:pt x="94638" y="226798"/>
                      <a:pt x="93339" y="225506"/>
                      <a:pt x="93339" y="225506"/>
                    </a:cubicBezTo>
                    <a:cubicBezTo>
                      <a:pt x="93339" y="225506"/>
                      <a:pt x="93339" y="225506"/>
                      <a:pt x="93339" y="166096"/>
                    </a:cubicBezTo>
                    <a:cubicBezTo>
                      <a:pt x="93339" y="164805"/>
                      <a:pt x="94638" y="164805"/>
                      <a:pt x="94638" y="163513"/>
                    </a:cubicBezTo>
                    <a:close/>
                    <a:moveTo>
                      <a:pt x="45714" y="157163"/>
                    </a:moveTo>
                    <a:cubicBezTo>
                      <a:pt x="46971" y="157163"/>
                      <a:pt x="46971" y="157163"/>
                      <a:pt x="48227" y="157163"/>
                    </a:cubicBezTo>
                    <a:cubicBezTo>
                      <a:pt x="48227" y="157163"/>
                      <a:pt x="48227" y="157163"/>
                      <a:pt x="74620" y="161051"/>
                    </a:cubicBezTo>
                    <a:cubicBezTo>
                      <a:pt x="74620" y="161051"/>
                      <a:pt x="75877" y="161051"/>
                      <a:pt x="75877" y="162347"/>
                    </a:cubicBezTo>
                    <a:cubicBezTo>
                      <a:pt x="75877" y="162347"/>
                      <a:pt x="75877" y="162347"/>
                      <a:pt x="75877" y="218071"/>
                    </a:cubicBezTo>
                    <a:cubicBezTo>
                      <a:pt x="75877" y="219367"/>
                      <a:pt x="75877" y="219367"/>
                      <a:pt x="74620" y="219367"/>
                    </a:cubicBezTo>
                    <a:cubicBezTo>
                      <a:pt x="74620" y="220663"/>
                      <a:pt x="74620" y="220663"/>
                      <a:pt x="73363" y="220663"/>
                    </a:cubicBezTo>
                    <a:cubicBezTo>
                      <a:pt x="73363" y="220663"/>
                      <a:pt x="73363" y="220663"/>
                      <a:pt x="46971" y="211592"/>
                    </a:cubicBezTo>
                    <a:cubicBezTo>
                      <a:pt x="45714" y="210296"/>
                      <a:pt x="45714" y="210296"/>
                      <a:pt x="45714" y="209000"/>
                    </a:cubicBezTo>
                    <a:cubicBezTo>
                      <a:pt x="45714" y="209000"/>
                      <a:pt x="45714" y="209000"/>
                      <a:pt x="45714" y="158459"/>
                    </a:cubicBezTo>
                    <a:cubicBezTo>
                      <a:pt x="45714" y="158459"/>
                      <a:pt x="45714" y="157163"/>
                      <a:pt x="45714" y="157163"/>
                    </a:cubicBezTo>
                    <a:close/>
                    <a:moveTo>
                      <a:pt x="34601" y="131763"/>
                    </a:moveTo>
                    <a:lnTo>
                      <a:pt x="34601" y="246063"/>
                    </a:lnTo>
                    <a:lnTo>
                      <a:pt x="161601" y="311151"/>
                    </a:lnTo>
                    <a:lnTo>
                      <a:pt x="161601" y="133351"/>
                    </a:lnTo>
                    <a:lnTo>
                      <a:pt x="134613" y="133351"/>
                    </a:lnTo>
                    <a:close/>
                    <a:moveTo>
                      <a:pt x="235241" y="15875"/>
                    </a:moveTo>
                    <a:cubicBezTo>
                      <a:pt x="235241" y="15875"/>
                      <a:pt x="235241" y="15875"/>
                      <a:pt x="147314" y="120775"/>
                    </a:cubicBezTo>
                    <a:cubicBezTo>
                      <a:pt x="147314" y="120775"/>
                      <a:pt x="147314" y="120775"/>
                      <a:pt x="165417" y="120775"/>
                    </a:cubicBezTo>
                    <a:cubicBezTo>
                      <a:pt x="169296" y="120775"/>
                      <a:pt x="171882" y="123365"/>
                      <a:pt x="171882" y="127251"/>
                    </a:cubicBezTo>
                    <a:cubicBezTo>
                      <a:pt x="171882" y="127251"/>
                      <a:pt x="171882" y="127251"/>
                      <a:pt x="171882" y="311150"/>
                    </a:cubicBezTo>
                    <a:cubicBezTo>
                      <a:pt x="171882" y="311150"/>
                      <a:pt x="171882" y="311150"/>
                      <a:pt x="222311" y="285249"/>
                    </a:cubicBezTo>
                    <a:cubicBezTo>
                      <a:pt x="222311" y="285249"/>
                      <a:pt x="222311" y="285249"/>
                      <a:pt x="222311" y="157037"/>
                    </a:cubicBezTo>
                    <a:cubicBezTo>
                      <a:pt x="222311" y="155742"/>
                      <a:pt x="222311" y="154447"/>
                      <a:pt x="223604" y="154447"/>
                    </a:cubicBezTo>
                    <a:cubicBezTo>
                      <a:pt x="223604" y="154447"/>
                      <a:pt x="223604" y="154447"/>
                      <a:pt x="257223" y="151857"/>
                    </a:cubicBezTo>
                    <a:cubicBezTo>
                      <a:pt x="257223" y="151857"/>
                      <a:pt x="258516" y="151857"/>
                      <a:pt x="258516" y="151857"/>
                    </a:cubicBezTo>
                    <a:cubicBezTo>
                      <a:pt x="258516" y="153152"/>
                      <a:pt x="259809" y="153152"/>
                      <a:pt x="259809" y="153152"/>
                    </a:cubicBezTo>
                    <a:cubicBezTo>
                      <a:pt x="259809" y="153152"/>
                      <a:pt x="259809" y="153152"/>
                      <a:pt x="259809" y="265823"/>
                    </a:cubicBezTo>
                    <a:cubicBezTo>
                      <a:pt x="259809" y="265823"/>
                      <a:pt x="259809" y="265823"/>
                      <a:pt x="293429" y="247692"/>
                    </a:cubicBezTo>
                    <a:cubicBezTo>
                      <a:pt x="293429" y="247692"/>
                      <a:pt x="293429" y="247692"/>
                      <a:pt x="294722" y="118185"/>
                    </a:cubicBezTo>
                    <a:cubicBezTo>
                      <a:pt x="294722" y="116890"/>
                      <a:pt x="294722" y="115595"/>
                      <a:pt x="296015" y="114300"/>
                    </a:cubicBezTo>
                    <a:cubicBezTo>
                      <a:pt x="297308" y="113005"/>
                      <a:pt x="298601" y="111710"/>
                      <a:pt x="301187" y="111710"/>
                    </a:cubicBezTo>
                    <a:lnTo>
                      <a:pt x="307652" y="113005"/>
                    </a:lnTo>
                    <a:cubicBezTo>
                      <a:pt x="307652" y="113005"/>
                      <a:pt x="307652" y="113005"/>
                      <a:pt x="235241" y="15875"/>
                    </a:cubicBezTo>
                    <a:close/>
                    <a:moveTo>
                      <a:pt x="235348" y="0"/>
                    </a:moveTo>
                    <a:cubicBezTo>
                      <a:pt x="235348" y="0"/>
                      <a:pt x="237938" y="0"/>
                      <a:pt x="239233" y="0"/>
                    </a:cubicBezTo>
                    <a:cubicBezTo>
                      <a:pt x="241823" y="1299"/>
                      <a:pt x="241823" y="2598"/>
                      <a:pt x="241823" y="2598"/>
                    </a:cubicBezTo>
                    <a:cubicBezTo>
                      <a:pt x="241823" y="2598"/>
                      <a:pt x="241823" y="2598"/>
                      <a:pt x="327286" y="115599"/>
                    </a:cubicBezTo>
                    <a:cubicBezTo>
                      <a:pt x="327286" y="115599"/>
                      <a:pt x="329876" y="119496"/>
                      <a:pt x="327286" y="123392"/>
                    </a:cubicBezTo>
                    <a:cubicBezTo>
                      <a:pt x="324697" y="125990"/>
                      <a:pt x="322107" y="125990"/>
                      <a:pt x="322107" y="125990"/>
                    </a:cubicBezTo>
                    <a:cubicBezTo>
                      <a:pt x="322107" y="125990"/>
                      <a:pt x="322107" y="125990"/>
                      <a:pt x="307863" y="124691"/>
                    </a:cubicBezTo>
                    <a:cubicBezTo>
                      <a:pt x="307863" y="124691"/>
                      <a:pt x="307863" y="124691"/>
                      <a:pt x="307863" y="251980"/>
                    </a:cubicBezTo>
                    <a:cubicBezTo>
                      <a:pt x="307863" y="254578"/>
                      <a:pt x="306568" y="255877"/>
                      <a:pt x="303978" y="257175"/>
                    </a:cubicBezTo>
                    <a:cubicBezTo>
                      <a:pt x="303978" y="257175"/>
                      <a:pt x="303978" y="257175"/>
                      <a:pt x="169308" y="327314"/>
                    </a:cubicBezTo>
                    <a:cubicBezTo>
                      <a:pt x="169308" y="327314"/>
                      <a:pt x="168013" y="328613"/>
                      <a:pt x="166718" y="328613"/>
                    </a:cubicBezTo>
                    <a:cubicBezTo>
                      <a:pt x="165424" y="328613"/>
                      <a:pt x="164129" y="327314"/>
                      <a:pt x="164129" y="327314"/>
                    </a:cubicBezTo>
                    <a:cubicBezTo>
                      <a:pt x="164129" y="327314"/>
                      <a:pt x="164129" y="327314"/>
                      <a:pt x="25574" y="254578"/>
                    </a:cubicBezTo>
                    <a:cubicBezTo>
                      <a:pt x="22984" y="254578"/>
                      <a:pt x="21689" y="251980"/>
                      <a:pt x="21689" y="249382"/>
                    </a:cubicBezTo>
                    <a:cubicBezTo>
                      <a:pt x="21689" y="249382"/>
                      <a:pt x="21689" y="249382"/>
                      <a:pt x="21689" y="129887"/>
                    </a:cubicBezTo>
                    <a:cubicBezTo>
                      <a:pt x="21689" y="129887"/>
                      <a:pt x="21689" y="129887"/>
                      <a:pt x="6150" y="129887"/>
                    </a:cubicBezTo>
                    <a:cubicBezTo>
                      <a:pt x="3561" y="129887"/>
                      <a:pt x="2266" y="128588"/>
                      <a:pt x="971" y="127289"/>
                    </a:cubicBezTo>
                    <a:cubicBezTo>
                      <a:pt x="-324" y="125990"/>
                      <a:pt x="-324" y="123392"/>
                      <a:pt x="971" y="120795"/>
                    </a:cubicBezTo>
                    <a:cubicBezTo>
                      <a:pt x="971" y="120795"/>
                      <a:pt x="971" y="120795"/>
                      <a:pt x="34638" y="54552"/>
                    </a:cubicBezTo>
                    <a:cubicBezTo>
                      <a:pt x="35933" y="51955"/>
                      <a:pt x="37228" y="51955"/>
                      <a:pt x="38523" y="50656"/>
                    </a:cubicBezTo>
                    <a:cubicBezTo>
                      <a:pt x="38523" y="50656"/>
                      <a:pt x="38523" y="50656"/>
                      <a:pt x="59241" y="45460"/>
                    </a:cubicBezTo>
                    <a:cubicBezTo>
                      <a:pt x="59241" y="45460"/>
                      <a:pt x="59241" y="45460"/>
                      <a:pt x="59241" y="27276"/>
                    </a:cubicBezTo>
                    <a:cubicBezTo>
                      <a:pt x="59241" y="24678"/>
                      <a:pt x="60536" y="22081"/>
                      <a:pt x="63126" y="20782"/>
                    </a:cubicBezTo>
                    <a:cubicBezTo>
                      <a:pt x="63126" y="20782"/>
                      <a:pt x="63126" y="20782"/>
                      <a:pt x="83844" y="14287"/>
                    </a:cubicBezTo>
                    <a:cubicBezTo>
                      <a:pt x="83844" y="14287"/>
                      <a:pt x="83844" y="14287"/>
                      <a:pt x="85139" y="14287"/>
                    </a:cubicBezTo>
                    <a:cubicBezTo>
                      <a:pt x="86434" y="14287"/>
                      <a:pt x="86434" y="14287"/>
                      <a:pt x="86434" y="14287"/>
                    </a:cubicBezTo>
                    <a:cubicBezTo>
                      <a:pt x="86434" y="14287"/>
                      <a:pt x="86434" y="14287"/>
                      <a:pt x="98088" y="16885"/>
                    </a:cubicBezTo>
                    <a:cubicBezTo>
                      <a:pt x="100678" y="16885"/>
                      <a:pt x="103268" y="19483"/>
                      <a:pt x="103268" y="22081"/>
                    </a:cubicBezTo>
                    <a:cubicBezTo>
                      <a:pt x="103268" y="22081"/>
                      <a:pt x="103268" y="22081"/>
                      <a:pt x="103268" y="33771"/>
                    </a:cubicBezTo>
                    <a:cubicBezTo>
                      <a:pt x="103268" y="33771"/>
                      <a:pt x="103268" y="33771"/>
                      <a:pt x="2353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0" name="任意多边形: 形状 20" title="OXvp1cBoZH"/>
              <p:cNvSpPr>
                <a:spLocks noChangeAspect="1"/>
              </p:cNvSpPr>
              <p:nvPr/>
            </p:nvSpPr>
            <p:spPr bwMode="auto">
              <a:xfrm>
                <a:off x="4859220" y="4540708"/>
                <a:ext cx="626144" cy="596184"/>
              </a:xfrm>
              <a:custGeom>
                <a:avLst/>
                <a:gdLst>
                  <a:gd name="connsiteX0" fmla="*/ 101402 w 331788"/>
                  <a:gd name="connsiteY0" fmla="*/ 200025 h 315913"/>
                  <a:gd name="connsiteX1" fmla="*/ 93663 w 331788"/>
                  <a:gd name="connsiteY1" fmla="*/ 207840 h 315913"/>
                  <a:gd name="connsiteX2" fmla="*/ 93663 w 331788"/>
                  <a:gd name="connsiteY2" fmla="*/ 301625 h 315913"/>
                  <a:gd name="connsiteX3" fmla="*/ 137518 w 331788"/>
                  <a:gd name="connsiteY3" fmla="*/ 301625 h 315913"/>
                  <a:gd name="connsiteX4" fmla="*/ 137518 w 331788"/>
                  <a:gd name="connsiteY4" fmla="*/ 250825 h 315913"/>
                  <a:gd name="connsiteX5" fmla="*/ 143967 w 331788"/>
                  <a:gd name="connsiteY5" fmla="*/ 244312 h 315913"/>
                  <a:gd name="connsiteX6" fmla="*/ 187822 w 331788"/>
                  <a:gd name="connsiteY6" fmla="*/ 244312 h 315913"/>
                  <a:gd name="connsiteX7" fmla="*/ 194271 w 331788"/>
                  <a:gd name="connsiteY7" fmla="*/ 250825 h 315913"/>
                  <a:gd name="connsiteX8" fmla="*/ 194271 w 331788"/>
                  <a:gd name="connsiteY8" fmla="*/ 301625 h 315913"/>
                  <a:gd name="connsiteX9" fmla="*/ 230387 w 331788"/>
                  <a:gd name="connsiteY9" fmla="*/ 301625 h 315913"/>
                  <a:gd name="connsiteX10" fmla="*/ 238126 w 331788"/>
                  <a:gd name="connsiteY10" fmla="*/ 295112 h 315913"/>
                  <a:gd name="connsiteX11" fmla="*/ 238126 w 331788"/>
                  <a:gd name="connsiteY11" fmla="*/ 207840 h 315913"/>
                  <a:gd name="connsiteX12" fmla="*/ 230387 w 331788"/>
                  <a:gd name="connsiteY12" fmla="*/ 200025 h 315913"/>
                  <a:gd name="connsiteX13" fmla="*/ 101402 w 331788"/>
                  <a:gd name="connsiteY13" fmla="*/ 200025 h 315913"/>
                  <a:gd name="connsiteX14" fmla="*/ 258908 w 331788"/>
                  <a:gd name="connsiteY14" fmla="*/ 122237 h 315913"/>
                  <a:gd name="connsiteX15" fmla="*/ 252413 w 331788"/>
                  <a:gd name="connsiteY15" fmla="*/ 129801 h 315913"/>
                  <a:gd name="connsiteX16" fmla="*/ 252413 w 331788"/>
                  <a:gd name="connsiteY16" fmla="*/ 157536 h 315913"/>
                  <a:gd name="connsiteX17" fmla="*/ 258908 w 331788"/>
                  <a:gd name="connsiteY17" fmla="*/ 165100 h 315913"/>
                  <a:gd name="connsiteX18" fmla="*/ 266701 w 331788"/>
                  <a:gd name="connsiteY18" fmla="*/ 157536 h 315913"/>
                  <a:gd name="connsiteX19" fmla="*/ 266701 w 331788"/>
                  <a:gd name="connsiteY19" fmla="*/ 129801 h 315913"/>
                  <a:gd name="connsiteX20" fmla="*/ 258908 w 331788"/>
                  <a:gd name="connsiteY20" fmla="*/ 122237 h 315913"/>
                  <a:gd name="connsiteX21" fmla="*/ 230332 w 331788"/>
                  <a:gd name="connsiteY21" fmla="*/ 122237 h 315913"/>
                  <a:gd name="connsiteX22" fmla="*/ 223838 w 331788"/>
                  <a:gd name="connsiteY22" fmla="*/ 129801 h 315913"/>
                  <a:gd name="connsiteX23" fmla="*/ 223838 w 331788"/>
                  <a:gd name="connsiteY23" fmla="*/ 157536 h 315913"/>
                  <a:gd name="connsiteX24" fmla="*/ 230332 w 331788"/>
                  <a:gd name="connsiteY24" fmla="*/ 165100 h 315913"/>
                  <a:gd name="connsiteX25" fmla="*/ 238126 w 331788"/>
                  <a:gd name="connsiteY25" fmla="*/ 157536 h 315913"/>
                  <a:gd name="connsiteX26" fmla="*/ 238126 w 331788"/>
                  <a:gd name="connsiteY26" fmla="*/ 129801 h 315913"/>
                  <a:gd name="connsiteX27" fmla="*/ 230332 w 331788"/>
                  <a:gd name="connsiteY27" fmla="*/ 122237 h 315913"/>
                  <a:gd name="connsiteX28" fmla="*/ 201468 w 331788"/>
                  <a:gd name="connsiteY28" fmla="*/ 122237 h 315913"/>
                  <a:gd name="connsiteX29" fmla="*/ 193675 w 331788"/>
                  <a:gd name="connsiteY29" fmla="*/ 129801 h 315913"/>
                  <a:gd name="connsiteX30" fmla="*/ 193675 w 331788"/>
                  <a:gd name="connsiteY30" fmla="*/ 157536 h 315913"/>
                  <a:gd name="connsiteX31" fmla="*/ 201468 w 331788"/>
                  <a:gd name="connsiteY31" fmla="*/ 165100 h 315913"/>
                  <a:gd name="connsiteX32" fmla="*/ 207963 w 331788"/>
                  <a:gd name="connsiteY32" fmla="*/ 157536 h 315913"/>
                  <a:gd name="connsiteX33" fmla="*/ 207963 w 331788"/>
                  <a:gd name="connsiteY33" fmla="*/ 129801 h 315913"/>
                  <a:gd name="connsiteX34" fmla="*/ 201468 w 331788"/>
                  <a:gd name="connsiteY34" fmla="*/ 122237 h 315913"/>
                  <a:gd name="connsiteX35" fmla="*/ 128732 w 331788"/>
                  <a:gd name="connsiteY35" fmla="*/ 122237 h 315913"/>
                  <a:gd name="connsiteX36" fmla="*/ 122238 w 331788"/>
                  <a:gd name="connsiteY36" fmla="*/ 129801 h 315913"/>
                  <a:gd name="connsiteX37" fmla="*/ 122238 w 331788"/>
                  <a:gd name="connsiteY37" fmla="*/ 157536 h 315913"/>
                  <a:gd name="connsiteX38" fmla="*/ 128732 w 331788"/>
                  <a:gd name="connsiteY38" fmla="*/ 165100 h 315913"/>
                  <a:gd name="connsiteX39" fmla="*/ 136526 w 331788"/>
                  <a:gd name="connsiteY39" fmla="*/ 157536 h 315913"/>
                  <a:gd name="connsiteX40" fmla="*/ 136526 w 331788"/>
                  <a:gd name="connsiteY40" fmla="*/ 129801 h 315913"/>
                  <a:gd name="connsiteX41" fmla="*/ 128732 w 331788"/>
                  <a:gd name="connsiteY41" fmla="*/ 122237 h 315913"/>
                  <a:gd name="connsiteX42" fmla="*/ 101456 w 331788"/>
                  <a:gd name="connsiteY42" fmla="*/ 122237 h 315913"/>
                  <a:gd name="connsiteX43" fmla="*/ 93663 w 331788"/>
                  <a:gd name="connsiteY43" fmla="*/ 129801 h 315913"/>
                  <a:gd name="connsiteX44" fmla="*/ 93663 w 331788"/>
                  <a:gd name="connsiteY44" fmla="*/ 157536 h 315913"/>
                  <a:gd name="connsiteX45" fmla="*/ 101456 w 331788"/>
                  <a:gd name="connsiteY45" fmla="*/ 165100 h 315913"/>
                  <a:gd name="connsiteX46" fmla="*/ 107951 w 331788"/>
                  <a:gd name="connsiteY46" fmla="*/ 157536 h 315913"/>
                  <a:gd name="connsiteX47" fmla="*/ 107951 w 331788"/>
                  <a:gd name="connsiteY47" fmla="*/ 129801 h 315913"/>
                  <a:gd name="connsiteX48" fmla="*/ 101456 w 331788"/>
                  <a:gd name="connsiteY48" fmla="*/ 122237 h 315913"/>
                  <a:gd name="connsiteX49" fmla="*/ 72881 w 331788"/>
                  <a:gd name="connsiteY49" fmla="*/ 122237 h 315913"/>
                  <a:gd name="connsiteX50" fmla="*/ 65088 w 331788"/>
                  <a:gd name="connsiteY50" fmla="*/ 129801 h 315913"/>
                  <a:gd name="connsiteX51" fmla="*/ 65088 w 331788"/>
                  <a:gd name="connsiteY51" fmla="*/ 157536 h 315913"/>
                  <a:gd name="connsiteX52" fmla="*/ 72881 w 331788"/>
                  <a:gd name="connsiteY52" fmla="*/ 165100 h 315913"/>
                  <a:gd name="connsiteX53" fmla="*/ 79376 w 331788"/>
                  <a:gd name="connsiteY53" fmla="*/ 157536 h 315913"/>
                  <a:gd name="connsiteX54" fmla="*/ 79376 w 331788"/>
                  <a:gd name="connsiteY54" fmla="*/ 129801 h 315913"/>
                  <a:gd name="connsiteX55" fmla="*/ 72881 w 331788"/>
                  <a:gd name="connsiteY55" fmla="*/ 122237 h 315913"/>
                  <a:gd name="connsiteX56" fmla="*/ 258908 w 331788"/>
                  <a:gd name="connsiteY56" fmla="*/ 65087 h 315913"/>
                  <a:gd name="connsiteX57" fmla="*/ 252413 w 331788"/>
                  <a:gd name="connsiteY57" fmla="*/ 71581 h 315913"/>
                  <a:gd name="connsiteX58" fmla="*/ 252413 w 331788"/>
                  <a:gd name="connsiteY58" fmla="*/ 100157 h 315913"/>
                  <a:gd name="connsiteX59" fmla="*/ 258908 w 331788"/>
                  <a:gd name="connsiteY59" fmla="*/ 107950 h 315913"/>
                  <a:gd name="connsiteX60" fmla="*/ 266701 w 331788"/>
                  <a:gd name="connsiteY60" fmla="*/ 100157 h 315913"/>
                  <a:gd name="connsiteX61" fmla="*/ 266701 w 331788"/>
                  <a:gd name="connsiteY61" fmla="*/ 71581 h 315913"/>
                  <a:gd name="connsiteX62" fmla="*/ 258908 w 331788"/>
                  <a:gd name="connsiteY62" fmla="*/ 65087 h 315913"/>
                  <a:gd name="connsiteX63" fmla="*/ 230332 w 331788"/>
                  <a:gd name="connsiteY63" fmla="*/ 65087 h 315913"/>
                  <a:gd name="connsiteX64" fmla="*/ 223838 w 331788"/>
                  <a:gd name="connsiteY64" fmla="*/ 71581 h 315913"/>
                  <a:gd name="connsiteX65" fmla="*/ 223838 w 331788"/>
                  <a:gd name="connsiteY65" fmla="*/ 100157 h 315913"/>
                  <a:gd name="connsiteX66" fmla="*/ 230332 w 331788"/>
                  <a:gd name="connsiteY66" fmla="*/ 107950 h 315913"/>
                  <a:gd name="connsiteX67" fmla="*/ 238126 w 331788"/>
                  <a:gd name="connsiteY67" fmla="*/ 100157 h 315913"/>
                  <a:gd name="connsiteX68" fmla="*/ 238126 w 331788"/>
                  <a:gd name="connsiteY68" fmla="*/ 71581 h 315913"/>
                  <a:gd name="connsiteX69" fmla="*/ 230332 w 331788"/>
                  <a:gd name="connsiteY69" fmla="*/ 65087 h 315913"/>
                  <a:gd name="connsiteX70" fmla="*/ 201468 w 331788"/>
                  <a:gd name="connsiteY70" fmla="*/ 65087 h 315913"/>
                  <a:gd name="connsiteX71" fmla="*/ 193675 w 331788"/>
                  <a:gd name="connsiteY71" fmla="*/ 71581 h 315913"/>
                  <a:gd name="connsiteX72" fmla="*/ 193675 w 331788"/>
                  <a:gd name="connsiteY72" fmla="*/ 100157 h 315913"/>
                  <a:gd name="connsiteX73" fmla="*/ 201468 w 331788"/>
                  <a:gd name="connsiteY73" fmla="*/ 107950 h 315913"/>
                  <a:gd name="connsiteX74" fmla="*/ 207963 w 331788"/>
                  <a:gd name="connsiteY74" fmla="*/ 100157 h 315913"/>
                  <a:gd name="connsiteX75" fmla="*/ 207963 w 331788"/>
                  <a:gd name="connsiteY75" fmla="*/ 71581 h 315913"/>
                  <a:gd name="connsiteX76" fmla="*/ 201468 w 331788"/>
                  <a:gd name="connsiteY76" fmla="*/ 65087 h 315913"/>
                  <a:gd name="connsiteX77" fmla="*/ 128732 w 331788"/>
                  <a:gd name="connsiteY77" fmla="*/ 65087 h 315913"/>
                  <a:gd name="connsiteX78" fmla="*/ 122238 w 331788"/>
                  <a:gd name="connsiteY78" fmla="*/ 71581 h 315913"/>
                  <a:gd name="connsiteX79" fmla="*/ 122238 w 331788"/>
                  <a:gd name="connsiteY79" fmla="*/ 100157 h 315913"/>
                  <a:gd name="connsiteX80" fmla="*/ 128732 w 331788"/>
                  <a:gd name="connsiteY80" fmla="*/ 107950 h 315913"/>
                  <a:gd name="connsiteX81" fmla="*/ 136526 w 331788"/>
                  <a:gd name="connsiteY81" fmla="*/ 100157 h 315913"/>
                  <a:gd name="connsiteX82" fmla="*/ 136526 w 331788"/>
                  <a:gd name="connsiteY82" fmla="*/ 71581 h 315913"/>
                  <a:gd name="connsiteX83" fmla="*/ 128732 w 331788"/>
                  <a:gd name="connsiteY83" fmla="*/ 65087 h 315913"/>
                  <a:gd name="connsiteX84" fmla="*/ 101456 w 331788"/>
                  <a:gd name="connsiteY84" fmla="*/ 65087 h 315913"/>
                  <a:gd name="connsiteX85" fmla="*/ 93663 w 331788"/>
                  <a:gd name="connsiteY85" fmla="*/ 71581 h 315913"/>
                  <a:gd name="connsiteX86" fmla="*/ 93663 w 331788"/>
                  <a:gd name="connsiteY86" fmla="*/ 100157 h 315913"/>
                  <a:gd name="connsiteX87" fmla="*/ 101456 w 331788"/>
                  <a:gd name="connsiteY87" fmla="*/ 107950 h 315913"/>
                  <a:gd name="connsiteX88" fmla="*/ 107951 w 331788"/>
                  <a:gd name="connsiteY88" fmla="*/ 100157 h 315913"/>
                  <a:gd name="connsiteX89" fmla="*/ 107951 w 331788"/>
                  <a:gd name="connsiteY89" fmla="*/ 71581 h 315913"/>
                  <a:gd name="connsiteX90" fmla="*/ 101456 w 331788"/>
                  <a:gd name="connsiteY90" fmla="*/ 65087 h 315913"/>
                  <a:gd name="connsiteX91" fmla="*/ 72881 w 331788"/>
                  <a:gd name="connsiteY91" fmla="*/ 65087 h 315913"/>
                  <a:gd name="connsiteX92" fmla="*/ 65088 w 331788"/>
                  <a:gd name="connsiteY92" fmla="*/ 71581 h 315913"/>
                  <a:gd name="connsiteX93" fmla="*/ 65088 w 331788"/>
                  <a:gd name="connsiteY93" fmla="*/ 100157 h 315913"/>
                  <a:gd name="connsiteX94" fmla="*/ 72881 w 331788"/>
                  <a:gd name="connsiteY94" fmla="*/ 107950 h 315913"/>
                  <a:gd name="connsiteX95" fmla="*/ 79376 w 331788"/>
                  <a:gd name="connsiteY95" fmla="*/ 100157 h 315913"/>
                  <a:gd name="connsiteX96" fmla="*/ 79376 w 331788"/>
                  <a:gd name="connsiteY96" fmla="*/ 71581 h 315913"/>
                  <a:gd name="connsiteX97" fmla="*/ 72881 w 331788"/>
                  <a:gd name="connsiteY97" fmla="*/ 65087 h 315913"/>
                  <a:gd name="connsiteX98" fmla="*/ 107950 w 331788"/>
                  <a:gd name="connsiteY98" fmla="*/ 14287 h 315913"/>
                  <a:gd name="connsiteX99" fmla="*/ 107950 w 331788"/>
                  <a:gd name="connsiteY99" fmla="*/ 28575 h 315913"/>
                  <a:gd name="connsiteX100" fmla="*/ 223838 w 331788"/>
                  <a:gd name="connsiteY100" fmla="*/ 28575 h 315913"/>
                  <a:gd name="connsiteX101" fmla="*/ 223838 w 331788"/>
                  <a:gd name="connsiteY101" fmla="*/ 14287 h 315913"/>
                  <a:gd name="connsiteX102" fmla="*/ 64802 w 331788"/>
                  <a:gd name="connsiteY102" fmla="*/ 0 h 315913"/>
                  <a:gd name="connsiteX103" fmla="*/ 266986 w 331788"/>
                  <a:gd name="connsiteY103" fmla="*/ 0 h 315913"/>
                  <a:gd name="connsiteX104" fmla="*/ 273466 w 331788"/>
                  <a:gd name="connsiteY104" fmla="*/ 6474 h 315913"/>
                  <a:gd name="connsiteX105" fmla="*/ 266986 w 331788"/>
                  <a:gd name="connsiteY105" fmla="*/ 14242 h 315913"/>
                  <a:gd name="connsiteX106" fmla="*/ 238472 w 331788"/>
                  <a:gd name="connsiteY106" fmla="*/ 14242 h 315913"/>
                  <a:gd name="connsiteX107" fmla="*/ 238472 w 331788"/>
                  <a:gd name="connsiteY107" fmla="*/ 28484 h 315913"/>
                  <a:gd name="connsiteX108" fmla="*/ 303275 w 331788"/>
                  <a:gd name="connsiteY108" fmla="*/ 28484 h 315913"/>
                  <a:gd name="connsiteX109" fmla="*/ 309755 w 331788"/>
                  <a:gd name="connsiteY109" fmla="*/ 34958 h 315913"/>
                  <a:gd name="connsiteX110" fmla="*/ 309755 w 331788"/>
                  <a:gd name="connsiteY110" fmla="*/ 301671 h 315913"/>
                  <a:gd name="connsiteX111" fmla="*/ 324012 w 331788"/>
                  <a:gd name="connsiteY111" fmla="*/ 301671 h 315913"/>
                  <a:gd name="connsiteX112" fmla="*/ 331788 w 331788"/>
                  <a:gd name="connsiteY112" fmla="*/ 309439 h 315913"/>
                  <a:gd name="connsiteX113" fmla="*/ 324012 w 331788"/>
                  <a:gd name="connsiteY113" fmla="*/ 315913 h 315913"/>
                  <a:gd name="connsiteX114" fmla="*/ 7776 w 331788"/>
                  <a:gd name="connsiteY114" fmla="*/ 315913 h 315913"/>
                  <a:gd name="connsiteX115" fmla="*/ 0 w 331788"/>
                  <a:gd name="connsiteY115" fmla="*/ 309439 h 315913"/>
                  <a:gd name="connsiteX116" fmla="*/ 7776 w 331788"/>
                  <a:gd name="connsiteY116" fmla="*/ 301671 h 315913"/>
                  <a:gd name="connsiteX117" fmla="*/ 22033 w 331788"/>
                  <a:gd name="connsiteY117" fmla="*/ 301671 h 315913"/>
                  <a:gd name="connsiteX118" fmla="*/ 22033 w 331788"/>
                  <a:gd name="connsiteY118" fmla="*/ 34958 h 315913"/>
                  <a:gd name="connsiteX119" fmla="*/ 28513 w 331788"/>
                  <a:gd name="connsiteY119" fmla="*/ 28484 h 315913"/>
                  <a:gd name="connsiteX120" fmla="*/ 93315 w 331788"/>
                  <a:gd name="connsiteY120" fmla="*/ 28484 h 315913"/>
                  <a:gd name="connsiteX121" fmla="*/ 93315 w 331788"/>
                  <a:gd name="connsiteY121" fmla="*/ 14242 h 315913"/>
                  <a:gd name="connsiteX122" fmla="*/ 64802 w 331788"/>
                  <a:gd name="connsiteY122" fmla="*/ 14242 h 315913"/>
                  <a:gd name="connsiteX123" fmla="*/ 58322 w 331788"/>
                  <a:gd name="connsiteY123" fmla="*/ 6474 h 315913"/>
                  <a:gd name="connsiteX124" fmla="*/ 64802 w 331788"/>
                  <a:gd name="connsiteY124" fmla="*/ 0 h 315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331788" h="315913">
                    <a:moveTo>
                      <a:pt x="101402" y="200025"/>
                    </a:moveTo>
                    <a:cubicBezTo>
                      <a:pt x="97532" y="200025"/>
                      <a:pt x="93663" y="203933"/>
                      <a:pt x="93663" y="207840"/>
                    </a:cubicBezTo>
                    <a:cubicBezTo>
                      <a:pt x="93663" y="207840"/>
                      <a:pt x="93663" y="207840"/>
                      <a:pt x="93663" y="301625"/>
                    </a:cubicBezTo>
                    <a:cubicBezTo>
                      <a:pt x="93663" y="301625"/>
                      <a:pt x="93663" y="301625"/>
                      <a:pt x="137518" y="301625"/>
                    </a:cubicBezTo>
                    <a:cubicBezTo>
                      <a:pt x="137518" y="301625"/>
                      <a:pt x="137518" y="301625"/>
                      <a:pt x="137518" y="250825"/>
                    </a:cubicBezTo>
                    <a:cubicBezTo>
                      <a:pt x="137518" y="246917"/>
                      <a:pt x="140097" y="244312"/>
                      <a:pt x="143967" y="244312"/>
                    </a:cubicBezTo>
                    <a:cubicBezTo>
                      <a:pt x="143967" y="244312"/>
                      <a:pt x="143967" y="244312"/>
                      <a:pt x="187822" y="244312"/>
                    </a:cubicBezTo>
                    <a:cubicBezTo>
                      <a:pt x="191691" y="244312"/>
                      <a:pt x="194271" y="246917"/>
                      <a:pt x="194271" y="250825"/>
                    </a:cubicBezTo>
                    <a:cubicBezTo>
                      <a:pt x="194271" y="250825"/>
                      <a:pt x="194271" y="250825"/>
                      <a:pt x="194271" y="301625"/>
                    </a:cubicBezTo>
                    <a:cubicBezTo>
                      <a:pt x="194271" y="301625"/>
                      <a:pt x="194271" y="301625"/>
                      <a:pt x="230387" y="301625"/>
                    </a:cubicBezTo>
                    <a:cubicBezTo>
                      <a:pt x="234256" y="301625"/>
                      <a:pt x="238126" y="299020"/>
                      <a:pt x="238126" y="295112"/>
                    </a:cubicBezTo>
                    <a:lnTo>
                      <a:pt x="238126" y="207840"/>
                    </a:lnTo>
                    <a:cubicBezTo>
                      <a:pt x="238126" y="203933"/>
                      <a:pt x="234256" y="200025"/>
                      <a:pt x="230387" y="200025"/>
                    </a:cubicBezTo>
                    <a:cubicBezTo>
                      <a:pt x="230387" y="200025"/>
                      <a:pt x="230387" y="200025"/>
                      <a:pt x="101402" y="200025"/>
                    </a:cubicBezTo>
                    <a:close/>
                    <a:moveTo>
                      <a:pt x="258908" y="122237"/>
                    </a:moveTo>
                    <a:cubicBezTo>
                      <a:pt x="255011" y="122237"/>
                      <a:pt x="252413" y="124758"/>
                      <a:pt x="252413" y="129801"/>
                    </a:cubicBezTo>
                    <a:cubicBezTo>
                      <a:pt x="252413" y="129801"/>
                      <a:pt x="252413" y="129801"/>
                      <a:pt x="252413" y="157536"/>
                    </a:cubicBezTo>
                    <a:cubicBezTo>
                      <a:pt x="252413" y="161318"/>
                      <a:pt x="255011" y="165100"/>
                      <a:pt x="258908" y="165100"/>
                    </a:cubicBezTo>
                    <a:cubicBezTo>
                      <a:pt x="264103" y="165100"/>
                      <a:pt x="266701" y="161318"/>
                      <a:pt x="266701" y="157536"/>
                    </a:cubicBezTo>
                    <a:lnTo>
                      <a:pt x="266701" y="129801"/>
                    </a:lnTo>
                    <a:cubicBezTo>
                      <a:pt x="266701" y="124758"/>
                      <a:pt x="264103" y="122237"/>
                      <a:pt x="258908" y="122237"/>
                    </a:cubicBezTo>
                    <a:close/>
                    <a:moveTo>
                      <a:pt x="230332" y="122237"/>
                    </a:moveTo>
                    <a:cubicBezTo>
                      <a:pt x="226436" y="122237"/>
                      <a:pt x="223838" y="124758"/>
                      <a:pt x="223838" y="129801"/>
                    </a:cubicBezTo>
                    <a:cubicBezTo>
                      <a:pt x="223838" y="129801"/>
                      <a:pt x="223838" y="129801"/>
                      <a:pt x="223838" y="157536"/>
                    </a:cubicBezTo>
                    <a:cubicBezTo>
                      <a:pt x="223838" y="161318"/>
                      <a:pt x="226436" y="165100"/>
                      <a:pt x="230332" y="165100"/>
                    </a:cubicBezTo>
                    <a:cubicBezTo>
                      <a:pt x="234229" y="165100"/>
                      <a:pt x="238126" y="161318"/>
                      <a:pt x="238126" y="157536"/>
                    </a:cubicBezTo>
                    <a:lnTo>
                      <a:pt x="238126" y="129801"/>
                    </a:lnTo>
                    <a:cubicBezTo>
                      <a:pt x="238126" y="124758"/>
                      <a:pt x="234229" y="122237"/>
                      <a:pt x="230332" y="122237"/>
                    </a:cubicBezTo>
                    <a:close/>
                    <a:moveTo>
                      <a:pt x="201468" y="122237"/>
                    </a:moveTo>
                    <a:cubicBezTo>
                      <a:pt x="196273" y="122237"/>
                      <a:pt x="193675" y="124758"/>
                      <a:pt x="193675" y="129801"/>
                    </a:cubicBezTo>
                    <a:cubicBezTo>
                      <a:pt x="193675" y="129801"/>
                      <a:pt x="193675" y="129801"/>
                      <a:pt x="193675" y="157536"/>
                    </a:cubicBezTo>
                    <a:cubicBezTo>
                      <a:pt x="193675" y="161318"/>
                      <a:pt x="196273" y="165100"/>
                      <a:pt x="201468" y="165100"/>
                    </a:cubicBezTo>
                    <a:cubicBezTo>
                      <a:pt x="205365" y="165100"/>
                      <a:pt x="207963" y="161318"/>
                      <a:pt x="207963" y="157536"/>
                    </a:cubicBezTo>
                    <a:cubicBezTo>
                      <a:pt x="207963" y="157536"/>
                      <a:pt x="207963" y="157536"/>
                      <a:pt x="207963" y="129801"/>
                    </a:cubicBezTo>
                    <a:cubicBezTo>
                      <a:pt x="207963" y="124758"/>
                      <a:pt x="205365" y="122237"/>
                      <a:pt x="201468" y="122237"/>
                    </a:cubicBezTo>
                    <a:close/>
                    <a:moveTo>
                      <a:pt x="128732" y="122237"/>
                    </a:moveTo>
                    <a:cubicBezTo>
                      <a:pt x="124836" y="122237"/>
                      <a:pt x="122238" y="124758"/>
                      <a:pt x="122238" y="129801"/>
                    </a:cubicBezTo>
                    <a:cubicBezTo>
                      <a:pt x="122238" y="129801"/>
                      <a:pt x="122238" y="129801"/>
                      <a:pt x="122238" y="157536"/>
                    </a:cubicBezTo>
                    <a:cubicBezTo>
                      <a:pt x="122238" y="161318"/>
                      <a:pt x="124836" y="165100"/>
                      <a:pt x="128732" y="165100"/>
                    </a:cubicBezTo>
                    <a:cubicBezTo>
                      <a:pt x="133928" y="165100"/>
                      <a:pt x="136526" y="161318"/>
                      <a:pt x="136526" y="157536"/>
                    </a:cubicBezTo>
                    <a:cubicBezTo>
                      <a:pt x="136526" y="157536"/>
                      <a:pt x="136526" y="157536"/>
                      <a:pt x="136526" y="129801"/>
                    </a:cubicBezTo>
                    <a:cubicBezTo>
                      <a:pt x="136526" y="124758"/>
                      <a:pt x="133928" y="122237"/>
                      <a:pt x="128732" y="122237"/>
                    </a:cubicBezTo>
                    <a:close/>
                    <a:moveTo>
                      <a:pt x="101456" y="122237"/>
                    </a:moveTo>
                    <a:cubicBezTo>
                      <a:pt x="97559" y="122237"/>
                      <a:pt x="93663" y="124758"/>
                      <a:pt x="93663" y="129801"/>
                    </a:cubicBezTo>
                    <a:lnTo>
                      <a:pt x="93663" y="157536"/>
                    </a:lnTo>
                    <a:cubicBezTo>
                      <a:pt x="93663" y="161318"/>
                      <a:pt x="97559" y="165100"/>
                      <a:pt x="101456" y="165100"/>
                    </a:cubicBezTo>
                    <a:cubicBezTo>
                      <a:pt x="105353" y="165100"/>
                      <a:pt x="107951" y="161318"/>
                      <a:pt x="107951" y="157536"/>
                    </a:cubicBezTo>
                    <a:cubicBezTo>
                      <a:pt x="107951" y="157536"/>
                      <a:pt x="107951" y="157536"/>
                      <a:pt x="107951" y="129801"/>
                    </a:cubicBezTo>
                    <a:cubicBezTo>
                      <a:pt x="107951" y="124758"/>
                      <a:pt x="105353" y="122237"/>
                      <a:pt x="101456" y="122237"/>
                    </a:cubicBezTo>
                    <a:close/>
                    <a:moveTo>
                      <a:pt x="72881" y="122237"/>
                    </a:moveTo>
                    <a:cubicBezTo>
                      <a:pt x="67686" y="122237"/>
                      <a:pt x="65088" y="124758"/>
                      <a:pt x="65088" y="129801"/>
                    </a:cubicBezTo>
                    <a:cubicBezTo>
                      <a:pt x="65088" y="129801"/>
                      <a:pt x="65088" y="129801"/>
                      <a:pt x="65088" y="157536"/>
                    </a:cubicBezTo>
                    <a:cubicBezTo>
                      <a:pt x="65088" y="161318"/>
                      <a:pt x="67686" y="165100"/>
                      <a:pt x="72881" y="165100"/>
                    </a:cubicBezTo>
                    <a:cubicBezTo>
                      <a:pt x="76778" y="165100"/>
                      <a:pt x="79376" y="161318"/>
                      <a:pt x="79376" y="157536"/>
                    </a:cubicBezTo>
                    <a:lnTo>
                      <a:pt x="79376" y="129801"/>
                    </a:lnTo>
                    <a:cubicBezTo>
                      <a:pt x="79376" y="124758"/>
                      <a:pt x="76778" y="122237"/>
                      <a:pt x="72881" y="122237"/>
                    </a:cubicBezTo>
                    <a:close/>
                    <a:moveTo>
                      <a:pt x="258908" y="65087"/>
                    </a:moveTo>
                    <a:cubicBezTo>
                      <a:pt x="255011" y="65087"/>
                      <a:pt x="252413" y="67685"/>
                      <a:pt x="252413" y="71581"/>
                    </a:cubicBezTo>
                    <a:cubicBezTo>
                      <a:pt x="252413" y="71581"/>
                      <a:pt x="252413" y="71581"/>
                      <a:pt x="252413" y="100157"/>
                    </a:cubicBezTo>
                    <a:cubicBezTo>
                      <a:pt x="252413" y="105352"/>
                      <a:pt x="255011" y="107950"/>
                      <a:pt x="258908" y="107950"/>
                    </a:cubicBezTo>
                    <a:cubicBezTo>
                      <a:pt x="264103" y="107950"/>
                      <a:pt x="266701" y="105352"/>
                      <a:pt x="266701" y="100157"/>
                    </a:cubicBezTo>
                    <a:lnTo>
                      <a:pt x="266701" y="71581"/>
                    </a:lnTo>
                    <a:cubicBezTo>
                      <a:pt x="266701" y="67685"/>
                      <a:pt x="264103" y="65087"/>
                      <a:pt x="258908" y="65087"/>
                    </a:cubicBezTo>
                    <a:close/>
                    <a:moveTo>
                      <a:pt x="230332" y="65087"/>
                    </a:moveTo>
                    <a:cubicBezTo>
                      <a:pt x="226436" y="65087"/>
                      <a:pt x="223838" y="67685"/>
                      <a:pt x="223838" y="71581"/>
                    </a:cubicBezTo>
                    <a:cubicBezTo>
                      <a:pt x="223838" y="71581"/>
                      <a:pt x="223838" y="71581"/>
                      <a:pt x="223838" y="100157"/>
                    </a:cubicBezTo>
                    <a:cubicBezTo>
                      <a:pt x="223838" y="105352"/>
                      <a:pt x="226436" y="107950"/>
                      <a:pt x="230332" y="107950"/>
                    </a:cubicBezTo>
                    <a:cubicBezTo>
                      <a:pt x="234229" y="107950"/>
                      <a:pt x="238126" y="105352"/>
                      <a:pt x="238126" y="100157"/>
                    </a:cubicBezTo>
                    <a:lnTo>
                      <a:pt x="238126" y="71581"/>
                    </a:lnTo>
                    <a:cubicBezTo>
                      <a:pt x="238126" y="67685"/>
                      <a:pt x="234229" y="65087"/>
                      <a:pt x="230332" y="65087"/>
                    </a:cubicBezTo>
                    <a:close/>
                    <a:moveTo>
                      <a:pt x="201468" y="65087"/>
                    </a:moveTo>
                    <a:cubicBezTo>
                      <a:pt x="196273" y="65087"/>
                      <a:pt x="193675" y="67685"/>
                      <a:pt x="193675" y="71581"/>
                    </a:cubicBezTo>
                    <a:cubicBezTo>
                      <a:pt x="193675" y="71581"/>
                      <a:pt x="193675" y="71581"/>
                      <a:pt x="193675" y="100157"/>
                    </a:cubicBezTo>
                    <a:cubicBezTo>
                      <a:pt x="193675" y="105352"/>
                      <a:pt x="196273" y="107950"/>
                      <a:pt x="201468" y="107950"/>
                    </a:cubicBezTo>
                    <a:cubicBezTo>
                      <a:pt x="205365" y="107950"/>
                      <a:pt x="207963" y="105352"/>
                      <a:pt x="207963" y="100157"/>
                    </a:cubicBezTo>
                    <a:cubicBezTo>
                      <a:pt x="207963" y="100157"/>
                      <a:pt x="207963" y="100157"/>
                      <a:pt x="207963" y="71581"/>
                    </a:cubicBezTo>
                    <a:cubicBezTo>
                      <a:pt x="207963" y="67685"/>
                      <a:pt x="205365" y="65087"/>
                      <a:pt x="201468" y="65087"/>
                    </a:cubicBezTo>
                    <a:close/>
                    <a:moveTo>
                      <a:pt x="128732" y="65087"/>
                    </a:moveTo>
                    <a:cubicBezTo>
                      <a:pt x="124836" y="65087"/>
                      <a:pt x="122238" y="67685"/>
                      <a:pt x="122238" y="71581"/>
                    </a:cubicBezTo>
                    <a:cubicBezTo>
                      <a:pt x="122238" y="71581"/>
                      <a:pt x="122238" y="71581"/>
                      <a:pt x="122238" y="100157"/>
                    </a:cubicBezTo>
                    <a:cubicBezTo>
                      <a:pt x="122238" y="105352"/>
                      <a:pt x="124836" y="107950"/>
                      <a:pt x="128732" y="107950"/>
                    </a:cubicBezTo>
                    <a:cubicBezTo>
                      <a:pt x="133928" y="107950"/>
                      <a:pt x="136526" y="105352"/>
                      <a:pt x="136526" y="100157"/>
                    </a:cubicBezTo>
                    <a:cubicBezTo>
                      <a:pt x="136526" y="100157"/>
                      <a:pt x="136526" y="100157"/>
                      <a:pt x="136526" y="71581"/>
                    </a:cubicBezTo>
                    <a:cubicBezTo>
                      <a:pt x="136526" y="67685"/>
                      <a:pt x="133928" y="65087"/>
                      <a:pt x="128732" y="65087"/>
                    </a:cubicBezTo>
                    <a:close/>
                    <a:moveTo>
                      <a:pt x="101456" y="65087"/>
                    </a:moveTo>
                    <a:cubicBezTo>
                      <a:pt x="97559" y="65087"/>
                      <a:pt x="93663" y="67685"/>
                      <a:pt x="93663" y="71581"/>
                    </a:cubicBezTo>
                    <a:lnTo>
                      <a:pt x="93663" y="100157"/>
                    </a:lnTo>
                    <a:cubicBezTo>
                      <a:pt x="93663" y="105352"/>
                      <a:pt x="97559" y="107950"/>
                      <a:pt x="101456" y="107950"/>
                    </a:cubicBezTo>
                    <a:cubicBezTo>
                      <a:pt x="105353" y="107950"/>
                      <a:pt x="107951" y="105352"/>
                      <a:pt x="107951" y="100157"/>
                    </a:cubicBezTo>
                    <a:cubicBezTo>
                      <a:pt x="107951" y="100157"/>
                      <a:pt x="107951" y="100157"/>
                      <a:pt x="107951" y="71581"/>
                    </a:cubicBezTo>
                    <a:cubicBezTo>
                      <a:pt x="107951" y="67685"/>
                      <a:pt x="105353" y="65087"/>
                      <a:pt x="101456" y="65087"/>
                    </a:cubicBezTo>
                    <a:close/>
                    <a:moveTo>
                      <a:pt x="72881" y="65087"/>
                    </a:moveTo>
                    <a:cubicBezTo>
                      <a:pt x="67686" y="65087"/>
                      <a:pt x="65088" y="67685"/>
                      <a:pt x="65088" y="71581"/>
                    </a:cubicBezTo>
                    <a:cubicBezTo>
                      <a:pt x="65088" y="71581"/>
                      <a:pt x="65088" y="71581"/>
                      <a:pt x="65088" y="100157"/>
                    </a:cubicBezTo>
                    <a:cubicBezTo>
                      <a:pt x="65088" y="105352"/>
                      <a:pt x="67686" y="107950"/>
                      <a:pt x="72881" y="107950"/>
                    </a:cubicBezTo>
                    <a:cubicBezTo>
                      <a:pt x="76778" y="107950"/>
                      <a:pt x="79376" y="105352"/>
                      <a:pt x="79376" y="100157"/>
                    </a:cubicBezTo>
                    <a:lnTo>
                      <a:pt x="79376" y="71581"/>
                    </a:lnTo>
                    <a:cubicBezTo>
                      <a:pt x="79376" y="67685"/>
                      <a:pt x="76778" y="65087"/>
                      <a:pt x="72881" y="65087"/>
                    </a:cubicBezTo>
                    <a:close/>
                    <a:moveTo>
                      <a:pt x="107950" y="14287"/>
                    </a:moveTo>
                    <a:lnTo>
                      <a:pt x="107950" y="28575"/>
                    </a:lnTo>
                    <a:lnTo>
                      <a:pt x="223838" y="28575"/>
                    </a:lnTo>
                    <a:lnTo>
                      <a:pt x="223838" y="14287"/>
                    </a:lnTo>
                    <a:close/>
                    <a:moveTo>
                      <a:pt x="64802" y="0"/>
                    </a:moveTo>
                    <a:cubicBezTo>
                      <a:pt x="64802" y="0"/>
                      <a:pt x="64802" y="0"/>
                      <a:pt x="266986" y="0"/>
                    </a:cubicBezTo>
                    <a:cubicBezTo>
                      <a:pt x="270874" y="0"/>
                      <a:pt x="273466" y="2589"/>
                      <a:pt x="273466" y="6474"/>
                    </a:cubicBezTo>
                    <a:cubicBezTo>
                      <a:pt x="273466" y="10358"/>
                      <a:pt x="270874" y="14242"/>
                      <a:pt x="266986" y="14242"/>
                    </a:cubicBezTo>
                    <a:cubicBezTo>
                      <a:pt x="266986" y="14242"/>
                      <a:pt x="266986" y="14242"/>
                      <a:pt x="238472" y="14242"/>
                    </a:cubicBezTo>
                    <a:cubicBezTo>
                      <a:pt x="238472" y="14242"/>
                      <a:pt x="238472" y="14242"/>
                      <a:pt x="238472" y="28484"/>
                    </a:cubicBezTo>
                    <a:cubicBezTo>
                      <a:pt x="238472" y="28484"/>
                      <a:pt x="238472" y="28484"/>
                      <a:pt x="303275" y="28484"/>
                    </a:cubicBezTo>
                    <a:cubicBezTo>
                      <a:pt x="307163" y="28484"/>
                      <a:pt x="309755" y="31073"/>
                      <a:pt x="309755" y="34958"/>
                    </a:cubicBezTo>
                    <a:cubicBezTo>
                      <a:pt x="309755" y="34958"/>
                      <a:pt x="309755" y="34958"/>
                      <a:pt x="309755" y="301671"/>
                    </a:cubicBezTo>
                    <a:cubicBezTo>
                      <a:pt x="309755" y="301671"/>
                      <a:pt x="309755" y="301671"/>
                      <a:pt x="324012" y="301671"/>
                    </a:cubicBezTo>
                    <a:cubicBezTo>
                      <a:pt x="329196" y="301671"/>
                      <a:pt x="331788" y="305555"/>
                      <a:pt x="331788" y="309439"/>
                    </a:cubicBezTo>
                    <a:cubicBezTo>
                      <a:pt x="331788" y="313324"/>
                      <a:pt x="329196" y="315913"/>
                      <a:pt x="324012" y="315913"/>
                    </a:cubicBezTo>
                    <a:cubicBezTo>
                      <a:pt x="324012" y="315913"/>
                      <a:pt x="324012" y="315913"/>
                      <a:pt x="7776" y="315913"/>
                    </a:cubicBezTo>
                    <a:cubicBezTo>
                      <a:pt x="2592" y="315913"/>
                      <a:pt x="0" y="313324"/>
                      <a:pt x="0" y="309439"/>
                    </a:cubicBezTo>
                    <a:cubicBezTo>
                      <a:pt x="0" y="305555"/>
                      <a:pt x="2592" y="301671"/>
                      <a:pt x="7776" y="301671"/>
                    </a:cubicBezTo>
                    <a:cubicBezTo>
                      <a:pt x="7776" y="301671"/>
                      <a:pt x="7776" y="301671"/>
                      <a:pt x="22033" y="301671"/>
                    </a:cubicBezTo>
                    <a:cubicBezTo>
                      <a:pt x="22033" y="301671"/>
                      <a:pt x="22033" y="301671"/>
                      <a:pt x="22033" y="34958"/>
                    </a:cubicBezTo>
                    <a:cubicBezTo>
                      <a:pt x="22033" y="31073"/>
                      <a:pt x="24625" y="28484"/>
                      <a:pt x="28513" y="28484"/>
                    </a:cubicBezTo>
                    <a:cubicBezTo>
                      <a:pt x="28513" y="28484"/>
                      <a:pt x="28513" y="28484"/>
                      <a:pt x="93315" y="28484"/>
                    </a:cubicBezTo>
                    <a:cubicBezTo>
                      <a:pt x="93315" y="28484"/>
                      <a:pt x="93315" y="28484"/>
                      <a:pt x="93315" y="14242"/>
                    </a:cubicBezTo>
                    <a:cubicBezTo>
                      <a:pt x="93315" y="14242"/>
                      <a:pt x="93315" y="14242"/>
                      <a:pt x="64802" y="14242"/>
                    </a:cubicBezTo>
                    <a:cubicBezTo>
                      <a:pt x="60914" y="14242"/>
                      <a:pt x="58322" y="10358"/>
                      <a:pt x="58322" y="6474"/>
                    </a:cubicBezTo>
                    <a:cubicBezTo>
                      <a:pt x="58322" y="2589"/>
                      <a:pt x="60914" y="0"/>
                      <a:pt x="6480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1" name="任意多边形: 形状 21" title="eESxyZhHeg"/>
              <p:cNvSpPr>
                <a:spLocks/>
              </p:cNvSpPr>
              <p:nvPr/>
            </p:nvSpPr>
            <p:spPr bwMode="auto">
              <a:xfrm>
                <a:off x="6877706" y="4469270"/>
                <a:ext cx="490011" cy="617588"/>
              </a:xfrm>
              <a:custGeom>
                <a:avLst/>
                <a:gdLst>
                  <a:gd name="connsiteX0" fmla="*/ 179388 w 268288"/>
                  <a:gd name="connsiteY0" fmla="*/ 166688 h 338138"/>
                  <a:gd name="connsiteX1" fmla="*/ 203200 w 268288"/>
                  <a:gd name="connsiteY1" fmla="*/ 190443 h 338138"/>
                  <a:gd name="connsiteX2" fmla="*/ 203200 w 268288"/>
                  <a:gd name="connsiteY2" fmla="*/ 252471 h 338138"/>
                  <a:gd name="connsiteX3" fmla="*/ 179388 w 268288"/>
                  <a:gd name="connsiteY3" fmla="*/ 276226 h 338138"/>
                  <a:gd name="connsiteX4" fmla="*/ 155575 w 268288"/>
                  <a:gd name="connsiteY4" fmla="*/ 252471 h 338138"/>
                  <a:gd name="connsiteX5" fmla="*/ 155575 w 268288"/>
                  <a:gd name="connsiteY5" fmla="*/ 190443 h 338138"/>
                  <a:gd name="connsiteX6" fmla="*/ 179388 w 268288"/>
                  <a:gd name="connsiteY6" fmla="*/ 166688 h 338138"/>
                  <a:gd name="connsiteX7" fmla="*/ 179388 w 268288"/>
                  <a:gd name="connsiteY7" fmla="*/ 150813 h 338138"/>
                  <a:gd name="connsiteX8" fmla="*/ 139700 w 268288"/>
                  <a:gd name="connsiteY8" fmla="*/ 190427 h 338138"/>
                  <a:gd name="connsiteX9" fmla="*/ 139700 w 268288"/>
                  <a:gd name="connsiteY9" fmla="*/ 252488 h 338138"/>
                  <a:gd name="connsiteX10" fmla="*/ 179388 w 268288"/>
                  <a:gd name="connsiteY10" fmla="*/ 292101 h 338138"/>
                  <a:gd name="connsiteX11" fmla="*/ 219075 w 268288"/>
                  <a:gd name="connsiteY11" fmla="*/ 252488 h 338138"/>
                  <a:gd name="connsiteX12" fmla="*/ 219075 w 268288"/>
                  <a:gd name="connsiteY12" fmla="*/ 190427 h 338138"/>
                  <a:gd name="connsiteX13" fmla="*/ 179388 w 268288"/>
                  <a:gd name="connsiteY13" fmla="*/ 150813 h 338138"/>
                  <a:gd name="connsiteX14" fmla="*/ 57120 w 268288"/>
                  <a:gd name="connsiteY14" fmla="*/ 150813 h 338138"/>
                  <a:gd name="connsiteX15" fmla="*/ 49212 w 268288"/>
                  <a:gd name="connsiteY15" fmla="*/ 158705 h 338138"/>
                  <a:gd name="connsiteX16" fmla="*/ 57120 w 268288"/>
                  <a:gd name="connsiteY16" fmla="*/ 166597 h 338138"/>
                  <a:gd name="connsiteX17" fmla="*/ 80842 w 268288"/>
                  <a:gd name="connsiteY17" fmla="*/ 166597 h 338138"/>
                  <a:gd name="connsiteX18" fmla="*/ 103247 w 268288"/>
                  <a:gd name="connsiteY18" fmla="*/ 188959 h 338138"/>
                  <a:gd name="connsiteX19" fmla="*/ 103247 w 268288"/>
                  <a:gd name="connsiteY19" fmla="*/ 190274 h 338138"/>
                  <a:gd name="connsiteX20" fmla="*/ 80842 w 268288"/>
                  <a:gd name="connsiteY20" fmla="*/ 212635 h 338138"/>
                  <a:gd name="connsiteX21" fmla="*/ 57120 w 268288"/>
                  <a:gd name="connsiteY21" fmla="*/ 212635 h 338138"/>
                  <a:gd name="connsiteX22" fmla="*/ 49212 w 268288"/>
                  <a:gd name="connsiteY22" fmla="*/ 220527 h 338138"/>
                  <a:gd name="connsiteX23" fmla="*/ 57120 w 268288"/>
                  <a:gd name="connsiteY23" fmla="*/ 228419 h 338138"/>
                  <a:gd name="connsiteX24" fmla="*/ 80842 w 268288"/>
                  <a:gd name="connsiteY24" fmla="*/ 228419 h 338138"/>
                  <a:gd name="connsiteX25" fmla="*/ 103247 w 268288"/>
                  <a:gd name="connsiteY25" fmla="*/ 250781 h 338138"/>
                  <a:gd name="connsiteX26" fmla="*/ 80842 w 268288"/>
                  <a:gd name="connsiteY26" fmla="*/ 273142 h 338138"/>
                  <a:gd name="connsiteX27" fmla="*/ 57120 w 268288"/>
                  <a:gd name="connsiteY27" fmla="*/ 273142 h 338138"/>
                  <a:gd name="connsiteX28" fmla="*/ 49212 w 268288"/>
                  <a:gd name="connsiteY28" fmla="*/ 281034 h 338138"/>
                  <a:gd name="connsiteX29" fmla="*/ 57120 w 268288"/>
                  <a:gd name="connsiteY29" fmla="*/ 288926 h 338138"/>
                  <a:gd name="connsiteX30" fmla="*/ 80842 w 268288"/>
                  <a:gd name="connsiteY30" fmla="*/ 288926 h 338138"/>
                  <a:gd name="connsiteX31" fmla="*/ 119062 w 268288"/>
                  <a:gd name="connsiteY31" fmla="*/ 250781 h 338138"/>
                  <a:gd name="connsiteX32" fmla="*/ 103247 w 268288"/>
                  <a:gd name="connsiteY32" fmla="*/ 220527 h 338138"/>
                  <a:gd name="connsiteX33" fmla="*/ 119062 w 268288"/>
                  <a:gd name="connsiteY33" fmla="*/ 190274 h 338138"/>
                  <a:gd name="connsiteX34" fmla="*/ 119062 w 268288"/>
                  <a:gd name="connsiteY34" fmla="*/ 188959 h 338138"/>
                  <a:gd name="connsiteX35" fmla="*/ 80842 w 268288"/>
                  <a:gd name="connsiteY35" fmla="*/ 150813 h 338138"/>
                  <a:gd name="connsiteX36" fmla="*/ 57120 w 268288"/>
                  <a:gd name="connsiteY36" fmla="*/ 150813 h 338138"/>
                  <a:gd name="connsiteX37" fmla="*/ 46099 w 268288"/>
                  <a:gd name="connsiteY37" fmla="*/ 47625 h 338138"/>
                  <a:gd name="connsiteX38" fmla="*/ 15875 w 268288"/>
                  <a:gd name="connsiteY38" fmla="*/ 79629 h 338138"/>
                  <a:gd name="connsiteX39" fmla="*/ 15875 w 268288"/>
                  <a:gd name="connsiteY39" fmla="*/ 114300 h 338138"/>
                  <a:gd name="connsiteX40" fmla="*/ 252413 w 268288"/>
                  <a:gd name="connsiteY40" fmla="*/ 114300 h 338138"/>
                  <a:gd name="connsiteX41" fmla="*/ 252413 w 268288"/>
                  <a:gd name="connsiteY41" fmla="*/ 79629 h 338138"/>
                  <a:gd name="connsiteX42" fmla="*/ 222189 w 268288"/>
                  <a:gd name="connsiteY42" fmla="*/ 47625 h 338138"/>
                  <a:gd name="connsiteX43" fmla="*/ 210362 w 268288"/>
                  <a:gd name="connsiteY43" fmla="*/ 47625 h 338138"/>
                  <a:gd name="connsiteX44" fmla="*/ 210362 w 268288"/>
                  <a:gd name="connsiteY44" fmla="*/ 71628 h 338138"/>
                  <a:gd name="connsiteX45" fmla="*/ 202477 w 268288"/>
                  <a:gd name="connsiteY45" fmla="*/ 79629 h 338138"/>
                  <a:gd name="connsiteX46" fmla="*/ 194593 w 268288"/>
                  <a:gd name="connsiteY46" fmla="*/ 71628 h 338138"/>
                  <a:gd name="connsiteX47" fmla="*/ 194593 w 268288"/>
                  <a:gd name="connsiteY47" fmla="*/ 47625 h 338138"/>
                  <a:gd name="connsiteX48" fmla="*/ 73696 w 268288"/>
                  <a:gd name="connsiteY48" fmla="*/ 47625 h 338138"/>
                  <a:gd name="connsiteX49" fmla="*/ 73696 w 268288"/>
                  <a:gd name="connsiteY49" fmla="*/ 71628 h 338138"/>
                  <a:gd name="connsiteX50" fmla="*/ 65811 w 268288"/>
                  <a:gd name="connsiteY50" fmla="*/ 79629 h 338138"/>
                  <a:gd name="connsiteX51" fmla="*/ 57926 w 268288"/>
                  <a:gd name="connsiteY51" fmla="*/ 71628 h 338138"/>
                  <a:gd name="connsiteX52" fmla="*/ 57926 w 268288"/>
                  <a:gd name="connsiteY52" fmla="*/ 47625 h 338138"/>
                  <a:gd name="connsiteX53" fmla="*/ 46099 w 268288"/>
                  <a:gd name="connsiteY53" fmla="*/ 47625 h 338138"/>
                  <a:gd name="connsiteX54" fmla="*/ 65757 w 268288"/>
                  <a:gd name="connsiteY54" fmla="*/ 0 h 338138"/>
                  <a:gd name="connsiteX55" fmla="*/ 73648 w 268288"/>
                  <a:gd name="connsiteY55" fmla="*/ 7925 h 338138"/>
                  <a:gd name="connsiteX56" fmla="*/ 73648 w 268288"/>
                  <a:gd name="connsiteY56" fmla="*/ 31700 h 338138"/>
                  <a:gd name="connsiteX57" fmla="*/ 194640 w 268288"/>
                  <a:gd name="connsiteY57" fmla="*/ 31700 h 338138"/>
                  <a:gd name="connsiteX58" fmla="*/ 194640 w 268288"/>
                  <a:gd name="connsiteY58" fmla="*/ 7925 h 338138"/>
                  <a:gd name="connsiteX59" fmla="*/ 202531 w 268288"/>
                  <a:gd name="connsiteY59" fmla="*/ 0 h 338138"/>
                  <a:gd name="connsiteX60" fmla="*/ 210422 w 268288"/>
                  <a:gd name="connsiteY60" fmla="*/ 7925 h 338138"/>
                  <a:gd name="connsiteX61" fmla="*/ 210422 w 268288"/>
                  <a:gd name="connsiteY61" fmla="*/ 31700 h 338138"/>
                  <a:gd name="connsiteX62" fmla="*/ 222258 w 268288"/>
                  <a:gd name="connsiteY62" fmla="*/ 31700 h 338138"/>
                  <a:gd name="connsiteX63" fmla="*/ 268288 w 268288"/>
                  <a:gd name="connsiteY63" fmla="*/ 79251 h 338138"/>
                  <a:gd name="connsiteX64" fmla="*/ 268288 w 268288"/>
                  <a:gd name="connsiteY64" fmla="*/ 290587 h 338138"/>
                  <a:gd name="connsiteX65" fmla="*/ 222258 w 268288"/>
                  <a:gd name="connsiteY65" fmla="*/ 338138 h 338138"/>
                  <a:gd name="connsiteX66" fmla="*/ 46030 w 268288"/>
                  <a:gd name="connsiteY66" fmla="*/ 338138 h 338138"/>
                  <a:gd name="connsiteX67" fmla="*/ 0 w 268288"/>
                  <a:gd name="connsiteY67" fmla="*/ 290587 h 338138"/>
                  <a:gd name="connsiteX68" fmla="*/ 0 w 268288"/>
                  <a:gd name="connsiteY68" fmla="*/ 79251 h 338138"/>
                  <a:gd name="connsiteX69" fmla="*/ 46030 w 268288"/>
                  <a:gd name="connsiteY69" fmla="*/ 31700 h 338138"/>
                  <a:gd name="connsiteX70" fmla="*/ 57866 w 268288"/>
                  <a:gd name="connsiteY70" fmla="*/ 31700 h 338138"/>
                  <a:gd name="connsiteX71" fmla="*/ 57866 w 268288"/>
                  <a:gd name="connsiteY71" fmla="*/ 7925 h 338138"/>
                  <a:gd name="connsiteX72" fmla="*/ 65757 w 268288"/>
                  <a:gd name="connsiteY72" fmla="*/ 0 h 338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268288" h="338138">
                    <a:moveTo>
                      <a:pt x="179388" y="166688"/>
                    </a:moveTo>
                    <a:cubicBezTo>
                      <a:pt x="192617" y="166688"/>
                      <a:pt x="203200" y="177246"/>
                      <a:pt x="203200" y="190443"/>
                    </a:cubicBezTo>
                    <a:cubicBezTo>
                      <a:pt x="203200" y="252471"/>
                      <a:pt x="203200" y="252471"/>
                      <a:pt x="203200" y="252471"/>
                    </a:cubicBezTo>
                    <a:cubicBezTo>
                      <a:pt x="203200" y="265668"/>
                      <a:pt x="192617" y="276226"/>
                      <a:pt x="179388" y="276226"/>
                    </a:cubicBezTo>
                    <a:cubicBezTo>
                      <a:pt x="166158" y="276226"/>
                      <a:pt x="155575" y="265668"/>
                      <a:pt x="155575" y="252471"/>
                    </a:cubicBezTo>
                    <a:cubicBezTo>
                      <a:pt x="155575" y="190443"/>
                      <a:pt x="155575" y="190443"/>
                      <a:pt x="155575" y="190443"/>
                    </a:cubicBezTo>
                    <a:cubicBezTo>
                      <a:pt x="155575" y="177246"/>
                      <a:pt x="166158" y="166688"/>
                      <a:pt x="179388" y="166688"/>
                    </a:cubicBezTo>
                    <a:close/>
                    <a:moveTo>
                      <a:pt x="179388" y="150813"/>
                    </a:moveTo>
                    <a:cubicBezTo>
                      <a:pt x="158221" y="150813"/>
                      <a:pt x="139700" y="169299"/>
                      <a:pt x="139700" y="190427"/>
                    </a:cubicBezTo>
                    <a:cubicBezTo>
                      <a:pt x="139700" y="252488"/>
                      <a:pt x="139700" y="252488"/>
                      <a:pt x="139700" y="252488"/>
                    </a:cubicBezTo>
                    <a:cubicBezTo>
                      <a:pt x="139700" y="273615"/>
                      <a:pt x="158221" y="292101"/>
                      <a:pt x="179388" y="292101"/>
                    </a:cubicBezTo>
                    <a:cubicBezTo>
                      <a:pt x="201877" y="292101"/>
                      <a:pt x="219075" y="273615"/>
                      <a:pt x="219075" y="252488"/>
                    </a:cubicBezTo>
                    <a:lnTo>
                      <a:pt x="219075" y="190427"/>
                    </a:lnTo>
                    <a:cubicBezTo>
                      <a:pt x="219075" y="169299"/>
                      <a:pt x="201877" y="150813"/>
                      <a:pt x="179388" y="150813"/>
                    </a:cubicBezTo>
                    <a:close/>
                    <a:moveTo>
                      <a:pt x="57120" y="150813"/>
                    </a:moveTo>
                    <a:cubicBezTo>
                      <a:pt x="51848" y="150813"/>
                      <a:pt x="49212" y="154759"/>
                      <a:pt x="49212" y="158705"/>
                    </a:cubicBezTo>
                    <a:cubicBezTo>
                      <a:pt x="49212" y="163967"/>
                      <a:pt x="51848" y="166597"/>
                      <a:pt x="57120" y="166597"/>
                    </a:cubicBezTo>
                    <a:cubicBezTo>
                      <a:pt x="80842" y="166597"/>
                      <a:pt x="80842" y="166597"/>
                      <a:pt x="80842" y="166597"/>
                    </a:cubicBezTo>
                    <a:cubicBezTo>
                      <a:pt x="92704" y="166597"/>
                      <a:pt x="103247" y="177120"/>
                      <a:pt x="103247" y="188959"/>
                    </a:cubicBezTo>
                    <a:cubicBezTo>
                      <a:pt x="103247" y="190274"/>
                      <a:pt x="103247" y="190274"/>
                      <a:pt x="103247" y="190274"/>
                    </a:cubicBezTo>
                    <a:cubicBezTo>
                      <a:pt x="103247" y="202112"/>
                      <a:pt x="92704" y="212635"/>
                      <a:pt x="80842" y="212635"/>
                    </a:cubicBezTo>
                    <a:cubicBezTo>
                      <a:pt x="57120" y="212635"/>
                      <a:pt x="57120" y="212635"/>
                      <a:pt x="57120" y="212635"/>
                    </a:cubicBezTo>
                    <a:cubicBezTo>
                      <a:pt x="51848" y="212635"/>
                      <a:pt x="49212" y="215266"/>
                      <a:pt x="49212" y="220527"/>
                    </a:cubicBezTo>
                    <a:cubicBezTo>
                      <a:pt x="49212" y="224473"/>
                      <a:pt x="51848" y="228419"/>
                      <a:pt x="57120" y="228419"/>
                    </a:cubicBezTo>
                    <a:cubicBezTo>
                      <a:pt x="80842" y="228419"/>
                      <a:pt x="80842" y="228419"/>
                      <a:pt x="80842" y="228419"/>
                    </a:cubicBezTo>
                    <a:cubicBezTo>
                      <a:pt x="92704" y="228419"/>
                      <a:pt x="103247" y="237627"/>
                      <a:pt x="103247" y="250781"/>
                    </a:cubicBezTo>
                    <a:cubicBezTo>
                      <a:pt x="103247" y="263934"/>
                      <a:pt x="92704" y="273142"/>
                      <a:pt x="80842" y="273142"/>
                    </a:cubicBezTo>
                    <a:cubicBezTo>
                      <a:pt x="57120" y="273142"/>
                      <a:pt x="57120" y="273142"/>
                      <a:pt x="57120" y="273142"/>
                    </a:cubicBezTo>
                    <a:cubicBezTo>
                      <a:pt x="51848" y="273142"/>
                      <a:pt x="49212" y="277088"/>
                      <a:pt x="49212" y="281034"/>
                    </a:cubicBezTo>
                    <a:cubicBezTo>
                      <a:pt x="49212" y="284980"/>
                      <a:pt x="51848" y="288926"/>
                      <a:pt x="57120" y="288926"/>
                    </a:cubicBezTo>
                    <a:cubicBezTo>
                      <a:pt x="80842" y="288926"/>
                      <a:pt x="80842" y="288926"/>
                      <a:pt x="80842" y="288926"/>
                    </a:cubicBezTo>
                    <a:cubicBezTo>
                      <a:pt x="101929" y="288926"/>
                      <a:pt x="119062" y="271826"/>
                      <a:pt x="119062" y="250781"/>
                    </a:cubicBezTo>
                    <a:cubicBezTo>
                      <a:pt x="119062" y="237627"/>
                      <a:pt x="112473" y="227104"/>
                      <a:pt x="103247" y="220527"/>
                    </a:cubicBezTo>
                    <a:cubicBezTo>
                      <a:pt x="112473" y="212635"/>
                      <a:pt x="119062" y="202112"/>
                      <a:pt x="119062" y="190274"/>
                    </a:cubicBezTo>
                    <a:lnTo>
                      <a:pt x="119062" y="188959"/>
                    </a:lnTo>
                    <a:cubicBezTo>
                      <a:pt x="119062" y="167913"/>
                      <a:pt x="101929" y="150813"/>
                      <a:pt x="80842" y="150813"/>
                    </a:cubicBezTo>
                    <a:cubicBezTo>
                      <a:pt x="57120" y="150813"/>
                      <a:pt x="57120" y="150813"/>
                      <a:pt x="57120" y="150813"/>
                    </a:cubicBezTo>
                    <a:close/>
                    <a:moveTo>
                      <a:pt x="46099" y="47625"/>
                    </a:moveTo>
                    <a:cubicBezTo>
                      <a:pt x="29016" y="47625"/>
                      <a:pt x="15875" y="62294"/>
                      <a:pt x="15875" y="79629"/>
                    </a:cubicBezTo>
                    <a:cubicBezTo>
                      <a:pt x="15875" y="114300"/>
                      <a:pt x="15875" y="114300"/>
                      <a:pt x="15875" y="114300"/>
                    </a:cubicBezTo>
                    <a:cubicBezTo>
                      <a:pt x="252413" y="114300"/>
                      <a:pt x="252413" y="114300"/>
                      <a:pt x="252413" y="114300"/>
                    </a:cubicBezTo>
                    <a:lnTo>
                      <a:pt x="252413" y="79629"/>
                    </a:lnTo>
                    <a:cubicBezTo>
                      <a:pt x="252413" y="62294"/>
                      <a:pt x="239272" y="47625"/>
                      <a:pt x="222189" y="47625"/>
                    </a:cubicBezTo>
                    <a:cubicBezTo>
                      <a:pt x="210362" y="47625"/>
                      <a:pt x="210362" y="47625"/>
                      <a:pt x="210362" y="47625"/>
                    </a:cubicBezTo>
                    <a:cubicBezTo>
                      <a:pt x="210362" y="71628"/>
                      <a:pt x="210362" y="71628"/>
                      <a:pt x="210362" y="71628"/>
                    </a:cubicBezTo>
                    <a:cubicBezTo>
                      <a:pt x="210362" y="75629"/>
                      <a:pt x="206420" y="79629"/>
                      <a:pt x="202477" y="79629"/>
                    </a:cubicBezTo>
                    <a:cubicBezTo>
                      <a:pt x="197221" y="79629"/>
                      <a:pt x="194593" y="75629"/>
                      <a:pt x="194593" y="71628"/>
                    </a:cubicBezTo>
                    <a:cubicBezTo>
                      <a:pt x="194593" y="47625"/>
                      <a:pt x="194593" y="47625"/>
                      <a:pt x="194593" y="47625"/>
                    </a:cubicBezTo>
                    <a:cubicBezTo>
                      <a:pt x="73696" y="47625"/>
                      <a:pt x="73696" y="47625"/>
                      <a:pt x="73696" y="47625"/>
                    </a:cubicBezTo>
                    <a:cubicBezTo>
                      <a:pt x="73696" y="71628"/>
                      <a:pt x="73696" y="71628"/>
                      <a:pt x="73696" y="71628"/>
                    </a:cubicBezTo>
                    <a:cubicBezTo>
                      <a:pt x="73696" y="75629"/>
                      <a:pt x="71067" y="79629"/>
                      <a:pt x="65811" y="79629"/>
                    </a:cubicBezTo>
                    <a:cubicBezTo>
                      <a:pt x="61869" y="79629"/>
                      <a:pt x="57926" y="75629"/>
                      <a:pt x="57926" y="71628"/>
                    </a:cubicBezTo>
                    <a:cubicBezTo>
                      <a:pt x="57926" y="47625"/>
                      <a:pt x="57926" y="47625"/>
                      <a:pt x="57926" y="47625"/>
                    </a:cubicBezTo>
                    <a:cubicBezTo>
                      <a:pt x="46099" y="47625"/>
                      <a:pt x="46099" y="47625"/>
                      <a:pt x="46099" y="47625"/>
                    </a:cubicBezTo>
                    <a:close/>
                    <a:moveTo>
                      <a:pt x="65757" y="0"/>
                    </a:moveTo>
                    <a:cubicBezTo>
                      <a:pt x="71018" y="0"/>
                      <a:pt x="73648" y="3962"/>
                      <a:pt x="73648" y="7925"/>
                    </a:cubicBezTo>
                    <a:cubicBezTo>
                      <a:pt x="73648" y="31700"/>
                      <a:pt x="73648" y="31700"/>
                      <a:pt x="73648" y="31700"/>
                    </a:cubicBezTo>
                    <a:cubicBezTo>
                      <a:pt x="194640" y="31700"/>
                      <a:pt x="194640" y="31700"/>
                      <a:pt x="194640" y="31700"/>
                    </a:cubicBezTo>
                    <a:cubicBezTo>
                      <a:pt x="194640" y="7925"/>
                      <a:pt x="194640" y="7925"/>
                      <a:pt x="194640" y="7925"/>
                    </a:cubicBezTo>
                    <a:cubicBezTo>
                      <a:pt x="194640" y="3962"/>
                      <a:pt x="197271" y="0"/>
                      <a:pt x="202531" y="0"/>
                    </a:cubicBezTo>
                    <a:cubicBezTo>
                      <a:pt x="206477" y="0"/>
                      <a:pt x="210422" y="3962"/>
                      <a:pt x="210422" y="7925"/>
                    </a:cubicBezTo>
                    <a:cubicBezTo>
                      <a:pt x="210422" y="31700"/>
                      <a:pt x="210422" y="31700"/>
                      <a:pt x="210422" y="31700"/>
                    </a:cubicBezTo>
                    <a:cubicBezTo>
                      <a:pt x="222258" y="31700"/>
                      <a:pt x="222258" y="31700"/>
                      <a:pt x="222258" y="31700"/>
                    </a:cubicBezTo>
                    <a:cubicBezTo>
                      <a:pt x="247246" y="31700"/>
                      <a:pt x="268288" y="52834"/>
                      <a:pt x="268288" y="79251"/>
                    </a:cubicBezTo>
                    <a:cubicBezTo>
                      <a:pt x="268288" y="290587"/>
                      <a:pt x="268288" y="290587"/>
                      <a:pt x="268288" y="290587"/>
                    </a:cubicBezTo>
                    <a:cubicBezTo>
                      <a:pt x="268288" y="317005"/>
                      <a:pt x="247246" y="338138"/>
                      <a:pt x="222258" y="338138"/>
                    </a:cubicBezTo>
                    <a:cubicBezTo>
                      <a:pt x="46030" y="338138"/>
                      <a:pt x="46030" y="338138"/>
                      <a:pt x="46030" y="338138"/>
                    </a:cubicBezTo>
                    <a:cubicBezTo>
                      <a:pt x="21042" y="338138"/>
                      <a:pt x="0" y="317005"/>
                      <a:pt x="0" y="290587"/>
                    </a:cubicBezTo>
                    <a:cubicBezTo>
                      <a:pt x="0" y="79251"/>
                      <a:pt x="0" y="79251"/>
                      <a:pt x="0" y="79251"/>
                    </a:cubicBezTo>
                    <a:cubicBezTo>
                      <a:pt x="0" y="52834"/>
                      <a:pt x="21042" y="31700"/>
                      <a:pt x="46030" y="31700"/>
                    </a:cubicBezTo>
                    <a:cubicBezTo>
                      <a:pt x="57866" y="31700"/>
                      <a:pt x="57866" y="31700"/>
                      <a:pt x="57866" y="31700"/>
                    </a:cubicBezTo>
                    <a:cubicBezTo>
                      <a:pt x="57866" y="7925"/>
                      <a:pt x="57866" y="7925"/>
                      <a:pt x="57866" y="7925"/>
                    </a:cubicBezTo>
                    <a:cubicBezTo>
                      <a:pt x="57866" y="3962"/>
                      <a:pt x="61812" y="0"/>
                      <a:pt x="6575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1039783" y="3174535"/>
              <a:ext cx="2407615" cy="835777"/>
              <a:chOff x="609599" y="3139323"/>
              <a:chExt cx="2407615" cy="835777"/>
            </a:xfrm>
          </p:grpSpPr>
          <p:sp>
            <p:nvSpPr>
              <p:cNvPr id="16" name="文本框 21"/>
              <p:cNvSpPr txBox="1"/>
              <p:nvPr/>
            </p:nvSpPr>
            <p:spPr>
              <a:xfrm>
                <a:off x="609599" y="3385544"/>
                <a:ext cx="2407615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/>
              </a:bodyPr>
              <a:lstStyle/>
              <a:p>
                <a:pPr algn="r" defTabSz="914378">
                  <a:lnSpc>
                    <a:spcPct val="120000"/>
                  </a:lnSpc>
                  <a:defRPr/>
                </a:pP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609599" y="3139323"/>
                <a:ext cx="2407615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/>
              </a:bodyPr>
              <a:lstStyle/>
              <a:p>
                <a:pPr lvl="0" algn="r" defTabSz="914378">
                  <a:defRPr/>
                </a:pPr>
                <a:r>
                  <a:rPr lang="zh-CN" altLang="en-US" sz="1600" b="1" dirty="0">
                    <a:solidFill>
                      <a:schemeClr val="accent2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标题文本添加</a:t>
                </a: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8741010" y="3174535"/>
              <a:ext cx="2457329" cy="835777"/>
              <a:chOff x="9029821" y="3139323"/>
              <a:chExt cx="2457329" cy="835777"/>
            </a:xfrm>
          </p:grpSpPr>
          <p:sp>
            <p:nvSpPr>
              <p:cNvPr id="14" name="文本框 24"/>
              <p:cNvSpPr txBox="1"/>
              <p:nvPr/>
            </p:nvSpPr>
            <p:spPr>
              <a:xfrm>
                <a:off x="9029821" y="3385544"/>
                <a:ext cx="2457329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/>
              </a:bodyPr>
              <a:lstStyle/>
              <a:p>
                <a:pPr defTabSz="914378">
                  <a:lnSpc>
                    <a:spcPct val="120000"/>
                  </a:lnSpc>
                  <a:defRPr/>
                </a:pP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9029821" y="3139323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/>
              </a:bodyPr>
              <a:lstStyle/>
              <a:p>
                <a:pPr lvl="0" defTabSz="914378">
                  <a:defRPr/>
                </a:pPr>
                <a:r>
                  <a:rPr lang="zh-CN" altLang="en-US" sz="1600" b="1" dirty="0">
                    <a:solidFill>
                      <a:schemeClr val="accent4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标题文本添加</a:t>
                </a: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1039783" y="1793312"/>
              <a:ext cx="2407615" cy="835777"/>
              <a:chOff x="609599" y="3139323"/>
              <a:chExt cx="2407615" cy="835777"/>
            </a:xfrm>
          </p:grpSpPr>
          <p:sp>
            <p:nvSpPr>
              <p:cNvPr id="12" name="文本框 27"/>
              <p:cNvSpPr txBox="1"/>
              <p:nvPr/>
            </p:nvSpPr>
            <p:spPr>
              <a:xfrm>
                <a:off x="609599" y="3385544"/>
                <a:ext cx="2407615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/>
              </a:bodyPr>
              <a:lstStyle/>
              <a:p>
                <a:pPr algn="r" defTabSz="914378">
                  <a:lnSpc>
                    <a:spcPct val="120000"/>
                  </a:lnSpc>
                  <a:defRPr/>
                </a:pP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609599" y="3139323"/>
                <a:ext cx="2407615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/>
              </a:bodyPr>
              <a:lstStyle/>
              <a:p>
                <a:pPr lvl="0" algn="r" defTabSz="914378">
                  <a:defRPr/>
                </a:pPr>
                <a:r>
                  <a:rPr lang="zh-CN" altLang="en-US" sz="1600" b="1" dirty="0">
                    <a:solidFill>
                      <a:schemeClr val="accent2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标题文本添加</a:t>
                </a: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8741010" y="1793312"/>
              <a:ext cx="2457329" cy="835777"/>
              <a:chOff x="9029821" y="3139323"/>
              <a:chExt cx="2457329" cy="835777"/>
            </a:xfrm>
          </p:grpSpPr>
          <p:sp>
            <p:nvSpPr>
              <p:cNvPr id="10" name="文本框 30"/>
              <p:cNvSpPr txBox="1"/>
              <p:nvPr/>
            </p:nvSpPr>
            <p:spPr>
              <a:xfrm>
                <a:off x="9029821" y="3385544"/>
                <a:ext cx="2457329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/>
              </a:bodyPr>
              <a:lstStyle/>
              <a:p>
                <a:pPr defTabSz="914378">
                  <a:lnSpc>
                    <a:spcPct val="120000"/>
                  </a:lnSpc>
                  <a:defRPr/>
                </a:pP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9029821" y="3139323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/>
              </a:bodyPr>
              <a:lstStyle/>
              <a:p>
                <a:pPr lvl="0" defTabSz="914378">
                  <a:defRPr/>
                </a:pPr>
                <a:r>
                  <a:rPr lang="zh-CN" altLang="en-US" sz="1600" b="1" dirty="0">
                    <a:solidFill>
                      <a:schemeClr val="accent4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标题文本添加</a:t>
                </a:r>
              </a:p>
            </p:txBody>
          </p:sp>
        </p:grpSp>
      </p:grpSp>
      <p:sp>
        <p:nvSpPr>
          <p:cNvPr id="31" name="Text Placeholder 1"/>
          <p:cNvSpPr txBox="1">
            <a:spLocks/>
          </p:cNvSpPr>
          <p:nvPr/>
        </p:nvSpPr>
        <p:spPr>
          <a:xfrm>
            <a:off x="504453" y="1512069"/>
            <a:ext cx="10609636" cy="6096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defTabSz="1219170" rtl="0" eaLnBrk="1" latinLnBrk="0" hangingPunct="1">
              <a:spcBef>
                <a:spcPts val="0"/>
              </a:spcBef>
              <a:buFont typeface="Arial" pitchFamily="34" charset="0"/>
              <a:buNone/>
              <a:defRPr sz="4000" b="0" kern="1200" cap="none" spc="0" baseline="0">
                <a:solidFill>
                  <a:schemeClr val="tx2"/>
                </a:solidFill>
                <a:latin typeface="Lato Light" pitchFamily="34" charset="0"/>
                <a:ea typeface="Open Sans Light" pitchFamily="34" charset="0"/>
                <a:cs typeface="+mn-cs"/>
              </a:defRPr>
            </a:lvl1pPr>
            <a:lvl2pPr marL="990575" indent="-380990" algn="r" defTabSz="121917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输入您的标题文字</a:t>
            </a:r>
            <a:endParaRPr lang="ar-SA" altLang="zh-CN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  <p:sp>
        <p:nvSpPr>
          <p:cNvPr id="32" name="Text Placeholder 2"/>
          <p:cNvSpPr txBox="1">
            <a:spLocks/>
          </p:cNvSpPr>
          <p:nvPr/>
        </p:nvSpPr>
        <p:spPr>
          <a:xfrm>
            <a:off x="507021" y="2161385"/>
            <a:ext cx="10604500" cy="3048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defTabSz="1219170" rtl="0" eaLnBrk="1" latinLnBrk="0" hangingPunct="1">
              <a:spcBef>
                <a:spcPts val="0"/>
              </a:spcBef>
              <a:buFont typeface="Arial" pitchFamily="34" charset="0"/>
              <a:buNone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Lato" pitchFamily="34" charset="0"/>
                <a:ea typeface="+mn-ea"/>
                <a:cs typeface="+mn-cs"/>
              </a:defRPr>
            </a:lvl1pPr>
            <a:lvl2pPr marL="990575" indent="-380990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</a:rPr>
              <a:t>Inset your subtitle here. This is a good space for a short subtitle</a:t>
            </a:r>
            <a:endParaRPr lang="ar-SA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3db0fcc-8052-4928-89ba-bebb30cc28f1"/>
          <p:cNvGrpSpPr>
            <a:grpSpLocks noChangeAspect="1"/>
          </p:cNvGrpSpPr>
          <p:nvPr/>
        </p:nvGrpSpPr>
        <p:grpSpPr>
          <a:xfrm>
            <a:off x="844113" y="2376165"/>
            <a:ext cx="10719092" cy="4968553"/>
            <a:chOff x="1643436" y="747044"/>
            <a:chExt cx="11572037" cy="5363912"/>
          </a:xfrm>
        </p:grpSpPr>
        <p:sp>
          <p:nvSpPr>
            <p:cNvPr id="3" name="任意多边形: 形状 3"/>
            <p:cNvSpPr>
              <a:spLocks/>
            </p:cNvSpPr>
            <p:nvPr/>
          </p:nvSpPr>
          <p:spPr bwMode="auto">
            <a:xfrm>
              <a:off x="1643436" y="2408196"/>
              <a:ext cx="2955028" cy="1237967"/>
            </a:xfrm>
            <a:custGeom>
              <a:avLst/>
              <a:gdLst>
                <a:gd name="T0" fmla="*/ 0 w 1346"/>
                <a:gd name="T1" fmla="*/ 100 h 564"/>
                <a:gd name="T2" fmla="*/ 149 w 1346"/>
                <a:gd name="T3" fmla="*/ 564 h 564"/>
                <a:gd name="T4" fmla="*/ 1197 w 1346"/>
                <a:gd name="T5" fmla="*/ 564 h 564"/>
                <a:gd name="T6" fmla="*/ 1346 w 1346"/>
                <a:gd name="T7" fmla="*/ 100 h 564"/>
                <a:gd name="T8" fmla="*/ 1341 w 1346"/>
                <a:gd name="T9" fmla="*/ 0 h 564"/>
                <a:gd name="T10" fmla="*/ 6 w 1346"/>
                <a:gd name="T11" fmla="*/ 0 h 564"/>
                <a:gd name="T12" fmla="*/ 0 w 1346"/>
                <a:gd name="T13" fmla="*/ 10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6" h="564">
                  <a:moveTo>
                    <a:pt x="0" y="100"/>
                  </a:moveTo>
                  <a:cubicBezTo>
                    <a:pt x="0" y="264"/>
                    <a:pt x="70" y="418"/>
                    <a:pt x="149" y="564"/>
                  </a:cubicBezTo>
                  <a:cubicBezTo>
                    <a:pt x="1197" y="564"/>
                    <a:pt x="1197" y="564"/>
                    <a:pt x="1197" y="564"/>
                  </a:cubicBezTo>
                  <a:cubicBezTo>
                    <a:pt x="1276" y="418"/>
                    <a:pt x="1346" y="264"/>
                    <a:pt x="1346" y="100"/>
                  </a:cubicBezTo>
                  <a:cubicBezTo>
                    <a:pt x="1346" y="65"/>
                    <a:pt x="1344" y="32"/>
                    <a:pt x="134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32"/>
                    <a:pt x="0" y="65"/>
                    <a:pt x="0" y="10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" name="任意多边形: 形状 4"/>
            <p:cNvSpPr>
              <a:spLocks/>
            </p:cNvSpPr>
            <p:nvPr/>
          </p:nvSpPr>
          <p:spPr bwMode="auto">
            <a:xfrm>
              <a:off x="1659530" y="1051384"/>
              <a:ext cx="2922841" cy="1237967"/>
            </a:xfrm>
            <a:custGeom>
              <a:avLst/>
              <a:gdLst>
                <a:gd name="T0" fmla="*/ 0 w 1332"/>
                <a:gd name="T1" fmla="*/ 564 h 564"/>
                <a:gd name="T2" fmla="*/ 1332 w 1332"/>
                <a:gd name="T3" fmla="*/ 564 h 564"/>
                <a:gd name="T4" fmla="*/ 666 w 1332"/>
                <a:gd name="T5" fmla="*/ 0 h 564"/>
                <a:gd name="T6" fmla="*/ 0 w 1332"/>
                <a:gd name="T7" fmla="*/ 56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2" h="564">
                  <a:moveTo>
                    <a:pt x="0" y="564"/>
                  </a:moveTo>
                  <a:cubicBezTo>
                    <a:pt x="1332" y="564"/>
                    <a:pt x="1332" y="564"/>
                    <a:pt x="1332" y="564"/>
                  </a:cubicBezTo>
                  <a:cubicBezTo>
                    <a:pt x="1267" y="49"/>
                    <a:pt x="753" y="0"/>
                    <a:pt x="666" y="0"/>
                  </a:cubicBezTo>
                  <a:cubicBezTo>
                    <a:pt x="579" y="0"/>
                    <a:pt x="66" y="49"/>
                    <a:pt x="0" y="56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" name="任意多边形: 形状 5"/>
            <p:cNvSpPr>
              <a:spLocks/>
            </p:cNvSpPr>
            <p:nvPr/>
          </p:nvSpPr>
          <p:spPr bwMode="auto">
            <a:xfrm>
              <a:off x="2014826" y="3763770"/>
              <a:ext cx="2289002" cy="1353099"/>
            </a:xfrm>
            <a:custGeom>
              <a:avLst/>
              <a:gdLst>
                <a:gd name="T0" fmla="*/ 1043 w 1043"/>
                <a:gd name="T1" fmla="*/ 0 h 616"/>
                <a:gd name="T2" fmla="*/ 0 w 1043"/>
                <a:gd name="T3" fmla="*/ 0 h 616"/>
                <a:gd name="T4" fmla="*/ 82 w 1043"/>
                <a:gd name="T5" fmla="*/ 148 h 616"/>
                <a:gd name="T6" fmla="*/ 155 w 1043"/>
                <a:gd name="T7" fmla="*/ 455 h 616"/>
                <a:gd name="T8" fmla="*/ 269 w 1043"/>
                <a:gd name="T9" fmla="*/ 616 h 616"/>
                <a:gd name="T10" fmla="*/ 774 w 1043"/>
                <a:gd name="T11" fmla="*/ 616 h 616"/>
                <a:gd name="T12" fmla="*/ 888 w 1043"/>
                <a:gd name="T13" fmla="*/ 455 h 616"/>
                <a:gd name="T14" fmla="*/ 961 w 1043"/>
                <a:gd name="T15" fmla="*/ 148 h 616"/>
                <a:gd name="T16" fmla="*/ 1043 w 1043"/>
                <a:gd name="T17" fmla="*/ 0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3" h="616">
                  <a:moveTo>
                    <a:pt x="104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7" y="51"/>
                    <a:pt x="55" y="100"/>
                    <a:pt x="82" y="148"/>
                  </a:cubicBezTo>
                  <a:cubicBezTo>
                    <a:pt x="187" y="338"/>
                    <a:pt x="155" y="350"/>
                    <a:pt x="155" y="455"/>
                  </a:cubicBezTo>
                  <a:cubicBezTo>
                    <a:pt x="155" y="544"/>
                    <a:pt x="243" y="602"/>
                    <a:pt x="269" y="616"/>
                  </a:cubicBezTo>
                  <a:cubicBezTo>
                    <a:pt x="774" y="616"/>
                    <a:pt x="774" y="616"/>
                    <a:pt x="774" y="616"/>
                  </a:cubicBezTo>
                  <a:cubicBezTo>
                    <a:pt x="799" y="602"/>
                    <a:pt x="888" y="544"/>
                    <a:pt x="888" y="455"/>
                  </a:cubicBezTo>
                  <a:cubicBezTo>
                    <a:pt x="888" y="350"/>
                    <a:pt x="856" y="338"/>
                    <a:pt x="961" y="148"/>
                  </a:cubicBezTo>
                  <a:cubicBezTo>
                    <a:pt x="987" y="100"/>
                    <a:pt x="1016" y="51"/>
                    <a:pt x="1043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" name="任意多边形: 形状 6"/>
            <p:cNvSpPr>
              <a:spLocks/>
            </p:cNvSpPr>
            <p:nvPr/>
          </p:nvSpPr>
          <p:spPr bwMode="auto">
            <a:xfrm>
              <a:off x="2477826" y="5515494"/>
              <a:ext cx="1363002" cy="79230"/>
            </a:xfrm>
            <a:custGeom>
              <a:avLst/>
              <a:gdLst>
                <a:gd name="T0" fmla="*/ 621 w 621"/>
                <a:gd name="T1" fmla="*/ 0 h 36"/>
                <a:gd name="T2" fmla="*/ 615 w 621"/>
                <a:gd name="T3" fmla="*/ 36 h 36"/>
                <a:gd name="T4" fmla="*/ 6 w 621"/>
                <a:gd name="T5" fmla="*/ 36 h 36"/>
                <a:gd name="T6" fmla="*/ 0 w 621"/>
                <a:gd name="T7" fmla="*/ 0 h 36"/>
                <a:gd name="T8" fmla="*/ 621 w 621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1" h="36">
                  <a:moveTo>
                    <a:pt x="621" y="0"/>
                  </a:moveTo>
                  <a:cubicBezTo>
                    <a:pt x="620" y="13"/>
                    <a:pt x="618" y="25"/>
                    <a:pt x="615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25"/>
                    <a:pt x="1" y="13"/>
                    <a:pt x="0" y="0"/>
                  </a:cubicBezTo>
                  <a:lnTo>
                    <a:pt x="621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任意多边形: 形状 7"/>
            <p:cNvSpPr>
              <a:spLocks/>
            </p:cNvSpPr>
            <p:nvPr/>
          </p:nvSpPr>
          <p:spPr bwMode="auto">
            <a:xfrm>
              <a:off x="2469161" y="5361986"/>
              <a:ext cx="1380334" cy="79230"/>
            </a:xfrm>
            <a:custGeom>
              <a:avLst/>
              <a:gdLst>
                <a:gd name="T0" fmla="*/ 629 w 629"/>
                <a:gd name="T1" fmla="*/ 0 h 36"/>
                <a:gd name="T2" fmla="*/ 629 w 629"/>
                <a:gd name="T3" fmla="*/ 12 h 36"/>
                <a:gd name="T4" fmla="*/ 628 w 629"/>
                <a:gd name="T5" fmla="*/ 36 h 36"/>
                <a:gd name="T6" fmla="*/ 1 w 629"/>
                <a:gd name="T7" fmla="*/ 36 h 36"/>
                <a:gd name="T8" fmla="*/ 0 w 629"/>
                <a:gd name="T9" fmla="*/ 22 h 36"/>
                <a:gd name="T10" fmla="*/ 0 w 629"/>
                <a:gd name="T11" fmla="*/ 0 h 36"/>
                <a:gd name="T12" fmla="*/ 629 w 629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9" h="36">
                  <a:moveTo>
                    <a:pt x="629" y="0"/>
                  </a:moveTo>
                  <a:cubicBezTo>
                    <a:pt x="629" y="12"/>
                    <a:pt x="629" y="12"/>
                    <a:pt x="629" y="12"/>
                  </a:cubicBezTo>
                  <a:cubicBezTo>
                    <a:pt x="629" y="20"/>
                    <a:pt x="629" y="28"/>
                    <a:pt x="628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2"/>
                    <a:pt x="1" y="27"/>
                    <a:pt x="0" y="2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29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" name="任意多边形: 形状 8"/>
            <p:cNvSpPr>
              <a:spLocks/>
            </p:cNvSpPr>
            <p:nvPr/>
          </p:nvSpPr>
          <p:spPr bwMode="auto">
            <a:xfrm>
              <a:off x="2464209" y="5004213"/>
              <a:ext cx="1391475" cy="133700"/>
            </a:xfrm>
            <a:custGeom>
              <a:avLst/>
              <a:gdLst>
                <a:gd name="T0" fmla="*/ 2 w 1124"/>
                <a:gd name="T1" fmla="*/ 108 h 108"/>
                <a:gd name="T2" fmla="*/ 0 w 1124"/>
                <a:gd name="T3" fmla="*/ 0 h 108"/>
                <a:gd name="T4" fmla="*/ 570 w 1124"/>
                <a:gd name="T5" fmla="*/ 0 h 108"/>
                <a:gd name="T6" fmla="*/ 1124 w 1124"/>
                <a:gd name="T7" fmla="*/ 0 h 108"/>
                <a:gd name="T8" fmla="*/ 1123 w 1124"/>
                <a:gd name="T9" fmla="*/ 108 h 108"/>
                <a:gd name="T10" fmla="*/ 2 w 1124"/>
                <a:gd name="T11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4" h="108">
                  <a:moveTo>
                    <a:pt x="2" y="108"/>
                  </a:moveTo>
                  <a:lnTo>
                    <a:pt x="0" y="0"/>
                  </a:lnTo>
                  <a:lnTo>
                    <a:pt x="570" y="0"/>
                  </a:lnTo>
                  <a:lnTo>
                    <a:pt x="1124" y="0"/>
                  </a:lnTo>
                  <a:lnTo>
                    <a:pt x="1123" y="108"/>
                  </a:lnTo>
                  <a:lnTo>
                    <a:pt x="2" y="108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任意多边形: 形状 9"/>
            <p:cNvSpPr>
              <a:spLocks/>
            </p:cNvSpPr>
            <p:nvPr/>
          </p:nvSpPr>
          <p:spPr bwMode="auto">
            <a:xfrm>
              <a:off x="2511251" y="5667764"/>
              <a:ext cx="1296152" cy="79230"/>
            </a:xfrm>
            <a:custGeom>
              <a:avLst/>
              <a:gdLst>
                <a:gd name="T0" fmla="*/ 16 w 591"/>
                <a:gd name="T1" fmla="*/ 36 h 36"/>
                <a:gd name="T2" fmla="*/ 0 w 591"/>
                <a:gd name="T3" fmla="*/ 0 h 36"/>
                <a:gd name="T4" fmla="*/ 591 w 591"/>
                <a:gd name="T5" fmla="*/ 0 h 36"/>
                <a:gd name="T6" fmla="*/ 576 w 591"/>
                <a:gd name="T7" fmla="*/ 36 h 36"/>
                <a:gd name="T8" fmla="*/ 16 w 591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1" h="36">
                  <a:moveTo>
                    <a:pt x="16" y="36"/>
                  </a:moveTo>
                  <a:cubicBezTo>
                    <a:pt x="10" y="25"/>
                    <a:pt x="5" y="13"/>
                    <a:pt x="0" y="0"/>
                  </a:cubicBezTo>
                  <a:cubicBezTo>
                    <a:pt x="591" y="0"/>
                    <a:pt x="591" y="0"/>
                    <a:pt x="591" y="0"/>
                  </a:cubicBezTo>
                  <a:cubicBezTo>
                    <a:pt x="587" y="13"/>
                    <a:pt x="581" y="25"/>
                    <a:pt x="576" y="36"/>
                  </a:cubicBezTo>
                  <a:lnTo>
                    <a:pt x="16" y="36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任意多边形: 形状 10"/>
            <p:cNvSpPr>
              <a:spLocks/>
            </p:cNvSpPr>
            <p:nvPr/>
          </p:nvSpPr>
          <p:spPr bwMode="auto">
            <a:xfrm>
              <a:off x="2594195" y="5818796"/>
              <a:ext cx="1135216" cy="292160"/>
            </a:xfrm>
            <a:custGeom>
              <a:avLst/>
              <a:gdLst>
                <a:gd name="T0" fmla="*/ 517 w 517"/>
                <a:gd name="T1" fmla="*/ 0 h 133"/>
                <a:gd name="T2" fmla="*/ 467 w 517"/>
                <a:gd name="T3" fmla="*/ 59 h 133"/>
                <a:gd name="T4" fmla="*/ 466 w 517"/>
                <a:gd name="T5" fmla="*/ 60 h 133"/>
                <a:gd name="T6" fmla="*/ 409 w 517"/>
                <a:gd name="T7" fmla="*/ 88 h 133"/>
                <a:gd name="T8" fmla="*/ 373 w 517"/>
                <a:gd name="T9" fmla="*/ 88 h 133"/>
                <a:gd name="T10" fmla="*/ 351 w 517"/>
                <a:gd name="T11" fmla="*/ 97 h 133"/>
                <a:gd name="T12" fmla="*/ 262 w 517"/>
                <a:gd name="T13" fmla="*/ 133 h 133"/>
                <a:gd name="T14" fmla="*/ 173 w 517"/>
                <a:gd name="T15" fmla="*/ 97 h 133"/>
                <a:gd name="T16" fmla="*/ 151 w 517"/>
                <a:gd name="T17" fmla="*/ 88 h 133"/>
                <a:gd name="T18" fmla="*/ 114 w 517"/>
                <a:gd name="T19" fmla="*/ 88 h 133"/>
                <a:gd name="T20" fmla="*/ 59 w 517"/>
                <a:gd name="T21" fmla="*/ 62 h 133"/>
                <a:gd name="T22" fmla="*/ 59 w 517"/>
                <a:gd name="T23" fmla="*/ 62 h 133"/>
                <a:gd name="T24" fmla="*/ 0 w 517"/>
                <a:gd name="T25" fmla="*/ 0 h 133"/>
                <a:gd name="T26" fmla="*/ 517 w 517"/>
                <a:gd name="T2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7" h="133">
                  <a:moveTo>
                    <a:pt x="517" y="0"/>
                  </a:moveTo>
                  <a:cubicBezTo>
                    <a:pt x="500" y="23"/>
                    <a:pt x="482" y="40"/>
                    <a:pt x="467" y="59"/>
                  </a:cubicBezTo>
                  <a:cubicBezTo>
                    <a:pt x="466" y="60"/>
                    <a:pt x="466" y="60"/>
                    <a:pt x="466" y="60"/>
                  </a:cubicBezTo>
                  <a:cubicBezTo>
                    <a:pt x="452" y="78"/>
                    <a:pt x="431" y="88"/>
                    <a:pt x="409" y="88"/>
                  </a:cubicBezTo>
                  <a:cubicBezTo>
                    <a:pt x="373" y="88"/>
                    <a:pt x="373" y="88"/>
                    <a:pt x="373" y="88"/>
                  </a:cubicBezTo>
                  <a:cubicBezTo>
                    <a:pt x="365" y="88"/>
                    <a:pt x="357" y="91"/>
                    <a:pt x="351" y="97"/>
                  </a:cubicBezTo>
                  <a:cubicBezTo>
                    <a:pt x="328" y="119"/>
                    <a:pt x="297" y="133"/>
                    <a:pt x="262" y="133"/>
                  </a:cubicBezTo>
                  <a:cubicBezTo>
                    <a:pt x="227" y="133"/>
                    <a:pt x="196" y="119"/>
                    <a:pt x="173" y="97"/>
                  </a:cubicBezTo>
                  <a:cubicBezTo>
                    <a:pt x="167" y="91"/>
                    <a:pt x="160" y="88"/>
                    <a:pt x="151" y="88"/>
                  </a:cubicBezTo>
                  <a:cubicBezTo>
                    <a:pt x="114" y="88"/>
                    <a:pt x="114" y="88"/>
                    <a:pt x="114" y="88"/>
                  </a:cubicBezTo>
                  <a:cubicBezTo>
                    <a:pt x="92" y="88"/>
                    <a:pt x="72" y="78"/>
                    <a:pt x="59" y="62"/>
                  </a:cubicBezTo>
                  <a:cubicBezTo>
                    <a:pt x="59" y="62"/>
                    <a:pt x="59" y="62"/>
                    <a:pt x="59" y="62"/>
                  </a:cubicBezTo>
                  <a:cubicBezTo>
                    <a:pt x="42" y="43"/>
                    <a:pt x="20" y="25"/>
                    <a:pt x="0" y="0"/>
                  </a:cubicBezTo>
                  <a:lnTo>
                    <a:pt x="517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任意多边形: 形状 11"/>
            <p:cNvSpPr>
              <a:spLocks/>
            </p:cNvSpPr>
            <p:nvPr/>
          </p:nvSpPr>
          <p:spPr bwMode="auto">
            <a:xfrm>
              <a:off x="2466685" y="5210954"/>
              <a:ext cx="1385286" cy="79230"/>
            </a:xfrm>
            <a:custGeom>
              <a:avLst/>
              <a:gdLst>
                <a:gd name="T0" fmla="*/ 1119 w 1119"/>
                <a:gd name="T1" fmla="*/ 0 h 64"/>
                <a:gd name="T2" fmla="*/ 1119 w 1119"/>
                <a:gd name="T3" fmla="*/ 64 h 64"/>
                <a:gd name="T4" fmla="*/ 2 w 1119"/>
                <a:gd name="T5" fmla="*/ 64 h 64"/>
                <a:gd name="T6" fmla="*/ 0 w 1119"/>
                <a:gd name="T7" fmla="*/ 0 h 64"/>
                <a:gd name="T8" fmla="*/ 1119 w 1119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9" h="64">
                  <a:moveTo>
                    <a:pt x="1119" y="0"/>
                  </a:moveTo>
                  <a:lnTo>
                    <a:pt x="1119" y="64"/>
                  </a:lnTo>
                  <a:lnTo>
                    <a:pt x="2" y="64"/>
                  </a:lnTo>
                  <a:lnTo>
                    <a:pt x="0" y="0"/>
                  </a:lnTo>
                  <a:lnTo>
                    <a:pt x="1119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任意多边形: 形状 12"/>
            <p:cNvSpPr>
              <a:spLocks/>
            </p:cNvSpPr>
            <p:nvPr/>
          </p:nvSpPr>
          <p:spPr bwMode="auto">
            <a:xfrm>
              <a:off x="3167374" y="5515494"/>
              <a:ext cx="673454" cy="79230"/>
            </a:xfrm>
            <a:custGeom>
              <a:avLst/>
              <a:gdLst>
                <a:gd name="T0" fmla="*/ 0 w 307"/>
                <a:gd name="T1" fmla="*/ 0 h 36"/>
                <a:gd name="T2" fmla="*/ 0 w 307"/>
                <a:gd name="T3" fmla="*/ 36 h 36"/>
                <a:gd name="T4" fmla="*/ 301 w 307"/>
                <a:gd name="T5" fmla="*/ 36 h 36"/>
                <a:gd name="T6" fmla="*/ 307 w 307"/>
                <a:gd name="T7" fmla="*/ 0 h 36"/>
                <a:gd name="T8" fmla="*/ 0 w 307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36">
                  <a:moveTo>
                    <a:pt x="0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301" y="36"/>
                    <a:pt x="301" y="36"/>
                    <a:pt x="301" y="36"/>
                  </a:cubicBezTo>
                  <a:cubicBezTo>
                    <a:pt x="304" y="25"/>
                    <a:pt x="306" y="13"/>
                    <a:pt x="30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任意多边形: 形状 13"/>
            <p:cNvSpPr>
              <a:spLocks/>
            </p:cNvSpPr>
            <p:nvPr/>
          </p:nvSpPr>
          <p:spPr bwMode="auto">
            <a:xfrm>
              <a:off x="3167374" y="5361986"/>
              <a:ext cx="682120" cy="79230"/>
            </a:xfrm>
            <a:custGeom>
              <a:avLst/>
              <a:gdLst>
                <a:gd name="T0" fmla="*/ 0 w 311"/>
                <a:gd name="T1" fmla="*/ 0 h 36"/>
                <a:gd name="T2" fmla="*/ 0 w 311"/>
                <a:gd name="T3" fmla="*/ 36 h 36"/>
                <a:gd name="T4" fmla="*/ 310 w 311"/>
                <a:gd name="T5" fmla="*/ 36 h 36"/>
                <a:gd name="T6" fmla="*/ 311 w 311"/>
                <a:gd name="T7" fmla="*/ 12 h 36"/>
                <a:gd name="T8" fmla="*/ 311 w 311"/>
                <a:gd name="T9" fmla="*/ 0 h 36"/>
                <a:gd name="T10" fmla="*/ 0 w 311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1" h="36">
                  <a:moveTo>
                    <a:pt x="0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310" y="36"/>
                    <a:pt x="310" y="36"/>
                    <a:pt x="310" y="36"/>
                  </a:cubicBezTo>
                  <a:cubicBezTo>
                    <a:pt x="311" y="28"/>
                    <a:pt x="311" y="20"/>
                    <a:pt x="311" y="12"/>
                  </a:cubicBezTo>
                  <a:cubicBezTo>
                    <a:pt x="311" y="0"/>
                    <a:pt x="311" y="0"/>
                    <a:pt x="31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任意多边形: 形状 14"/>
            <p:cNvSpPr>
              <a:spLocks/>
            </p:cNvSpPr>
            <p:nvPr/>
          </p:nvSpPr>
          <p:spPr bwMode="auto">
            <a:xfrm>
              <a:off x="3167374" y="5004213"/>
              <a:ext cx="688310" cy="133700"/>
            </a:xfrm>
            <a:custGeom>
              <a:avLst/>
              <a:gdLst>
                <a:gd name="T0" fmla="*/ 0 w 556"/>
                <a:gd name="T1" fmla="*/ 0 h 108"/>
                <a:gd name="T2" fmla="*/ 0 w 556"/>
                <a:gd name="T3" fmla="*/ 108 h 108"/>
                <a:gd name="T4" fmla="*/ 555 w 556"/>
                <a:gd name="T5" fmla="*/ 108 h 108"/>
                <a:gd name="T6" fmla="*/ 556 w 556"/>
                <a:gd name="T7" fmla="*/ 0 h 108"/>
                <a:gd name="T8" fmla="*/ 0 w 556"/>
                <a:gd name="T9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108">
                  <a:moveTo>
                    <a:pt x="0" y="0"/>
                  </a:moveTo>
                  <a:lnTo>
                    <a:pt x="0" y="108"/>
                  </a:lnTo>
                  <a:lnTo>
                    <a:pt x="555" y="108"/>
                  </a:lnTo>
                  <a:lnTo>
                    <a:pt x="55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" name="任意多边形: 形状 15"/>
            <p:cNvSpPr>
              <a:spLocks/>
            </p:cNvSpPr>
            <p:nvPr/>
          </p:nvSpPr>
          <p:spPr bwMode="auto">
            <a:xfrm>
              <a:off x="3167374" y="5667764"/>
              <a:ext cx="640029" cy="79230"/>
            </a:xfrm>
            <a:custGeom>
              <a:avLst/>
              <a:gdLst>
                <a:gd name="T0" fmla="*/ 0 w 292"/>
                <a:gd name="T1" fmla="*/ 0 h 36"/>
                <a:gd name="T2" fmla="*/ 0 w 292"/>
                <a:gd name="T3" fmla="*/ 36 h 36"/>
                <a:gd name="T4" fmla="*/ 277 w 292"/>
                <a:gd name="T5" fmla="*/ 36 h 36"/>
                <a:gd name="T6" fmla="*/ 292 w 292"/>
                <a:gd name="T7" fmla="*/ 0 h 36"/>
                <a:gd name="T8" fmla="*/ 0 w 292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2" h="36">
                  <a:moveTo>
                    <a:pt x="0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277" y="36"/>
                    <a:pt x="277" y="36"/>
                    <a:pt x="277" y="36"/>
                  </a:cubicBezTo>
                  <a:cubicBezTo>
                    <a:pt x="282" y="25"/>
                    <a:pt x="288" y="13"/>
                    <a:pt x="29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任意多边形: 形状 16"/>
            <p:cNvSpPr>
              <a:spLocks/>
            </p:cNvSpPr>
            <p:nvPr/>
          </p:nvSpPr>
          <p:spPr bwMode="auto">
            <a:xfrm>
              <a:off x="3167374" y="5818796"/>
              <a:ext cx="562037" cy="292160"/>
            </a:xfrm>
            <a:custGeom>
              <a:avLst/>
              <a:gdLst>
                <a:gd name="T0" fmla="*/ 0 w 256"/>
                <a:gd name="T1" fmla="*/ 0 h 133"/>
                <a:gd name="T2" fmla="*/ 0 w 256"/>
                <a:gd name="T3" fmla="*/ 133 h 133"/>
                <a:gd name="T4" fmla="*/ 1 w 256"/>
                <a:gd name="T5" fmla="*/ 133 h 133"/>
                <a:gd name="T6" fmla="*/ 90 w 256"/>
                <a:gd name="T7" fmla="*/ 97 h 133"/>
                <a:gd name="T8" fmla="*/ 112 w 256"/>
                <a:gd name="T9" fmla="*/ 88 h 133"/>
                <a:gd name="T10" fmla="*/ 148 w 256"/>
                <a:gd name="T11" fmla="*/ 88 h 133"/>
                <a:gd name="T12" fmla="*/ 205 w 256"/>
                <a:gd name="T13" fmla="*/ 60 h 133"/>
                <a:gd name="T14" fmla="*/ 206 w 256"/>
                <a:gd name="T15" fmla="*/ 59 h 133"/>
                <a:gd name="T16" fmla="*/ 256 w 256"/>
                <a:gd name="T17" fmla="*/ 0 h 133"/>
                <a:gd name="T18" fmla="*/ 0 w 256"/>
                <a:gd name="T1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6" h="133">
                  <a:moveTo>
                    <a:pt x="0" y="0"/>
                  </a:moveTo>
                  <a:cubicBezTo>
                    <a:pt x="0" y="133"/>
                    <a:pt x="0" y="133"/>
                    <a:pt x="0" y="133"/>
                  </a:cubicBezTo>
                  <a:cubicBezTo>
                    <a:pt x="0" y="133"/>
                    <a:pt x="1" y="133"/>
                    <a:pt x="1" y="133"/>
                  </a:cubicBezTo>
                  <a:cubicBezTo>
                    <a:pt x="36" y="133"/>
                    <a:pt x="67" y="119"/>
                    <a:pt x="90" y="97"/>
                  </a:cubicBezTo>
                  <a:cubicBezTo>
                    <a:pt x="96" y="91"/>
                    <a:pt x="104" y="88"/>
                    <a:pt x="112" y="88"/>
                  </a:cubicBezTo>
                  <a:cubicBezTo>
                    <a:pt x="148" y="88"/>
                    <a:pt x="148" y="88"/>
                    <a:pt x="148" y="88"/>
                  </a:cubicBezTo>
                  <a:cubicBezTo>
                    <a:pt x="170" y="88"/>
                    <a:pt x="191" y="78"/>
                    <a:pt x="205" y="60"/>
                  </a:cubicBezTo>
                  <a:cubicBezTo>
                    <a:pt x="206" y="59"/>
                    <a:pt x="206" y="59"/>
                    <a:pt x="206" y="59"/>
                  </a:cubicBezTo>
                  <a:cubicBezTo>
                    <a:pt x="221" y="40"/>
                    <a:pt x="239" y="23"/>
                    <a:pt x="25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矩形 16"/>
            <p:cNvSpPr>
              <a:spLocks/>
            </p:cNvSpPr>
            <p:nvPr/>
          </p:nvSpPr>
          <p:spPr bwMode="auto">
            <a:xfrm>
              <a:off x="3167374" y="5210954"/>
              <a:ext cx="684596" cy="7923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任意多边形: 形状 18"/>
            <p:cNvSpPr>
              <a:spLocks/>
            </p:cNvSpPr>
            <p:nvPr/>
          </p:nvSpPr>
          <p:spPr bwMode="auto">
            <a:xfrm>
              <a:off x="2687552" y="1086047"/>
              <a:ext cx="6854410" cy="1203304"/>
            </a:xfrm>
            <a:custGeom>
              <a:avLst/>
              <a:gdLst>
                <a:gd name="T0" fmla="*/ 303 w 3367"/>
                <a:gd name="T1" fmla="*/ 972 h 972"/>
                <a:gd name="T2" fmla="*/ 3367 w 3367"/>
                <a:gd name="T3" fmla="*/ 972 h 972"/>
                <a:gd name="T4" fmla="*/ 3367 w 3367"/>
                <a:gd name="T5" fmla="*/ 0 h 972"/>
                <a:gd name="T6" fmla="*/ 298 w 3367"/>
                <a:gd name="T7" fmla="*/ 0 h 972"/>
                <a:gd name="T8" fmla="*/ 0 w 3367"/>
                <a:gd name="T9" fmla="*/ 447 h 972"/>
                <a:gd name="T10" fmla="*/ 303 w 3367"/>
                <a:gd name="T11" fmla="*/ 97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67" h="972">
                  <a:moveTo>
                    <a:pt x="303" y="972"/>
                  </a:moveTo>
                  <a:lnTo>
                    <a:pt x="3367" y="972"/>
                  </a:lnTo>
                  <a:lnTo>
                    <a:pt x="3367" y="0"/>
                  </a:lnTo>
                  <a:lnTo>
                    <a:pt x="298" y="0"/>
                  </a:lnTo>
                  <a:lnTo>
                    <a:pt x="0" y="447"/>
                  </a:lnTo>
                  <a:lnTo>
                    <a:pt x="303" y="972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任意多边形: 形状 19"/>
            <p:cNvSpPr>
              <a:spLocks/>
            </p:cNvSpPr>
            <p:nvPr/>
          </p:nvSpPr>
          <p:spPr bwMode="auto">
            <a:xfrm>
              <a:off x="3460041" y="2403244"/>
              <a:ext cx="9755432" cy="1242919"/>
            </a:xfrm>
            <a:custGeom>
              <a:avLst/>
              <a:gdLst>
                <a:gd name="T0" fmla="*/ 314 w 3482"/>
                <a:gd name="T1" fmla="*/ 1004 h 1004"/>
                <a:gd name="T2" fmla="*/ 3482 w 3482"/>
                <a:gd name="T3" fmla="*/ 1004 h 1004"/>
                <a:gd name="T4" fmla="*/ 3482 w 3482"/>
                <a:gd name="T5" fmla="*/ 0 h 1004"/>
                <a:gd name="T6" fmla="*/ 310 w 3482"/>
                <a:gd name="T7" fmla="*/ 0 h 1004"/>
                <a:gd name="T8" fmla="*/ 0 w 3482"/>
                <a:gd name="T9" fmla="*/ 461 h 1004"/>
                <a:gd name="T10" fmla="*/ 314 w 3482"/>
                <a:gd name="T11" fmla="*/ 1004 h 10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82" h="1004">
                  <a:moveTo>
                    <a:pt x="314" y="1004"/>
                  </a:moveTo>
                  <a:lnTo>
                    <a:pt x="3482" y="1004"/>
                  </a:lnTo>
                  <a:lnTo>
                    <a:pt x="3482" y="0"/>
                  </a:lnTo>
                  <a:lnTo>
                    <a:pt x="310" y="0"/>
                  </a:lnTo>
                  <a:lnTo>
                    <a:pt x="0" y="461"/>
                  </a:lnTo>
                  <a:lnTo>
                    <a:pt x="314" y="1004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任意多边形: 形状 20"/>
            <p:cNvSpPr>
              <a:spLocks/>
            </p:cNvSpPr>
            <p:nvPr/>
          </p:nvSpPr>
          <p:spPr bwMode="auto">
            <a:xfrm>
              <a:off x="3203784" y="3763770"/>
              <a:ext cx="6864588" cy="1208256"/>
            </a:xfrm>
            <a:custGeom>
              <a:avLst/>
              <a:gdLst>
                <a:gd name="T0" fmla="*/ 289 w 3372"/>
                <a:gd name="T1" fmla="*/ 976 h 976"/>
                <a:gd name="T2" fmla="*/ 3372 w 3372"/>
                <a:gd name="T3" fmla="*/ 976 h 976"/>
                <a:gd name="T4" fmla="*/ 3372 w 3372"/>
                <a:gd name="T5" fmla="*/ 0 h 976"/>
                <a:gd name="T6" fmla="*/ 283 w 3372"/>
                <a:gd name="T7" fmla="*/ 0 h 976"/>
                <a:gd name="T8" fmla="*/ 0 w 3372"/>
                <a:gd name="T9" fmla="*/ 449 h 976"/>
                <a:gd name="T10" fmla="*/ 289 w 3372"/>
                <a:gd name="T11" fmla="*/ 976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72" h="976">
                  <a:moveTo>
                    <a:pt x="289" y="976"/>
                  </a:moveTo>
                  <a:lnTo>
                    <a:pt x="3372" y="976"/>
                  </a:lnTo>
                  <a:lnTo>
                    <a:pt x="3372" y="0"/>
                  </a:lnTo>
                  <a:lnTo>
                    <a:pt x="283" y="0"/>
                  </a:lnTo>
                  <a:lnTo>
                    <a:pt x="0" y="449"/>
                  </a:lnTo>
                  <a:lnTo>
                    <a:pt x="289" y="976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任意多边形: 形状 21"/>
            <p:cNvSpPr>
              <a:spLocks/>
            </p:cNvSpPr>
            <p:nvPr/>
          </p:nvSpPr>
          <p:spPr bwMode="auto">
            <a:xfrm>
              <a:off x="8408962" y="3429684"/>
              <a:ext cx="1123718" cy="1299538"/>
            </a:xfrm>
            <a:custGeom>
              <a:avLst/>
              <a:gdLst>
                <a:gd name="T0" fmla="*/ 882 w 882"/>
                <a:gd name="T1" fmla="*/ 255 h 1020"/>
                <a:gd name="T2" fmla="*/ 442 w 882"/>
                <a:gd name="T3" fmla="*/ 0 h 1020"/>
                <a:gd name="T4" fmla="*/ 0 w 882"/>
                <a:gd name="T5" fmla="*/ 255 h 1020"/>
                <a:gd name="T6" fmla="*/ 0 w 882"/>
                <a:gd name="T7" fmla="*/ 764 h 1020"/>
                <a:gd name="T8" fmla="*/ 442 w 882"/>
                <a:gd name="T9" fmla="*/ 1020 h 1020"/>
                <a:gd name="T10" fmla="*/ 882 w 882"/>
                <a:gd name="T11" fmla="*/ 764 h 1020"/>
                <a:gd name="T12" fmla="*/ 882 w 882"/>
                <a:gd name="T13" fmla="*/ 255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2" h="1020">
                  <a:moveTo>
                    <a:pt x="882" y="255"/>
                  </a:moveTo>
                  <a:lnTo>
                    <a:pt x="442" y="0"/>
                  </a:lnTo>
                  <a:lnTo>
                    <a:pt x="0" y="255"/>
                  </a:lnTo>
                  <a:lnTo>
                    <a:pt x="0" y="764"/>
                  </a:lnTo>
                  <a:lnTo>
                    <a:pt x="442" y="1020"/>
                  </a:lnTo>
                  <a:lnTo>
                    <a:pt x="882" y="764"/>
                  </a:lnTo>
                  <a:lnTo>
                    <a:pt x="882" y="25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任意多边形: 形状 22"/>
            <p:cNvSpPr>
              <a:spLocks/>
            </p:cNvSpPr>
            <p:nvPr/>
          </p:nvSpPr>
          <p:spPr bwMode="auto">
            <a:xfrm>
              <a:off x="8507064" y="3535430"/>
              <a:ext cx="941528" cy="1086771"/>
            </a:xfrm>
            <a:custGeom>
              <a:avLst/>
              <a:gdLst>
                <a:gd name="T0" fmla="*/ 739 w 739"/>
                <a:gd name="T1" fmla="*/ 213 h 853"/>
                <a:gd name="T2" fmla="*/ 370 w 739"/>
                <a:gd name="T3" fmla="*/ 0 h 853"/>
                <a:gd name="T4" fmla="*/ 0 w 739"/>
                <a:gd name="T5" fmla="*/ 213 h 853"/>
                <a:gd name="T6" fmla="*/ 0 w 739"/>
                <a:gd name="T7" fmla="*/ 640 h 853"/>
                <a:gd name="T8" fmla="*/ 370 w 739"/>
                <a:gd name="T9" fmla="*/ 853 h 853"/>
                <a:gd name="T10" fmla="*/ 739 w 739"/>
                <a:gd name="T11" fmla="*/ 640 h 853"/>
                <a:gd name="T12" fmla="*/ 739 w 739"/>
                <a:gd name="T13" fmla="*/ 21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9" h="853">
                  <a:moveTo>
                    <a:pt x="739" y="213"/>
                  </a:moveTo>
                  <a:lnTo>
                    <a:pt x="370" y="0"/>
                  </a:lnTo>
                  <a:lnTo>
                    <a:pt x="0" y="213"/>
                  </a:lnTo>
                  <a:lnTo>
                    <a:pt x="0" y="640"/>
                  </a:lnTo>
                  <a:lnTo>
                    <a:pt x="370" y="853"/>
                  </a:lnTo>
                  <a:lnTo>
                    <a:pt x="739" y="640"/>
                  </a:lnTo>
                  <a:lnTo>
                    <a:pt x="739" y="2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>
                  <a:solidFill>
                    <a:schemeClr val="accent3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23" name="任意多边形: 形状 23"/>
            <p:cNvSpPr>
              <a:spLocks/>
            </p:cNvSpPr>
            <p:nvPr/>
          </p:nvSpPr>
          <p:spPr bwMode="auto">
            <a:xfrm>
              <a:off x="8736570" y="2058746"/>
              <a:ext cx="1155572" cy="1335214"/>
            </a:xfrm>
            <a:custGeom>
              <a:avLst/>
              <a:gdLst>
                <a:gd name="T0" fmla="*/ 907 w 907"/>
                <a:gd name="T1" fmla="*/ 261 h 1048"/>
                <a:gd name="T2" fmla="*/ 454 w 907"/>
                <a:gd name="T3" fmla="*/ 0 h 1048"/>
                <a:gd name="T4" fmla="*/ 0 w 907"/>
                <a:gd name="T5" fmla="*/ 261 h 1048"/>
                <a:gd name="T6" fmla="*/ 0 w 907"/>
                <a:gd name="T7" fmla="*/ 786 h 1048"/>
                <a:gd name="T8" fmla="*/ 454 w 907"/>
                <a:gd name="T9" fmla="*/ 1048 h 1048"/>
                <a:gd name="T10" fmla="*/ 907 w 907"/>
                <a:gd name="T11" fmla="*/ 786 h 1048"/>
                <a:gd name="T12" fmla="*/ 907 w 907"/>
                <a:gd name="T13" fmla="*/ 261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7" h="1048">
                  <a:moveTo>
                    <a:pt x="907" y="261"/>
                  </a:moveTo>
                  <a:lnTo>
                    <a:pt x="454" y="0"/>
                  </a:lnTo>
                  <a:lnTo>
                    <a:pt x="0" y="261"/>
                  </a:lnTo>
                  <a:lnTo>
                    <a:pt x="0" y="786"/>
                  </a:lnTo>
                  <a:lnTo>
                    <a:pt x="454" y="1048"/>
                  </a:lnTo>
                  <a:lnTo>
                    <a:pt x="907" y="786"/>
                  </a:lnTo>
                  <a:lnTo>
                    <a:pt x="907" y="26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任意多边形: 形状 24"/>
            <p:cNvSpPr>
              <a:spLocks/>
            </p:cNvSpPr>
            <p:nvPr/>
          </p:nvSpPr>
          <p:spPr bwMode="auto">
            <a:xfrm>
              <a:off x="8837221" y="2165768"/>
              <a:ext cx="969559" cy="1119899"/>
            </a:xfrm>
            <a:custGeom>
              <a:avLst/>
              <a:gdLst>
                <a:gd name="T0" fmla="*/ 761 w 761"/>
                <a:gd name="T1" fmla="*/ 220 h 879"/>
                <a:gd name="T2" fmla="*/ 380 w 761"/>
                <a:gd name="T3" fmla="*/ 0 h 879"/>
                <a:gd name="T4" fmla="*/ 0 w 761"/>
                <a:gd name="T5" fmla="*/ 220 h 879"/>
                <a:gd name="T6" fmla="*/ 0 w 761"/>
                <a:gd name="T7" fmla="*/ 659 h 879"/>
                <a:gd name="T8" fmla="*/ 380 w 761"/>
                <a:gd name="T9" fmla="*/ 879 h 879"/>
                <a:gd name="T10" fmla="*/ 761 w 761"/>
                <a:gd name="T11" fmla="*/ 659 h 879"/>
                <a:gd name="T12" fmla="*/ 761 w 761"/>
                <a:gd name="T13" fmla="*/ 22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1" h="879">
                  <a:moveTo>
                    <a:pt x="761" y="220"/>
                  </a:moveTo>
                  <a:lnTo>
                    <a:pt x="380" y="0"/>
                  </a:lnTo>
                  <a:lnTo>
                    <a:pt x="0" y="220"/>
                  </a:lnTo>
                  <a:lnTo>
                    <a:pt x="0" y="659"/>
                  </a:lnTo>
                  <a:lnTo>
                    <a:pt x="380" y="879"/>
                  </a:lnTo>
                  <a:lnTo>
                    <a:pt x="761" y="659"/>
                  </a:lnTo>
                  <a:lnTo>
                    <a:pt x="761" y="2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>
                  <a:solidFill>
                    <a:schemeClr val="accent2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25" name="任意多边形: 形状 25"/>
            <p:cNvSpPr>
              <a:spLocks/>
            </p:cNvSpPr>
            <p:nvPr/>
          </p:nvSpPr>
          <p:spPr bwMode="auto">
            <a:xfrm>
              <a:off x="7863000" y="747044"/>
              <a:ext cx="1124992" cy="1296990"/>
            </a:xfrm>
            <a:custGeom>
              <a:avLst/>
              <a:gdLst>
                <a:gd name="T0" fmla="*/ 883 w 883"/>
                <a:gd name="T1" fmla="*/ 253 h 1018"/>
                <a:gd name="T2" fmla="*/ 441 w 883"/>
                <a:gd name="T3" fmla="*/ 0 h 1018"/>
                <a:gd name="T4" fmla="*/ 0 w 883"/>
                <a:gd name="T5" fmla="*/ 253 h 1018"/>
                <a:gd name="T6" fmla="*/ 0 w 883"/>
                <a:gd name="T7" fmla="*/ 764 h 1018"/>
                <a:gd name="T8" fmla="*/ 441 w 883"/>
                <a:gd name="T9" fmla="*/ 1018 h 1018"/>
                <a:gd name="T10" fmla="*/ 879 w 883"/>
                <a:gd name="T11" fmla="*/ 766 h 1018"/>
                <a:gd name="T12" fmla="*/ 883 w 883"/>
                <a:gd name="T13" fmla="*/ 253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3" h="1018">
                  <a:moveTo>
                    <a:pt x="883" y="253"/>
                  </a:moveTo>
                  <a:lnTo>
                    <a:pt x="441" y="0"/>
                  </a:lnTo>
                  <a:lnTo>
                    <a:pt x="0" y="253"/>
                  </a:lnTo>
                  <a:lnTo>
                    <a:pt x="0" y="764"/>
                  </a:lnTo>
                  <a:lnTo>
                    <a:pt x="441" y="1018"/>
                  </a:lnTo>
                  <a:lnTo>
                    <a:pt x="879" y="766"/>
                  </a:lnTo>
                  <a:lnTo>
                    <a:pt x="883" y="25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任意多边形: 形状 26"/>
            <p:cNvSpPr>
              <a:spLocks/>
            </p:cNvSpPr>
            <p:nvPr/>
          </p:nvSpPr>
          <p:spPr bwMode="auto">
            <a:xfrm>
              <a:off x="7962376" y="850243"/>
              <a:ext cx="941528" cy="1089318"/>
            </a:xfrm>
            <a:custGeom>
              <a:avLst/>
              <a:gdLst>
                <a:gd name="T0" fmla="*/ 739 w 739"/>
                <a:gd name="T1" fmla="*/ 215 h 855"/>
                <a:gd name="T2" fmla="*/ 369 w 739"/>
                <a:gd name="T3" fmla="*/ 0 h 855"/>
                <a:gd name="T4" fmla="*/ 0 w 739"/>
                <a:gd name="T5" fmla="*/ 215 h 855"/>
                <a:gd name="T6" fmla="*/ 0 w 739"/>
                <a:gd name="T7" fmla="*/ 641 h 855"/>
                <a:gd name="T8" fmla="*/ 369 w 739"/>
                <a:gd name="T9" fmla="*/ 855 h 855"/>
                <a:gd name="T10" fmla="*/ 739 w 739"/>
                <a:gd name="T11" fmla="*/ 641 h 855"/>
                <a:gd name="T12" fmla="*/ 739 w 739"/>
                <a:gd name="T13" fmla="*/ 21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9" h="855">
                  <a:moveTo>
                    <a:pt x="739" y="215"/>
                  </a:moveTo>
                  <a:lnTo>
                    <a:pt x="369" y="0"/>
                  </a:lnTo>
                  <a:lnTo>
                    <a:pt x="0" y="215"/>
                  </a:lnTo>
                  <a:lnTo>
                    <a:pt x="0" y="641"/>
                  </a:lnTo>
                  <a:lnTo>
                    <a:pt x="369" y="855"/>
                  </a:lnTo>
                  <a:lnTo>
                    <a:pt x="739" y="641"/>
                  </a:lnTo>
                  <a:lnTo>
                    <a:pt x="739" y="2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>
                  <a:solidFill>
                    <a:schemeClr val="accent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27" name="矩形 26"/>
            <p:cNvSpPr/>
            <p:nvPr/>
          </p:nvSpPr>
          <p:spPr>
            <a:xfrm>
              <a:off x="3460042" y="1411221"/>
              <a:ext cx="3681053" cy="255290"/>
            </a:xfrm>
            <a:prstGeom prst="rect">
              <a:avLst/>
            </a:prstGeom>
          </p:spPr>
          <p:txBody>
            <a:bodyPr wrap="none" lIns="144000" tIns="0" rIns="144000" bIns="0" anchor="ctr">
              <a:normAutofit fontScale="92500" lnSpcReduction="10000"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标题文本添加</a:t>
              </a:r>
            </a:p>
          </p:txBody>
        </p:sp>
        <p:sp>
          <p:nvSpPr>
            <p:cNvPr id="28" name="矩形 27"/>
            <p:cNvSpPr/>
            <p:nvPr/>
          </p:nvSpPr>
          <p:spPr>
            <a:xfrm>
              <a:off x="3460042" y="1666511"/>
              <a:ext cx="3681053" cy="503036"/>
            </a:xfrm>
            <a:prstGeom prst="rect">
              <a:avLst/>
            </a:prstGeom>
          </p:spPr>
          <p:txBody>
            <a:bodyPr wrap="square" lIns="144000" tIns="0" rIns="144000" bIns="0" anchor="t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4093976" y="2726819"/>
              <a:ext cx="3681053" cy="255290"/>
            </a:xfrm>
            <a:prstGeom prst="rect">
              <a:avLst/>
            </a:prstGeom>
          </p:spPr>
          <p:txBody>
            <a:bodyPr wrap="none" lIns="144000" tIns="0" rIns="144000" bIns="0" anchor="ctr">
              <a:normAutofit fontScale="92500" lnSpcReduction="10000"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标题文本添加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4093976" y="2982109"/>
              <a:ext cx="3681053" cy="503036"/>
            </a:xfrm>
            <a:prstGeom prst="rect">
              <a:avLst/>
            </a:prstGeom>
          </p:spPr>
          <p:txBody>
            <a:bodyPr wrap="square" lIns="144000" tIns="0" rIns="144000" bIns="0" anchor="t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3840828" y="4091417"/>
              <a:ext cx="3681053" cy="255290"/>
            </a:xfrm>
            <a:prstGeom prst="rect">
              <a:avLst/>
            </a:prstGeom>
          </p:spPr>
          <p:txBody>
            <a:bodyPr wrap="none" lIns="144000" tIns="0" rIns="144000" bIns="0" anchor="ctr">
              <a:normAutofit fontScale="92500" lnSpcReduction="10000"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标题文本添加</a:t>
              </a:r>
            </a:p>
          </p:txBody>
        </p:sp>
        <p:sp>
          <p:nvSpPr>
            <p:cNvPr id="32" name="矩形 31"/>
            <p:cNvSpPr/>
            <p:nvPr/>
          </p:nvSpPr>
          <p:spPr>
            <a:xfrm>
              <a:off x="3840828" y="4346707"/>
              <a:ext cx="3681053" cy="503036"/>
            </a:xfrm>
            <a:prstGeom prst="rect">
              <a:avLst/>
            </a:prstGeom>
          </p:spPr>
          <p:txBody>
            <a:bodyPr wrap="square" lIns="144000" tIns="0" rIns="144000" bIns="0" anchor="t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</p:grpSp>
      <p:sp>
        <p:nvSpPr>
          <p:cNvPr id="33" name="Text Placeholder 1"/>
          <p:cNvSpPr txBox="1">
            <a:spLocks/>
          </p:cNvSpPr>
          <p:nvPr/>
        </p:nvSpPr>
        <p:spPr>
          <a:xfrm>
            <a:off x="504453" y="1512069"/>
            <a:ext cx="10609636" cy="6096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defTabSz="1219170" rtl="0" eaLnBrk="1" latinLnBrk="0" hangingPunct="1">
              <a:spcBef>
                <a:spcPts val="0"/>
              </a:spcBef>
              <a:buFont typeface="Arial" pitchFamily="34" charset="0"/>
              <a:buNone/>
              <a:defRPr sz="4000" b="0" kern="1200" cap="none" spc="0" baseline="0">
                <a:solidFill>
                  <a:schemeClr val="tx2"/>
                </a:solidFill>
                <a:latin typeface="Lato Light" pitchFamily="34" charset="0"/>
                <a:ea typeface="Open Sans Light" pitchFamily="34" charset="0"/>
                <a:cs typeface="+mn-cs"/>
              </a:defRPr>
            </a:lvl1pPr>
            <a:lvl2pPr marL="990575" indent="-380990" algn="r" defTabSz="121917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输入您的标题文字</a:t>
            </a:r>
            <a:endParaRPr lang="ar-SA" altLang="zh-CN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507021" y="2161385"/>
            <a:ext cx="10604500" cy="3048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defTabSz="1219170" rtl="0" eaLnBrk="1" latinLnBrk="0" hangingPunct="1">
              <a:spcBef>
                <a:spcPts val="0"/>
              </a:spcBef>
              <a:buFont typeface="Arial" pitchFamily="34" charset="0"/>
              <a:buNone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Lato" pitchFamily="34" charset="0"/>
                <a:ea typeface="+mn-ea"/>
                <a:cs typeface="+mn-cs"/>
              </a:defRPr>
            </a:lvl1pPr>
            <a:lvl2pPr marL="990575" indent="-380990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</a:rPr>
              <a:t>Inset your subtitle here. This is a good space for a short subtitle</a:t>
            </a:r>
            <a:endParaRPr lang="ar-SA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50164" y="5590557"/>
            <a:ext cx="8529098" cy="27218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defTabSz="115207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5207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www.1ppt.com/jianli/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手抄报：   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www.1ppt.com/shouchaobao/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777690"/>
            <a:ext cx="11522075" cy="172214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07" tIns="57603" rIns="115207" bIns="57603" anchor="ctr"/>
          <a:lstStyle/>
          <a:p>
            <a:pPr defTabSz="115207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99374" y="3902513"/>
            <a:ext cx="5170931" cy="150659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个人学习、研究。</a:t>
            </a:r>
          </a:p>
          <a:p>
            <a:pPr defTabSz="115207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902513"/>
            <a:ext cx="5170932" cy="150659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任何形式的在线付费下载。</a:t>
            </a:r>
          </a:p>
          <a:p>
            <a:pPr defTabSz="115207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365" y="448854"/>
            <a:ext cx="7459343" cy="2964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462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主题1">
  <a:themeElements>
    <a:clrScheme name="Full Color 3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017DDB"/>
      </a:accent1>
      <a:accent2>
        <a:srgbClr val="00A1E7"/>
      </a:accent2>
      <a:accent3>
        <a:srgbClr val="03DB21"/>
      </a:accent3>
      <a:accent4>
        <a:srgbClr val="FF5332"/>
      </a:accent4>
      <a:accent5>
        <a:srgbClr val="A5A5A5"/>
      </a:accent5>
      <a:accent6>
        <a:srgbClr val="C9C9C9"/>
      </a:accent6>
      <a:hlink>
        <a:srgbClr val="4472C4"/>
      </a:hlink>
      <a:folHlink>
        <a:srgbClr val="BFBFBF"/>
      </a:folHlink>
    </a:clrScheme>
    <a:fontScheme name="cn03lmr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ull Color 3">
    <a:dk1>
      <a:srgbClr val="000000"/>
    </a:dk1>
    <a:lt1>
      <a:srgbClr val="FFFFFF"/>
    </a:lt1>
    <a:dk2>
      <a:srgbClr val="768395"/>
    </a:dk2>
    <a:lt2>
      <a:srgbClr val="F0F0F0"/>
    </a:lt2>
    <a:accent1>
      <a:srgbClr val="017DDB"/>
    </a:accent1>
    <a:accent2>
      <a:srgbClr val="00A1E7"/>
    </a:accent2>
    <a:accent3>
      <a:srgbClr val="03DB21"/>
    </a:accent3>
    <a:accent4>
      <a:srgbClr val="FF5332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Full Color 3">
    <a:dk1>
      <a:srgbClr val="000000"/>
    </a:dk1>
    <a:lt1>
      <a:srgbClr val="FFFFFF"/>
    </a:lt1>
    <a:dk2>
      <a:srgbClr val="768395"/>
    </a:dk2>
    <a:lt2>
      <a:srgbClr val="F0F0F0"/>
    </a:lt2>
    <a:accent1>
      <a:srgbClr val="017DDB"/>
    </a:accent1>
    <a:accent2>
      <a:srgbClr val="00A1E7"/>
    </a:accent2>
    <a:accent3>
      <a:srgbClr val="03DB21"/>
    </a:accent3>
    <a:accent4>
      <a:srgbClr val="FF5332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Full Color 3">
    <a:dk1>
      <a:srgbClr val="000000"/>
    </a:dk1>
    <a:lt1>
      <a:srgbClr val="FFFFFF"/>
    </a:lt1>
    <a:dk2>
      <a:srgbClr val="768395"/>
    </a:dk2>
    <a:lt2>
      <a:srgbClr val="F0F0F0"/>
    </a:lt2>
    <a:accent1>
      <a:srgbClr val="017DDB"/>
    </a:accent1>
    <a:accent2>
      <a:srgbClr val="00A1E7"/>
    </a:accent2>
    <a:accent3>
      <a:srgbClr val="03DB21"/>
    </a:accent3>
    <a:accent4>
      <a:srgbClr val="FF5332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Full Color 3">
    <a:dk1>
      <a:srgbClr val="000000"/>
    </a:dk1>
    <a:lt1>
      <a:srgbClr val="FFFFFF"/>
    </a:lt1>
    <a:dk2>
      <a:srgbClr val="768395"/>
    </a:dk2>
    <a:lt2>
      <a:srgbClr val="F0F0F0"/>
    </a:lt2>
    <a:accent1>
      <a:srgbClr val="017DDB"/>
    </a:accent1>
    <a:accent2>
      <a:srgbClr val="00A1E7"/>
    </a:accent2>
    <a:accent3>
      <a:srgbClr val="03DB21"/>
    </a:accent3>
    <a:accent4>
      <a:srgbClr val="FF5332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Full Color 3">
    <a:dk1>
      <a:srgbClr val="000000"/>
    </a:dk1>
    <a:lt1>
      <a:srgbClr val="FFFFFF"/>
    </a:lt1>
    <a:dk2>
      <a:srgbClr val="768395"/>
    </a:dk2>
    <a:lt2>
      <a:srgbClr val="F0F0F0"/>
    </a:lt2>
    <a:accent1>
      <a:srgbClr val="017DDB"/>
    </a:accent1>
    <a:accent2>
      <a:srgbClr val="00A1E7"/>
    </a:accent2>
    <a:accent3>
      <a:srgbClr val="03DB21"/>
    </a:accent3>
    <a:accent4>
      <a:srgbClr val="FF5332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23087</TotalTime>
  <Words>759</Words>
  <Application>Microsoft Office PowerPoint</Application>
  <PresentationFormat>自定义</PresentationFormat>
  <Paragraphs>76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8" baseType="lpstr">
      <vt:lpstr>主题1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1369</cp:revision>
  <dcterms:created xsi:type="dcterms:W3CDTF">2009-02-11T05:37:22Z</dcterms:created>
  <dcterms:modified xsi:type="dcterms:W3CDTF">2019-11-14T14:04:36Z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