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1" r:id="rId2"/>
    <p:sldId id="262" r:id="rId3"/>
    <p:sldId id="263" r:id="rId4"/>
    <p:sldId id="264" r:id="rId5"/>
    <p:sldId id="257" r:id="rId6"/>
  </p:sldIdLst>
  <p:sldSz cx="11522075" cy="8640763"/>
  <p:notesSz cx="6858000" cy="9144000"/>
  <p:defaultTextStyle>
    <a:defPPr>
      <a:defRPr lang="zh-CN"/>
    </a:defPPr>
    <a:lvl1pPr marL="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10" y="-103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2" y="355476"/>
            <a:ext cx="2920273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5" y="323727"/>
            <a:ext cx="6286835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2" y="355476"/>
            <a:ext cx="2920273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5" y="323727"/>
            <a:ext cx="6286835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11/14/2019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2" y="355476"/>
            <a:ext cx="2920273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5" y="323727"/>
            <a:ext cx="6286835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3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11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2" y="355476"/>
            <a:ext cx="2920273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5" y="323727"/>
            <a:ext cx="6286835" cy="424116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61" r:id="rId9"/>
    <p:sldLayoutId id="2147483762" r:id="rId10"/>
    <p:sldLayoutId id="2147483763" r:id="rId11"/>
    <p:sldLayoutId id="2147483764" r:id="rId12"/>
    <p:sldLayoutId id="2147483650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5843d14-0ae8-4e56-842f-b54555d2cde0"/>
          <p:cNvGrpSpPr>
            <a:grpSpLocks noChangeAspect="1"/>
          </p:cNvGrpSpPr>
          <p:nvPr/>
        </p:nvGrpSpPr>
        <p:grpSpPr>
          <a:xfrm>
            <a:off x="504453" y="1944117"/>
            <a:ext cx="10427296" cy="4858193"/>
            <a:chOff x="911424" y="1235104"/>
            <a:chExt cx="10427296" cy="4858193"/>
          </a:xfrm>
        </p:grpSpPr>
        <p:sp>
          <p:nvSpPr>
            <p:cNvPr id="3" name="Freeform: Shape 33"/>
            <p:cNvSpPr/>
            <p:nvPr/>
          </p:nvSpPr>
          <p:spPr bwMode="auto">
            <a:xfrm>
              <a:off x="9067170" y="1235104"/>
              <a:ext cx="2267378" cy="4858192"/>
            </a:xfrm>
            <a:custGeom>
              <a:avLst/>
              <a:gdLst>
                <a:gd name="connsiteX0" fmla="*/ 168687 w 2267378"/>
                <a:gd name="connsiteY0" fmla="*/ 0 h 4858192"/>
                <a:gd name="connsiteX1" fmla="*/ 2099727 w 2267378"/>
                <a:gd name="connsiteY1" fmla="*/ 0 h 4858192"/>
                <a:gd name="connsiteX2" fmla="*/ 2249410 w 2267378"/>
                <a:gd name="connsiteY2" fmla="*/ 149683 h 4858192"/>
                <a:gd name="connsiteX3" fmla="*/ 2249410 w 2267378"/>
                <a:gd name="connsiteY3" fmla="*/ 3591708 h 4858192"/>
                <a:gd name="connsiteX4" fmla="*/ 2261525 w 2267378"/>
                <a:gd name="connsiteY4" fmla="*/ 3667355 h 4858192"/>
                <a:gd name="connsiteX5" fmla="*/ 2267378 w 2267378"/>
                <a:gd name="connsiteY5" fmla="*/ 3777817 h 4858192"/>
                <a:gd name="connsiteX6" fmla="*/ 1133689 w 2267378"/>
                <a:gd name="connsiteY6" fmla="*/ 4858192 h 4858192"/>
                <a:gd name="connsiteX7" fmla="*/ 0 w 2267378"/>
                <a:gd name="connsiteY7" fmla="*/ 3777817 h 4858192"/>
                <a:gd name="connsiteX8" fmla="*/ 5853 w 2267378"/>
                <a:gd name="connsiteY8" fmla="*/ 3667355 h 4858192"/>
                <a:gd name="connsiteX9" fmla="*/ 19004 w 2267378"/>
                <a:gd name="connsiteY9" fmla="*/ 3585239 h 4858192"/>
                <a:gd name="connsiteX10" fmla="*/ 19004 w 2267378"/>
                <a:gd name="connsiteY10" fmla="*/ 149683 h 4858192"/>
                <a:gd name="connsiteX11" fmla="*/ 168687 w 2267378"/>
                <a:gd name="connsiteY11" fmla="*/ 0 h 485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67378" h="4858192">
                  <a:moveTo>
                    <a:pt x="168687" y="0"/>
                  </a:moveTo>
                  <a:lnTo>
                    <a:pt x="2099727" y="0"/>
                  </a:lnTo>
                  <a:cubicBezTo>
                    <a:pt x="2182395" y="0"/>
                    <a:pt x="2249410" y="67015"/>
                    <a:pt x="2249410" y="149683"/>
                  </a:cubicBezTo>
                  <a:lnTo>
                    <a:pt x="2249410" y="3591708"/>
                  </a:lnTo>
                  <a:lnTo>
                    <a:pt x="2261525" y="3667355"/>
                  </a:lnTo>
                  <a:cubicBezTo>
                    <a:pt x="2265395" y="3703674"/>
                    <a:pt x="2267378" y="3740525"/>
                    <a:pt x="2267378" y="3777817"/>
                  </a:cubicBezTo>
                  <a:cubicBezTo>
                    <a:pt x="2267378" y="4374492"/>
                    <a:pt x="1759808" y="4858192"/>
                    <a:pt x="1133689" y="4858192"/>
                  </a:cubicBezTo>
                  <a:cubicBezTo>
                    <a:pt x="507570" y="4858192"/>
                    <a:pt x="0" y="4374492"/>
                    <a:pt x="0" y="3777817"/>
                  </a:cubicBezTo>
                  <a:cubicBezTo>
                    <a:pt x="0" y="3740525"/>
                    <a:pt x="1983" y="3703674"/>
                    <a:pt x="5853" y="3667355"/>
                  </a:cubicBezTo>
                  <a:lnTo>
                    <a:pt x="19004" y="3585239"/>
                  </a:lnTo>
                  <a:lnTo>
                    <a:pt x="19004" y="149683"/>
                  </a:lnTo>
                  <a:cubicBezTo>
                    <a:pt x="19004" y="67015"/>
                    <a:pt x="86019" y="0"/>
                    <a:pt x="168687" y="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76200" dist="38099" dir="2700000" algn="ctr" rotWithShape="0">
                <a:schemeClr val="bg2">
                  <a:alpha val="25000"/>
                </a:scheme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" name="Freeform: Shape 32"/>
            <p:cNvSpPr/>
            <p:nvPr/>
          </p:nvSpPr>
          <p:spPr>
            <a:xfrm rot="10800000">
              <a:off x="6349040" y="1340259"/>
              <a:ext cx="2268252" cy="4638930"/>
            </a:xfrm>
            <a:custGeom>
              <a:avLst/>
              <a:gdLst>
                <a:gd name="connsiteX0" fmla="*/ 1134126 w 2268252"/>
                <a:gd name="connsiteY0" fmla="*/ 4638930 h 4638930"/>
                <a:gd name="connsiteX1" fmla="*/ 0 w 2268252"/>
                <a:gd name="connsiteY1" fmla="*/ 3558555 h 4638930"/>
                <a:gd name="connsiteX2" fmla="*/ 5855 w 2268252"/>
                <a:gd name="connsiteY2" fmla="*/ 3448093 h 4638930"/>
                <a:gd name="connsiteX3" fmla="*/ 19451 w 2268252"/>
                <a:gd name="connsiteY3" fmla="*/ 3363232 h 4638930"/>
                <a:gd name="connsiteX4" fmla="*/ 19451 w 2268252"/>
                <a:gd name="connsiteY4" fmla="*/ 162730 h 4638930"/>
                <a:gd name="connsiteX5" fmla="*/ 182181 w 2268252"/>
                <a:gd name="connsiteY5" fmla="*/ 0 h 4638930"/>
                <a:gd name="connsiteX6" fmla="*/ 2087127 w 2268252"/>
                <a:gd name="connsiteY6" fmla="*/ 0 h 4638930"/>
                <a:gd name="connsiteX7" fmla="*/ 2249857 w 2268252"/>
                <a:gd name="connsiteY7" fmla="*/ 162730 h 4638930"/>
                <a:gd name="connsiteX8" fmla="*/ 2249857 w 2268252"/>
                <a:gd name="connsiteY8" fmla="*/ 3369824 h 4638930"/>
                <a:gd name="connsiteX9" fmla="*/ 2262397 w 2268252"/>
                <a:gd name="connsiteY9" fmla="*/ 3448093 h 4638930"/>
                <a:gd name="connsiteX10" fmla="*/ 2268252 w 2268252"/>
                <a:gd name="connsiteY10" fmla="*/ 3558555 h 4638930"/>
                <a:gd name="connsiteX11" fmla="*/ 1134126 w 2268252"/>
                <a:gd name="connsiteY11" fmla="*/ 4638930 h 463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68252" h="4638930">
                  <a:moveTo>
                    <a:pt x="1134126" y="4638930"/>
                  </a:moveTo>
                  <a:cubicBezTo>
                    <a:pt x="507766" y="4638930"/>
                    <a:pt x="0" y="4155230"/>
                    <a:pt x="0" y="3558555"/>
                  </a:cubicBezTo>
                  <a:cubicBezTo>
                    <a:pt x="0" y="3521263"/>
                    <a:pt x="1983" y="3484412"/>
                    <a:pt x="5855" y="3448093"/>
                  </a:cubicBezTo>
                  <a:lnTo>
                    <a:pt x="19451" y="3363232"/>
                  </a:lnTo>
                  <a:lnTo>
                    <a:pt x="19451" y="162730"/>
                  </a:lnTo>
                  <a:cubicBezTo>
                    <a:pt x="19451" y="72857"/>
                    <a:pt x="92308" y="0"/>
                    <a:pt x="182181" y="0"/>
                  </a:cubicBezTo>
                  <a:lnTo>
                    <a:pt x="2087127" y="0"/>
                  </a:lnTo>
                  <a:cubicBezTo>
                    <a:pt x="2177000" y="0"/>
                    <a:pt x="2249857" y="72857"/>
                    <a:pt x="2249857" y="162730"/>
                  </a:cubicBezTo>
                  <a:lnTo>
                    <a:pt x="2249857" y="3369824"/>
                  </a:lnTo>
                  <a:lnTo>
                    <a:pt x="2262397" y="3448093"/>
                  </a:lnTo>
                  <a:cubicBezTo>
                    <a:pt x="2266269" y="3484412"/>
                    <a:pt x="2268252" y="3521263"/>
                    <a:pt x="2268252" y="3558555"/>
                  </a:cubicBezTo>
                  <a:cubicBezTo>
                    <a:pt x="2268252" y="4155230"/>
                    <a:pt x="1760486" y="4638930"/>
                    <a:pt x="1134126" y="463893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" name="Freeform: Shape 31"/>
            <p:cNvSpPr/>
            <p:nvPr/>
          </p:nvSpPr>
          <p:spPr>
            <a:xfrm>
              <a:off x="3629554" y="1235105"/>
              <a:ext cx="2267378" cy="4858192"/>
            </a:xfrm>
            <a:custGeom>
              <a:avLst/>
              <a:gdLst>
                <a:gd name="connsiteX0" fmla="*/ 142685 w 2267378"/>
                <a:gd name="connsiteY0" fmla="*/ 0 h 4858192"/>
                <a:gd name="connsiteX1" fmla="*/ 2126007 w 2267378"/>
                <a:gd name="connsiteY1" fmla="*/ 0 h 4858192"/>
                <a:gd name="connsiteX2" fmla="*/ 2249549 w 2267378"/>
                <a:gd name="connsiteY2" fmla="*/ 123542 h 4858192"/>
                <a:gd name="connsiteX3" fmla="*/ 2249549 w 2267378"/>
                <a:gd name="connsiteY3" fmla="*/ 3592576 h 4858192"/>
                <a:gd name="connsiteX4" fmla="*/ 2261525 w 2267378"/>
                <a:gd name="connsiteY4" fmla="*/ 3667355 h 4858192"/>
                <a:gd name="connsiteX5" fmla="*/ 2267378 w 2267378"/>
                <a:gd name="connsiteY5" fmla="*/ 3777817 h 4858192"/>
                <a:gd name="connsiteX6" fmla="*/ 1133689 w 2267378"/>
                <a:gd name="connsiteY6" fmla="*/ 4858192 h 4858192"/>
                <a:gd name="connsiteX7" fmla="*/ 0 w 2267378"/>
                <a:gd name="connsiteY7" fmla="*/ 3777817 h 4858192"/>
                <a:gd name="connsiteX8" fmla="*/ 5853 w 2267378"/>
                <a:gd name="connsiteY8" fmla="*/ 3667355 h 4858192"/>
                <a:gd name="connsiteX9" fmla="*/ 19143 w 2267378"/>
                <a:gd name="connsiteY9" fmla="*/ 3584371 h 4858192"/>
                <a:gd name="connsiteX10" fmla="*/ 19143 w 2267378"/>
                <a:gd name="connsiteY10" fmla="*/ 123542 h 4858192"/>
                <a:gd name="connsiteX11" fmla="*/ 142685 w 2267378"/>
                <a:gd name="connsiteY11" fmla="*/ 0 h 485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67378" h="4858192">
                  <a:moveTo>
                    <a:pt x="142685" y="0"/>
                  </a:moveTo>
                  <a:lnTo>
                    <a:pt x="2126007" y="0"/>
                  </a:lnTo>
                  <a:cubicBezTo>
                    <a:pt x="2194237" y="0"/>
                    <a:pt x="2249549" y="55312"/>
                    <a:pt x="2249549" y="123542"/>
                  </a:cubicBezTo>
                  <a:lnTo>
                    <a:pt x="2249549" y="3592576"/>
                  </a:lnTo>
                  <a:lnTo>
                    <a:pt x="2261525" y="3667355"/>
                  </a:lnTo>
                  <a:cubicBezTo>
                    <a:pt x="2265396" y="3703674"/>
                    <a:pt x="2267378" y="3740525"/>
                    <a:pt x="2267378" y="3777817"/>
                  </a:cubicBezTo>
                  <a:cubicBezTo>
                    <a:pt x="2267378" y="4374492"/>
                    <a:pt x="1759808" y="4858192"/>
                    <a:pt x="1133689" y="4858192"/>
                  </a:cubicBezTo>
                  <a:cubicBezTo>
                    <a:pt x="507570" y="4858192"/>
                    <a:pt x="0" y="4374492"/>
                    <a:pt x="0" y="3777817"/>
                  </a:cubicBezTo>
                  <a:cubicBezTo>
                    <a:pt x="0" y="3740525"/>
                    <a:pt x="1983" y="3703674"/>
                    <a:pt x="5853" y="3667355"/>
                  </a:cubicBezTo>
                  <a:lnTo>
                    <a:pt x="19143" y="3584371"/>
                  </a:lnTo>
                  <a:lnTo>
                    <a:pt x="19143" y="123542"/>
                  </a:lnTo>
                  <a:cubicBezTo>
                    <a:pt x="19143" y="55312"/>
                    <a:pt x="74455" y="0"/>
                    <a:pt x="142685" y="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" name="Freeform: Shape 30"/>
            <p:cNvSpPr/>
            <p:nvPr/>
          </p:nvSpPr>
          <p:spPr>
            <a:xfrm rot="10800000">
              <a:off x="911424" y="1340259"/>
              <a:ext cx="2268252" cy="4638930"/>
            </a:xfrm>
            <a:custGeom>
              <a:avLst/>
              <a:gdLst>
                <a:gd name="connsiteX0" fmla="*/ 1134126 w 2268252"/>
                <a:gd name="connsiteY0" fmla="*/ 4638930 h 4638930"/>
                <a:gd name="connsiteX1" fmla="*/ 0 w 2268252"/>
                <a:gd name="connsiteY1" fmla="*/ 3558555 h 4638930"/>
                <a:gd name="connsiteX2" fmla="*/ 5855 w 2268252"/>
                <a:gd name="connsiteY2" fmla="*/ 3448093 h 4638930"/>
                <a:gd name="connsiteX3" fmla="*/ 19313 w 2268252"/>
                <a:gd name="connsiteY3" fmla="*/ 3364093 h 4638930"/>
                <a:gd name="connsiteX4" fmla="*/ 19313 w 2268252"/>
                <a:gd name="connsiteY4" fmla="*/ 122427 h 4638930"/>
                <a:gd name="connsiteX5" fmla="*/ 141740 w 2268252"/>
                <a:gd name="connsiteY5" fmla="*/ 0 h 4638930"/>
                <a:gd name="connsiteX6" fmla="*/ 2127292 w 2268252"/>
                <a:gd name="connsiteY6" fmla="*/ 0 h 4638930"/>
                <a:gd name="connsiteX7" fmla="*/ 2249719 w 2268252"/>
                <a:gd name="connsiteY7" fmla="*/ 122427 h 4638930"/>
                <a:gd name="connsiteX8" fmla="*/ 2249719 w 2268252"/>
                <a:gd name="connsiteY8" fmla="*/ 3368962 h 4638930"/>
                <a:gd name="connsiteX9" fmla="*/ 2262397 w 2268252"/>
                <a:gd name="connsiteY9" fmla="*/ 3448093 h 4638930"/>
                <a:gd name="connsiteX10" fmla="*/ 2268252 w 2268252"/>
                <a:gd name="connsiteY10" fmla="*/ 3558555 h 4638930"/>
                <a:gd name="connsiteX11" fmla="*/ 1134126 w 2268252"/>
                <a:gd name="connsiteY11" fmla="*/ 4638930 h 463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68252" h="4638930">
                  <a:moveTo>
                    <a:pt x="1134126" y="4638930"/>
                  </a:moveTo>
                  <a:cubicBezTo>
                    <a:pt x="507766" y="4638930"/>
                    <a:pt x="0" y="4155230"/>
                    <a:pt x="0" y="3558555"/>
                  </a:cubicBezTo>
                  <a:cubicBezTo>
                    <a:pt x="0" y="3521263"/>
                    <a:pt x="1983" y="3484412"/>
                    <a:pt x="5855" y="3448093"/>
                  </a:cubicBezTo>
                  <a:lnTo>
                    <a:pt x="19313" y="3364093"/>
                  </a:lnTo>
                  <a:lnTo>
                    <a:pt x="19313" y="122427"/>
                  </a:lnTo>
                  <a:cubicBezTo>
                    <a:pt x="19313" y="54812"/>
                    <a:pt x="74125" y="0"/>
                    <a:pt x="141740" y="0"/>
                  </a:cubicBezTo>
                  <a:lnTo>
                    <a:pt x="2127292" y="0"/>
                  </a:lnTo>
                  <a:cubicBezTo>
                    <a:pt x="2194907" y="0"/>
                    <a:pt x="2249719" y="54812"/>
                    <a:pt x="2249719" y="122427"/>
                  </a:cubicBezTo>
                  <a:lnTo>
                    <a:pt x="2249719" y="3368962"/>
                  </a:lnTo>
                  <a:lnTo>
                    <a:pt x="2262397" y="3448093"/>
                  </a:lnTo>
                  <a:cubicBezTo>
                    <a:pt x="2266268" y="3484412"/>
                    <a:pt x="2268252" y="3521263"/>
                    <a:pt x="2268252" y="3558555"/>
                  </a:cubicBezTo>
                  <a:cubicBezTo>
                    <a:pt x="2268252" y="4155230"/>
                    <a:pt x="1760486" y="4638930"/>
                    <a:pt x="1134126" y="4638930"/>
                  </a:cubicBezTo>
                  <a:close/>
                </a:path>
              </a:pathLst>
            </a:cu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" name="TextBox 9"/>
            <p:cNvSpPr txBox="1"/>
            <p:nvPr/>
          </p:nvSpPr>
          <p:spPr>
            <a:xfrm>
              <a:off x="1183384" y="3587432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8" name="Rectangle 10"/>
            <p:cNvSpPr/>
            <p:nvPr/>
          </p:nvSpPr>
          <p:spPr>
            <a:xfrm>
              <a:off x="912871" y="3987542"/>
              <a:ext cx="2264576" cy="784830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9" name="Freeform: Shape 11"/>
            <p:cNvSpPr>
              <a:spLocks/>
            </p:cNvSpPr>
            <p:nvPr/>
          </p:nvSpPr>
          <p:spPr bwMode="auto">
            <a:xfrm>
              <a:off x="1835871" y="5303624"/>
              <a:ext cx="407229" cy="335049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0" name="TextBox 12"/>
            <p:cNvSpPr txBox="1"/>
            <p:nvPr/>
          </p:nvSpPr>
          <p:spPr>
            <a:xfrm>
              <a:off x="3874883" y="2010077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11" name="Rectangle 13"/>
            <p:cNvSpPr/>
            <p:nvPr/>
          </p:nvSpPr>
          <p:spPr>
            <a:xfrm>
              <a:off x="3604370" y="2410187"/>
              <a:ext cx="2264576" cy="784830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12" name="Freeform: Shape 14"/>
            <p:cNvSpPr>
              <a:spLocks/>
            </p:cNvSpPr>
            <p:nvPr/>
          </p:nvSpPr>
          <p:spPr bwMode="auto">
            <a:xfrm>
              <a:off x="4527370" y="3179872"/>
              <a:ext cx="407229" cy="335049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6611281" y="3587432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14" name="Rectangle 16"/>
            <p:cNvSpPr/>
            <p:nvPr/>
          </p:nvSpPr>
          <p:spPr>
            <a:xfrm>
              <a:off x="6340768" y="3987542"/>
              <a:ext cx="2264576" cy="784830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15" name="Freeform: Shape 17"/>
            <p:cNvSpPr>
              <a:spLocks/>
            </p:cNvSpPr>
            <p:nvPr/>
          </p:nvSpPr>
          <p:spPr bwMode="auto">
            <a:xfrm>
              <a:off x="7263768" y="5303624"/>
              <a:ext cx="407229" cy="335049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6" name="TextBox 18"/>
            <p:cNvSpPr txBox="1"/>
            <p:nvPr/>
          </p:nvSpPr>
          <p:spPr>
            <a:xfrm>
              <a:off x="9344657" y="2010077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17" name="Rectangle 19"/>
            <p:cNvSpPr/>
            <p:nvPr/>
          </p:nvSpPr>
          <p:spPr>
            <a:xfrm>
              <a:off x="9074144" y="2410187"/>
              <a:ext cx="2264576" cy="784830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</a:t>
              </a:r>
              <a:b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</a:br>
              <a:r>
                <a:rPr kumimoji="0" lang="zh-CN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（建议使用主题字体）</a:t>
              </a:r>
            </a:p>
          </p:txBody>
        </p:sp>
        <p:sp>
          <p:nvSpPr>
            <p:cNvPr id="18" name="Freeform: Shape 20"/>
            <p:cNvSpPr>
              <a:spLocks/>
            </p:cNvSpPr>
            <p:nvPr/>
          </p:nvSpPr>
          <p:spPr bwMode="auto">
            <a:xfrm>
              <a:off x="9997144" y="3179872"/>
              <a:ext cx="407229" cy="335049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pic>
        <p:nvPicPr>
          <p:cNvPr id="19" name="图片占位符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7" r="16307"/>
          <a:stretch>
            <a:fillRect/>
          </a:stretch>
        </p:blipFill>
        <p:spPr>
          <a:xfrm>
            <a:off x="547346" y="2086986"/>
            <a:ext cx="2182466" cy="2159784"/>
          </a:xfrm>
          <a:custGeom>
            <a:avLst/>
            <a:gdLst>
              <a:gd name="connsiteX0" fmla="*/ 1091233 w 2182466"/>
              <a:gd name="connsiteY0" fmla="*/ 0 h 2159784"/>
              <a:gd name="connsiteX1" fmla="*/ 2182466 w 2182466"/>
              <a:gd name="connsiteY1" fmla="*/ 1079892 h 2159784"/>
              <a:gd name="connsiteX2" fmla="*/ 1091233 w 2182466"/>
              <a:gd name="connsiteY2" fmla="*/ 2159784 h 2159784"/>
              <a:gd name="connsiteX3" fmla="*/ 0 w 2182466"/>
              <a:gd name="connsiteY3" fmla="*/ 1079892 h 2159784"/>
              <a:gd name="connsiteX4" fmla="*/ 1091233 w 2182466"/>
              <a:gd name="connsiteY4" fmla="*/ 0 h 215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466" h="2159784">
                <a:moveTo>
                  <a:pt x="1091233" y="0"/>
                </a:moveTo>
                <a:cubicBezTo>
                  <a:pt x="1693904" y="0"/>
                  <a:pt x="2182466" y="483484"/>
                  <a:pt x="2182466" y="1079892"/>
                </a:cubicBezTo>
                <a:cubicBezTo>
                  <a:pt x="2182466" y="1676300"/>
                  <a:pt x="1693904" y="2159784"/>
                  <a:pt x="1091233" y="2159784"/>
                </a:cubicBezTo>
                <a:cubicBezTo>
                  <a:pt x="488562" y="2159784"/>
                  <a:pt x="0" y="1676300"/>
                  <a:pt x="0" y="1079892"/>
                </a:cubicBezTo>
                <a:cubicBezTo>
                  <a:pt x="0" y="483484"/>
                  <a:pt x="488562" y="0"/>
                  <a:pt x="1091233" y="0"/>
                </a:cubicBezTo>
                <a:close/>
              </a:path>
            </a:pathLst>
          </a:custGeom>
        </p:spPr>
      </p:pic>
      <p:pic>
        <p:nvPicPr>
          <p:cNvPr id="20" name="图片占位符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4" r="16324"/>
          <a:stretch>
            <a:fillRect/>
          </a:stretch>
        </p:blipFill>
        <p:spPr>
          <a:xfrm>
            <a:off x="5984962" y="2085785"/>
            <a:ext cx="2182466" cy="2159784"/>
          </a:xfrm>
          <a:custGeom>
            <a:avLst/>
            <a:gdLst>
              <a:gd name="connsiteX0" fmla="*/ 1091233 w 2182466"/>
              <a:gd name="connsiteY0" fmla="*/ 0 h 2159784"/>
              <a:gd name="connsiteX1" fmla="*/ 2182466 w 2182466"/>
              <a:gd name="connsiteY1" fmla="*/ 1079892 h 2159784"/>
              <a:gd name="connsiteX2" fmla="*/ 1091233 w 2182466"/>
              <a:gd name="connsiteY2" fmla="*/ 2159784 h 2159784"/>
              <a:gd name="connsiteX3" fmla="*/ 0 w 2182466"/>
              <a:gd name="connsiteY3" fmla="*/ 1079892 h 2159784"/>
              <a:gd name="connsiteX4" fmla="*/ 1091233 w 2182466"/>
              <a:gd name="connsiteY4" fmla="*/ 0 h 215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466" h="2159784">
                <a:moveTo>
                  <a:pt x="1091233" y="0"/>
                </a:moveTo>
                <a:cubicBezTo>
                  <a:pt x="1693904" y="0"/>
                  <a:pt x="2182466" y="483484"/>
                  <a:pt x="2182466" y="1079892"/>
                </a:cubicBezTo>
                <a:cubicBezTo>
                  <a:pt x="2182466" y="1676300"/>
                  <a:pt x="1693904" y="2159784"/>
                  <a:pt x="1091233" y="2159784"/>
                </a:cubicBezTo>
                <a:cubicBezTo>
                  <a:pt x="488562" y="2159784"/>
                  <a:pt x="0" y="1676300"/>
                  <a:pt x="0" y="1079892"/>
                </a:cubicBezTo>
                <a:cubicBezTo>
                  <a:pt x="0" y="483484"/>
                  <a:pt x="488562" y="0"/>
                  <a:pt x="1091233" y="0"/>
                </a:cubicBezTo>
                <a:close/>
              </a:path>
            </a:pathLst>
          </a:custGeom>
        </p:spPr>
      </p:pic>
      <p:pic>
        <p:nvPicPr>
          <p:cNvPr id="21" name="图片占位符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r="18405"/>
          <a:stretch>
            <a:fillRect/>
          </a:stretch>
        </p:blipFill>
        <p:spPr>
          <a:xfrm>
            <a:off x="3265039" y="4606065"/>
            <a:ext cx="2182466" cy="2159784"/>
          </a:xfrm>
          <a:custGeom>
            <a:avLst/>
            <a:gdLst>
              <a:gd name="connsiteX0" fmla="*/ 1091233 w 2182466"/>
              <a:gd name="connsiteY0" fmla="*/ 0 h 2159784"/>
              <a:gd name="connsiteX1" fmla="*/ 2182466 w 2182466"/>
              <a:gd name="connsiteY1" fmla="*/ 1079892 h 2159784"/>
              <a:gd name="connsiteX2" fmla="*/ 1091233 w 2182466"/>
              <a:gd name="connsiteY2" fmla="*/ 2159784 h 2159784"/>
              <a:gd name="connsiteX3" fmla="*/ 0 w 2182466"/>
              <a:gd name="connsiteY3" fmla="*/ 1079892 h 2159784"/>
              <a:gd name="connsiteX4" fmla="*/ 1091233 w 2182466"/>
              <a:gd name="connsiteY4" fmla="*/ 0 h 215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466" h="2159784">
                <a:moveTo>
                  <a:pt x="1091233" y="0"/>
                </a:moveTo>
                <a:cubicBezTo>
                  <a:pt x="1693904" y="0"/>
                  <a:pt x="2182466" y="483484"/>
                  <a:pt x="2182466" y="1079892"/>
                </a:cubicBezTo>
                <a:cubicBezTo>
                  <a:pt x="2182466" y="1676300"/>
                  <a:pt x="1693904" y="2159784"/>
                  <a:pt x="1091233" y="2159784"/>
                </a:cubicBezTo>
                <a:cubicBezTo>
                  <a:pt x="488562" y="2159784"/>
                  <a:pt x="0" y="1676300"/>
                  <a:pt x="0" y="1079892"/>
                </a:cubicBezTo>
                <a:cubicBezTo>
                  <a:pt x="0" y="483484"/>
                  <a:pt x="488562" y="0"/>
                  <a:pt x="1091233" y="0"/>
                </a:cubicBezTo>
                <a:close/>
              </a:path>
            </a:pathLst>
          </a:custGeom>
        </p:spPr>
      </p:pic>
      <p:pic>
        <p:nvPicPr>
          <p:cNvPr id="22" name="图片占位符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1" r="22141"/>
          <a:stretch>
            <a:fillRect/>
          </a:stretch>
        </p:blipFill>
        <p:spPr>
          <a:xfrm>
            <a:off x="8702655" y="4570061"/>
            <a:ext cx="2182466" cy="2159784"/>
          </a:xfrm>
          <a:custGeom>
            <a:avLst/>
            <a:gdLst>
              <a:gd name="connsiteX0" fmla="*/ 1091233 w 2182466"/>
              <a:gd name="connsiteY0" fmla="*/ 0 h 2159784"/>
              <a:gd name="connsiteX1" fmla="*/ 2182466 w 2182466"/>
              <a:gd name="connsiteY1" fmla="*/ 1079892 h 2159784"/>
              <a:gd name="connsiteX2" fmla="*/ 1091233 w 2182466"/>
              <a:gd name="connsiteY2" fmla="*/ 2159784 h 2159784"/>
              <a:gd name="connsiteX3" fmla="*/ 0 w 2182466"/>
              <a:gd name="connsiteY3" fmla="*/ 1079892 h 2159784"/>
              <a:gd name="connsiteX4" fmla="*/ 1091233 w 2182466"/>
              <a:gd name="connsiteY4" fmla="*/ 0 h 2159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466" h="2159784">
                <a:moveTo>
                  <a:pt x="1091233" y="0"/>
                </a:moveTo>
                <a:cubicBezTo>
                  <a:pt x="1693904" y="0"/>
                  <a:pt x="2182466" y="483484"/>
                  <a:pt x="2182466" y="1079892"/>
                </a:cubicBezTo>
                <a:cubicBezTo>
                  <a:pt x="2182466" y="1676300"/>
                  <a:pt x="1693904" y="2159784"/>
                  <a:pt x="1091233" y="2159784"/>
                </a:cubicBezTo>
                <a:cubicBezTo>
                  <a:pt x="488562" y="2159784"/>
                  <a:pt x="0" y="1676300"/>
                  <a:pt x="0" y="1079892"/>
                </a:cubicBezTo>
                <a:cubicBezTo>
                  <a:pt x="0" y="483484"/>
                  <a:pt x="488562" y="0"/>
                  <a:pt x="109123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4117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10efb68-12b2-4358-8dc1-bf689a638fb7"/>
          <p:cNvGrpSpPr>
            <a:grpSpLocks noChangeAspect="1"/>
          </p:cNvGrpSpPr>
          <p:nvPr/>
        </p:nvGrpSpPr>
        <p:grpSpPr>
          <a:xfrm>
            <a:off x="3012466" y="1872109"/>
            <a:ext cx="5400600" cy="1945010"/>
            <a:chOff x="3395700" y="1123950"/>
            <a:chExt cx="5400600" cy="1945010"/>
          </a:xfrm>
        </p:grpSpPr>
        <p:sp>
          <p:nvSpPr>
            <p:cNvPr id="3" name="矩形 2"/>
            <p:cNvSpPr/>
            <p:nvPr/>
          </p:nvSpPr>
          <p:spPr>
            <a:xfrm>
              <a:off x="3395700" y="1123950"/>
              <a:ext cx="5400600" cy="194501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813285" y="1576099"/>
              <a:ext cx="4565430" cy="1040712"/>
              <a:chOff x="3746466" y="1669904"/>
              <a:chExt cx="4565430" cy="1040712"/>
            </a:xfrm>
          </p:grpSpPr>
          <p:sp>
            <p:nvSpPr>
              <p:cNvPr id="5" name="文本框 8"/>
              <p:cNvSpPr txBox="1"/>
              <p:nvPr/>
            </p:nvSpPr>
            <p:spPr bwMode="auto">
              <a:xfrm>
                <a:off x="3746466" y="1669904"/>
                <a:ext cx="4565430" cy="328565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标题文本添加</a:t>
                </a:r>
              </a:p>
            </p:txBody>
          </p:sp>
          <p:sp>
            <p:nvSpPr>
              <p:cNvPr id="6" name="矩形 5"/>
              <p:cNvSpPr>
                <a:spLocks/>
              </p:cNvSpPr>
              <p:nvPr/>
            </p:nvSpPr>
            <p:spPr bwMode="auto">
              <a:xfrm>
                <a:off x="3746466" y="1998467"/>
                <a:ext cx="4565430" cy="7121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/>
                </a:pP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此部分内容作为文字排版占位显示（建议使用主题字体）</a:t>
                </a:r>
                <a:b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</a:br>
                <a:r>
                  <a:rPr kumimoji="0" lang="zh-CN" altLang="en-US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如需更改请在（设置形状格式）菜单下（文本选项）中调整</a:t>
                </a:r>
              </a:p>
            </p:txBody>
          </p:sp>
        </p:grpSp>
      </p:grpSp>
      <p:pic>
        <p:nvPicPr>
          <p:cNvPr id="7" name="图片占位符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1" r="24181"/>
          <a:stretch>
            <a:fillRect/>
          </a:stretch>
        </p:blipFill>
        <p:spPr>
          <a:xfrm>
            <a:off x="340202" y="1872109"/>
            <a:ext cx="2579187" cy="4992688"/>
          </a:xfrm>
          <a:custGeom>
            <a:avLst/>
            <a:gdLst>
              <a:gd name="connsiteX0" fmla="*/ 0 w 2579187"/>
              <a:gd name="connsiteY0" fmla="*/ 0 h 4992688"/>
              <a:gd name="connsiteX1" fmla="*/ 2579187 w 2579187"/>
              <a:gd name="connsiteY1" fmla="*/ 0 h 4992688"/>
              <a:gd name="connsiteX2" fmla="*/ 2579187 w 2579187"/>
              <a:gd name="connsiteY2" fmla="*/ 4992688 h 4992688"/>
              <a:gd name="connsiteX3" fmla="*/ 0 w 2579187"/>
              <a:gd name="connsiteY3" fmla="*/ 4992688 h 499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9187" h="4992688">
                <a:moveTo>
                  <a:pt x="0" y="0"/>
                </a:moveTo>
                <a:lnTo>
                  <a:pt x="2579187" y="0"/>
                </a:lnTo>
                <a:lnTo>
                  <a:pt x="2579187" y="4992688"/>
                </a:lnTo>
                <a:lnTo>
                  <a:pt x="0" y="4992688"/>
                </a:lnTo>
                <a:close/>
              </a:path>
            </a:pathLst>
          </a:custGeom>
        </p:spPr>
      </p:pic>
      <p:pic>
        <p:nvPicPr>
          <p:cNvPr id="8" name="图片占位符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2" b="6002"/>
          <a:stretch>
            <a:fillRect/>
          </a:stretch>
        </p:blipFill>
        <p:spPr>
          <a:xfrm>
            <a:off x="3012466" y="3889127"/>
            <a:ext cx="5400600" cy="2975670"/>
          </a:xfrm>
          <a:custGeom>
            <a:avLst/>
            <a:gdLst>
              <a:gd name="connsiteX0" fmla="*/ 0 w 5400600"/>
              <a:gd name="connsiteY0" fmla="*/ 0 h 2975670"/>
              <a:gd name="connsiteX1" fmla="*/ 5400600 w 5400600"/>
              <a:gd name="connsiteY1" fmla="*/ 0 h 2975670"/>
              <a:gd name="connsiteX2" fmla="*/ 5400600 w 5400600"/>
              <a:gd name="connsiteY2" fmla="*/ 2975670 h 2975670"/>
              <a:gd name="connsiteX3" fmla="*/ 0 w 5400600"/>
              <a:gd name="connsiteY3" fmla="*/ 2975670 h 297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00600" h="2975670">
                <a:moveTo>
                  <a:pt x="0" y="0"/>
                </a:moveTo>
                <a:lnTo>
                  <a:pt x="5400600" y="0"/>
                </a:lnTo>
                <a:lnTo>
                  <a:pt x="5400600" y="2975670"/>
                </a:lnTo>
                <a:lnTo>
                  <a:pt x="0" y="2975670"/>
                </a:lnTo>
                <a:close/>
              </a:path>
            </a:pathLst>
          </a:custGeom>
        </p:spPr>
      </p:pic>
      <p:pic>
        <p:nvPicPr>
          <p:cNvPr id="9" name="图片占位符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r="30641"/>
          <a:stretch>
            <a:fillRect/>
          </a:stretch>
        </p:blipFill>
        <p:spPr>
          <a:xfrm>
            <a:off x="8510442" y="1872109"/>
            <a:ext cx="2579187" cy="4992688"/>
          </a:xfrm>
          <a:custGeom>
            <a:avLst/>
            <a:gdLst>
              <a:gd name="connsiteX0" fmla="*/ 0 w 2579187"/>
              <a:gd name="connsiteY0" fmla="*/ 0 h 4992688"/>
              <a:gd name="connsiteX1" fmla="*/ 2579187 w 2579187"/>
              <a:gd name="connsiteY1" fmla="*/ 0 h 4992688"/>
              <a:gd name="connsiteX2" fmla="*/ 2579187 w 2579187"/>
              <a:gd name="connsiteY2" fmla="*/ 4992688 h 4992688"/>
              <a:gd name="connsiteX3" fmla="*/ 0 w 2579187"/>
              <a:gd name="connsiteY3" fmla="*/ 4992688 h 499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9187" h="4992688">
                <a:moveTo>
                  <a:pt x="0" y="0"/>
                </a:moveTo>
                <a:lnTo>
                  <a:pt x="2579187" y="0"/>
                </a:lnTo>
                <a:lnTo>
                  <a:pt x="2579187" y="4992688"/>
                </a:lnTo>
                <a:lnTo>
                  <a:pt x="0" y="499268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5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71" b="22171"/>
          <a:stretch>
            <a:fillRect/>
          </a:stretch>
        </p:blipFill>
        <p:spPr>
          <a:xfrm>
            <a:off x="2" y="1519397"/>
            <a:ext cx="12191999" cy="5085184"/>
          </a:xfrm>
          <a:custGeom>
            <a:avLst/>
            <a:gdLst>
              <a:gd name="connsiteX0" fmla="*/ 12191999 w 12191999"/>
              <a:gd name="connsiteY0" fmla="*/ 0 h 5085184"/>
              <a:gd name="connsiteX1" fmla="*/ 12191999 w 12191999"/>
              <a:gd name="connsiteY1" fmla="*/ 2929273 h 5085184"/>
              <a:gd name="connsiteX2" fmla="*/ 8128000 w 12191999"/>
              <a:gd name="connsiteY2" fmla="*/ 5085184 h 5085184"/>
              <a:gd name="connsiteX3" fmla="*/ 8128000 w 12191999"/>
              <a:gd name="connsiteY3" fmla="*/ 2155911 h 5085184"/>
              <a:gd name="connsiteX4" fmla="*/ 4064000 w 12191999"/>
              <a:gd name="connsiteY4" fmla="*/ 0 h 5085184"/>
              <a:gd name="connsiteX5" fmla="*/ 8127999 w 12191999"/>
              <a:gd name="connsiteY5" fmla="*/ 2155911 h 5085184"/>
              <a:gd name="connsiteX6" fmla="*/ 8127999 w 12191999"/>
              <a:gd name="connsiteY6" fmla="*/ 5085184 h 5085184"/>
              <a:gd name="connsiteX7" fmla="*/ 4064000 w 12191999"/>
              <a:gd name="connsiteY7" fmla="*/ 2929273 h 5085184"/>
              <a:gd name="connsiteX8" fmla="*/ 4063999 w 12191999"/>
              <a:gd name="connsiteY8" fmla="*/ 0 h 5085184"/>
              <a:gd name="connsiteX9" fmla="*/ 4063999 w 12191999"/>
              <a:gd name="connsiteY9" fmla="*/ 2929273 h 5085184"/>
              <a:gd name="connsiteX10" fmla="*/ 0 w 12191999"/>
              <a:gd name="connsiteY10" fmla="*/ 5085184 h 5085184"/>
              <a:gd name="connsiteX11" fmla="*/ 0 w 12191999"/>
              <a:gd name="connsiteY11" fmla="*/ 2155911 h 508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5085184">
                <a:moveTo>
                  <a:pt x="12191999" y="0"/>
                </a:moveTo>
                <a:lnTo>
                  <a:pt x="12191999" y="2929273"/>
                </a:lnTo>
                <a:lnTo>
                  <a:pt x="8128000" y="5085184"/>
                </a:lnTo>
                <a:lnTo>
                  <a:pt x="8128000" y="2155911"/>
                </a:lnTo>
                <a:close/>
                <a:moveTo>
                  <a:pt x="4064000" y="0"/>
                </a:moveTo>
                <a:lnTo>
                  <a:pt x="8127999" y="2155911"/>
                </a:lnTo>
                <a:lnTo>
                  <a:pt x="8127999" y="5085184"/>
                </a:lnTo>
                <a:lnTo>
                  <a:pt x="4064000" y="2929273"/>
                </a:lnTo>
                <a:close/>
                <a:moveTo>
                  <a:pt x="4063999" y="0"/>
                </a:moveTo>
                <a:lnTo>
                  <a:pt x="4063999" y="2929273"/>
                </a:lnTo>
                <a:lnTo>
                  <a:pt x="0" y="5085184"/>
                </a:lnTo>
                <a:lnTo>
                  <a:pt x="0" y="2155911"/>
                </a:lnTo>
                <a:close/>
              </a:path>
            </a:pathLst>
          </a:custGeom>
        </p:spPr>
      </p:pic>
      <p:grpSp>
        <p:nvGrpSpPr>
          <p:cNvPr id="3" name="0076cbcd-f3a8-4e59-a07d-1993bd9b638d"/>
          <p:cNvGrpSpPr>
            <a:grpSpLocks noChangeAspect="1"/>
          </p:cNvGrpSpPr>
          <p:nvPr/>
        </p:nvGrpSpPr>
        <p:grpSpPr>
          <a:xfrm>
            <a:off x="1723740" y="6091363"/>
            <a:ext cx="8944770" cy="1325362"/>
            <a:chOff x="1723740" y="4571966"/>
            <a:chExt cx="8944770" cy="1325362"/>
          </a:xfrm>
        </p:grpSpPr>
        <p:sp>
          <p:nvSpPr>
            <p:cNvPr id="4" name="文本框 11"/>
            <p:cNvSpPr txBox="1"/>
            <p:nvPr/>
          </p:nvSpPr>
          <p:spPr>
            <a:xfrm flipH="1">
              <a:off x="1723740" y="4571966"/>
              <a:ext cx="468052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5" name="文本框 12"/>
            <p:cNvSpPr txBox="1"/>
            <p:nvPr/>
          </p:nvSpPr>
          <p:spPr>
            <a:xfrm flipH="1">
              <a:off x="1723740" y="4848965"/>
              <a:ext cx="4680520" cy="23621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</a:t>
              </a:r>
            </a:p>
          </p:txBody>
        </p:sp>
        <p:sp>
          <p:nvSpPr>
            <p:cNvPr id="6" name="矩形 5"/>
            <p:cNvSpPr/>
            <p:nvPr/>
          </p:nvSpPr>
          <p:spPr>
            <a:xfrm flipH="1">
              <a:off x="1723740" y="5508567"/>
              <a:ext cx="8944770" cy="388761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此部分内容作为文字排版占位显示（建议使用主题字体）。如需更改请在（设置形状格式）菜单下（文本选项）中调整。此部分内容作为文字排版占位显示（建议使用主题字体）。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726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360437" y="1872109"/>
            <a:ext cx="735256" cy="49926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标题文本添加</a:t>
            </a:r>
          </a:p>
        </p:txBody>
      </p:sp>
      <p:sp>
        <p:nvSpPr>
          <p:cNvPr id="3" name="Rectangle 6"/>
          <p:cNvSpPr/>
          <p:nvPr/>
        </p:nvSpPr>
        <p:spPr>
          <a:xfrm>
            <a:off x="4457461" y="1872110"/>
            <a:ext cx="3082887" cy="24438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" name="Rectangle 9"/>
          <p:cNvSpPr/>
          <p:nvPr/>
        </p:nvSpPr>
        <p:spPr>
          <a:xfrm>
            <a:off x="7685748" y="1872114"/>
            <a:ext cx="3428413" cy="153389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" name="Group 8"/>
          <p:cNvGrpSpPr/>
          <p:nvPr/>
        </p:nvGrpSpPr>
        <p:grpSpPr>
          <a:xfrm>
            <a:off x="4457461" y="1872110"/>
            <a:ext cx="3082887" cy="2443825"/>
            <a:chOff x="4886324" y="2414406"/>
            <a:chExt cx="7305675" cy="1360668"/>
          </a:xfrm>
        </p:grpSpPr>
        <p:sp>
          <p:nvSpPr>
            <p:cNvPr id="6" name="Rectangle 10"/>
            <p:cNvSpPr/>
            <p:nvPr/>
          </p:nvSpPr>
          <p:spPr>
            <a:xfrm>
              <a:off x="4886324" y="2414406"/>
              <a:ext cx="7305675" cy="678061"/>
            </a:xfrm>
            <a:prstGeom prst="rect">
              <a:avLst/>
            </a:prstGeom>
          </p:spPr>
          <p:txBody>
            <a:bodyPr wrap="none" anchor="b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100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7" name="Rectangle 11"/>
            <p:cNvSpPr/>
            <p:nvPr/>
          </p:nvSpPr>
          <p:spPr>
            <a:xfrm>
              <a:off x="4886324" y="3097013"/>
              <a:ext cx="7305675" cy="678061"/>
            </a:xfrm>
            <a:prstGeom prst="rect">
              <a:avLst/>
            </a:prstGeom>
          </p:spPr>
          <p:txBody>
            <a:bodyPr wrap="square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100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8" name="Group 12"/>
          <p:cNvGrpSpPr/>
          <p:nvPr/>
        </p:nvGrpSpPr>
        <p:grpSpPr>
          <a:xfrm>
            <a:off x="7685748" y="1872109"/>
            <a:ext cx="3428413" cy="1533893"/>
            <a:chOff x="4886324" y="2414406"/>
            <a:chExt cx="7305675" cy="1360668"/>
          </a:xfrm>
        </p:grpSpPr>
        <p:sp>
          <p:nvSpPr>
            <p:cNvPr id="9" name="Rectangle 13"/>
            <p:cNvSpPr/>
            <p:nvPr/>
          </p:nvSpPr>
          <p:spPr>
            <a:xfrm>
              <a:off x="4886324" y="2414406"/>
              <a:ext cx="7305675" cy="678061"/>
            </a:xfrm>
            <a:prstGeom prst="rect">
              <a:avLst/>
            </a:prstGeom>
          </p:spPr>
          <p:txBody>
            <a:bodyPr wrap="none" anchor="b" anchorCtr="0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100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标题文本添加</a:t>
              </a:r>
            </a:p>
          </p:txBody>
        </p:sp>
        <p:sp>
          <p:nvSpPr>
            <p:cNvPr id="10" name="Rectangle 14"/>
            <p:cNvSpPr/>
            <p:nvPr/>
          </p:nvSpPr>
          <p:spPr>
            <a:xfrm>
              <a:off x="4886324" y="3097013"/>
              <a:ext cx="7305675" cy="678061"/>
            </a:xfrm>
            <a:prstGeom prst="rect">
              <a:avLst/>
            </a:prstGeom>
          </p:spPr>
          <p:txBody>
            <a:bodyPr wrap="square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100000"/>
                    </a:prstClr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此部分内容作为文字排版占位显示 （建议使用主题字体）</a:t>
              </a:r>
            </a:p>
          </p:txBody>
        </p:sp>
      </p:grpSp>
      <p:pic>
        <p:nvPicPr>
          <p:cNvPr id="11" name="图片占位符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" r="8090"/>
          <a:stretch>
            <a:fillRect/>
          </a:stretch>
        </p:blipFill>
        <p:spPr>
          <a:xfrm>
            <a:off x="1241102" y="1872114"/>
            <a:ext cx="3070956" cy="2443824"/>
          </a:xfrm>
          <a:custGeom>
            <a:avLst/>
            <a:gdLst>
              <a:gd name="connsiteX0" fmla="*/ 0 w 3070956"/>
              <a:gd name="connsiteY0" fmla="*/ 0 h 2443824"/>
              <a:gd name="connsiteX1" fmla="*/ 3070956 w 3070956"/>
              <a:gd name="connsiteY1" fmla="*/ 0 h 2443824"/>
              <a:gd name="connsiteX2" fmla="*/ 3070956 w 3070956"/>
              <a:gd name="connsiteY2" fmla="*/ 2443824 h 2443824"/>
              <a:gd name="connsiteX3" fmla="*/ 0 w 3070956"/>
              <a:gd name="connsiteY3" fmla="*/ 2443824 h 2443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0956" h="2443824">
                <a:moveTo>
                  <a:pt x="0" y="0"/>
                </a:moveTo>
                <a:lnTo>
                  <a:pt x="3070956" y="0"/>
                </a:lnTo>
                <a:lnTo>
                  <a:pt x="3070956" y="2443824"/>
                </a:lnTo>
                <a:lnTo>
                  <a:pt x="0" y="2443824"/>
                </a:lnTo>
                <a:close/>
              </a:path>
            </a:pathLst>
          </a:custGeom>
        </p:spPr>
      </p:pic>
      <p:pic>
        <p:nvPicPr>
          <p:cNvPr id="12" name="图片占位符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7" b="24187"/>
          <a:stretch>
            <a:fillRect/>
          </a:stretch>
        </p:blipFill>
        <p:spPr>
          <a:xfrm>
            <a:off x="1241102" y="4428409"/>
            <a:ext cx="6299247" cy="2436396"/>
          </a:xfrm>
          <a:custGeom>
            <a:avLst/>
            <a:gdLst>
              <a:gd name="connsiteX0" fmla="*/ 0 w 6299247"/>
              <a:gd name="connsiteY0" fmla="*/ 0 h 2436396"/>
              <a:gd name="connsiteX1" fmla="*/ 6299247 w 6299247"/>
              <a:gd name="connsiteY1" fmla="*/ 0 h 2436396"/>
              <a:gd name="connsiteX2" fmla="*/ 6299247 w 6299247"/>
              <a:gd name="connsiteY2" fmla="*/ 2436396 h 2436396"/>
              <a:gd name="connsiteX3" fmla="*/ 0 w 6299247"/>
              <a:gd name="connsiteY3" fmla="*/ 2436396 h 2436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9247" h="2436396">
                <a:moveTo>
                  <a:pt x="0" y="0"/>
                </a:moveTo>
                <a:lnTo>
                  <a:pt x="6299247" y="0"/>
                </a:lnTo>
                <a:lnTo>
                  <a:pt x="6299247" y="2436396"/>
                </a:lnTo>
                <a:lnTo>
                  <a:pt x="0" y="2436396"/>
                </a:lnTo>
                <a:close/>
              </a:path>
            </a:pathLst>
          </a:custGeom>
        </p:spPr>
      </p:pic>
      <p:pic>
        <p:nvPicPr>
          <p:cNvPr id="13" name="图片占位符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" b="1157"/>
          <a:stretch>
            <a:fillRect/>
          </a:stretch>
        </p:blipFill>
        <p:spPr>
          <a:xfrm>
            <a:off x="7685749" y="3514507"/>
            <a:ext cx="3428413" cy="3350295"/>
          </a:xfrm>
          <a:custGeom>
            <a:avLst/>
            <a:gdLst>
              <a:gd name="connsiteX0" fmla="*/ 0 w 3428413"/>
              <a:gd name="connsiteY0" fmla="*/ 0 h 3350295"/>
              <a:gd name="connsiteX1" fmla="*/ 3428413 w 3428413"/>
              <a:gd name="connsiteY1" fmla="*/ 0 h 3350295"/>
              <a:gd name="connsiteX2" fmla="*/ 3428413 w 3428413"/>
              <a:gd name="connsiteY2" fmla="*/ 3350295 h 3350295"/>
              <a:gd name="connsiteX3" fmla="*/ 0 w 3428413"/>
              <a:gd name="connsiteY3" fmla="*/ 3350295 h 3350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413" h="3350295">
                <a:moveTo>
                  <a:pt x="0" y="0"/>
                </a:moveTo>
                <a:lnTo>
                  <a:pt x="3428413" y="0"/>
                </a:lnTo>
                <a:lnTo>
                  <a:pt x="3428413" y="3350295"/>
                </a:lnTo>
                <a:lnTo>
                  <a:pt x="0" y="33502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2763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7" y="5590561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1997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3777692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70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11" y="3902516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199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1997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3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6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9</TotalTime>
  <Words>506</Words>
  <Application>Microsoft Office PowerPoint</Application>
  <PresentationFormat>自定义</PresentationFormat>
  <Paragraphs>32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10</cp:revision>
  <dcterms:created xsi:type="dcterms:W3CDTF">2019-10-03T15:40:39Z</dcterms:created>
  <dcterms:modified xsi:type="dcterms:W3CDTF">2019-11-14T13:46:30Z</dcterms:modified>
</cp:coreProperties>
</file>