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412" y="-58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2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1" y="355476"/>
            <a:ext cx="2920273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4" y="323727"/>
            <a:ext cx="6286836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1" y="355476"/>
            <a:ext cx="2920273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4" y="323727"/>
            <a:ext cx="6286836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5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5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2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10" y="8008709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5040958" y="33987678"/>
            <a:ext cx="41905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50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1"/>
          <p:cNvGrpSpPr>
            <a:grpSpLocks/>
          </p:cNvGrpSpPr>
          <p:nvPr/>
        </p:nvGrpSpPr>
        <p:grpSpPr bwMode="auto">
          <a:xfrm>
            <a:off x="3347784" y="2759299"/>
            <a:ext cx="1635125" cy="3386138"/>
            <a:chOff x="5105400" y="1920234"/>
            <a:chExt cx="1981200" cy="4103384"/>
          </a:xfrm>
        </p:grpSpPr>
        <p:sp>
          <p:nvSpPr>
            <p:cNvPr id="157" name="Freeform: Shape 2"/>
            <p:cNvSpPr>
              <a:spLocks/>
            </p:cNvSpPr>
            <p:nvPr/>
          </p:nvSpPr>
          <p:spPr bwMode="auto">
            <a:xfrm>
              <a:off x="5105400" y="1920234"/>
              <a:ext cx="1981200" cy="4103384"/>
            </a:xfrm>
            <a:custGeom>
              <a:avLst/>
              <a:gdLst>
                <a:gd name="T0" fmla="*/ 2147483646 w 852"/>
                <a:gd name="T1" fmla="*/ 2147483646 h 1768"/>
                <a:gd name="T2" fmla="*/ 2147483646 w 852"/>
                <a:gd name="T3" fmla="*/ 2147483646 h 1768"/>
                <a:gd name="T4" fmla="*/ 465023915 w 852"/>
                <a:gd name="T5" fmla="*/ 2147483646 h 1768"/>
                <a:gd name="T6" fmla="*/ 0 w 852"/>
                <a:gd name="T7" fmla="*/ 2147483646 h 1768"/>
                <a:gd name="T8" fmla="*/ 0 w 852"/>
                <a:gd name="T9" fmla="*/ 463253022 h 1768"/>
                <a:gd name="T10" fmla="*/ 465023915 w 852"/>
                <a:gd name="T11" fmla="*/ 0 h 1768"/>
                <a:gd name="T12" fmla="*/ 2147483646 w 852"/>
                <a:gd name="T13" fmla="*/ 0 h 1768"/>
                <a:gd name="T14" fmla="*/ 2147483646 w 852"/>
                <a:gd name="T15" fmla="*/ 463253022 h 1768"/>
                <a:gd name="T16" fmla="*/ 2147483646 w 852"/>
                <a:gd name="T17" fmla="*/ 2147483646 h 17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2" h="1768">
                  <a:moveTo>
                    <a:pt x="852" y="1682"/>
                  </a:moveTo>
                  <a:cubicBezTo>
                    <a:pt x="852" y="1730"/>
                    <a:pt x="813" y="1768"/>
                    <a:pt x="766" y="1768"/>
                  </a:cubicBezTo>
                  <a:cubicBezTo>
                    <a:pt x="86" y="1768"/>
                    <a:pt x="86" y="1768"/>
                    <a:pt x="86" y="1768"/>
                  </a:cubicBezTo>
                  <a:cubicBezTo>
                    <a:pt x="39" y="1768"/>
                    <a:pt x="0" y="1730"/>
                    <a:pt x="0" y="16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9"/>
                    <a:pt x="39" y="0"/>
                    <a:pt x="8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13" y="0"/>
                    <a:pt x="852" y="39"/>
                    <a:pt x="852" y="86"/>
                  </a:cubicBezTo>
                  <a:lnTo>
                    <a:pt x="852" y="16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: Shape 3"/>
            <p:cNvSpPr>
              <a:spLocks/>
            </p:cNvSpPr>
            <p:nvPr/>
          </p:nvSpPr>
          <p:spPr bwMode="auto">
            <a:xfrm>
              <a:off x="5129516" y="1942495"/>
              <a:ext cx="1936679" cy="4060718"/>
            </a:xfrm>
            <a:custGeom>
              <a:avLst/>
              <a:gdLst>
                <a:gd name="T0" fmla="*/ 410808442 w 833"/>
                <a:gd name="T1" fmla="*/ 2147483646 h 1750"/>
                <a:gd name="T2" fmla="*/ 0 w 833"/>
                <a:gd name="T3" fmla="*/ 2147483646 h 1750"/>
                <a:gd name="T4" fmla="*/ 0 w 833"/>
                <a:gd name="T5" fmla="*/ 414592347 h 1750"/>
                <a:gd name="T6" fmla="*/ 410808442 w 833"/>
                <a:gd name="T7" fmla="*/ 0 h 1750"/>
                <a:gd name="T8" fmla="*/ 2147483646 w 833"/>
                <a:gd name="T9" fmla="*/ 0 h 1750"/>
                <a:gd name="T10" fmla="*/ 2147483646 w 833"/>
                <a:gd name="T11" fmla="*/ 414592347 h 1750"/>
                <a:gd name="T12" fmla="*/ 2147483646 w 833"/>
                <a:gd name="T13" fmla="*/ 2147483646 h 1750"/>
                <a:gd name="T14" fmla="*/ 2147483646 w 833"/>
                <a:gd name="T15" fmla="*/ 2147483646 h 1750"/>
                <a:gd name="T16" fmla="*/ 410808442 w 833"/>
                <a:gd name="T17" fmla="*/ 2147483646 h 17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3" h="1750">
                  <a:moveTo>
                    <a:pt x="76" y="1750"/>
                  </a:moveTo>
                  <a:cubicBezTo>
                    <a:pt x="34" y="1750"/>
                    <a:pt x="0" y="1716"/>
                    <a:pt x="0" y="16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798" y="0"/>
                    <a:pt x="833" y="35"/>
                    <a:pt x="833" y="77"/>
                  </a:cubicBezTo>
                  <a:cubicBezTo>
                    <a:pt x="833" y="1673"/>
                    <a:pt x="833" y="1673"/>
                    <a:pt x="833" y="1673"/>
                  </a:cubicBezTo>
                  <a:cubicBezTo>
                    <a:pt x="833" y="1716"/>
                    <a:pt x="798" y="1750"/>
                    <a:pt x="756" y="1750"/>
                  </a:cubicBezTo>
                  <a:lnTo>
                    <a:pt x="76" y="1750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Oval 4"/>
            <p:cNvSpPr>
              <a:spLocks/>
            </p:cNvSpPr>
            <p:nvPr/>
          </p:nvSpPr>
          <p:spPr bwMode="auto">
            <a:xfrm>
              <a:off x="6066319" y="2115015"/>
              <a:ext cx="59362" cy="59362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Oval 5"/>
            <p:cNvSpPr>
              <a:spLocks/>
            </p:cNvSpPr>
            <p:nvPr/>
          </p:nvSpPr>
          <p:spPr bwMode="auto">
            <a:xfrm>
              <a:off x="6088580" y="2137276"/>
              <a:ext cx="14840" cy="14840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Oval 6"/>
            <p:cNvSpPr>
              <a:spLocks/>
            </p:cNvSpPr>
            <p:nvPr/>
          </p:nvSpPr>
          <p:spPr bwMode="auto">
            <a:xfrm>
              <a:off x="6066319" y="2111305"/>
              <a:ext cx="59362" cy="57507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Oval 7"/>
            <p:cNvSpPr>
              <a:spLocks/>
            </p:cNvSpPr>
            <p:nvPr/>
          </p:nvSpPr>
          <p:spPr bwMode="auto">
            <a:xfrm>
              <a:off x="6088580" y="2131710"/>
              <a:ext cx="14840" cy="14840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Oval 8"/>
            <p:cNvSpPr>
              <a:spLocks/>
            </p:cNvSpPr>
            <p:nvPr/>
          </p:nvSpPr>
          <p:spPr bwMode="auto">
            <a:xfrm>
              <a:off x="6077449" y="2120580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Oval 9"/>
            <p:cNvSpPr>
              <a:spLocks/>
            </p:cNvSpPr>
            <p:nvPr/>
          </p:nvSpPr>
          <p:spPr bwMode="auto">
            <a:xfrm>
              <a:off x="6077449" y="2120580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Oval 10"/>
            <p:cNvSpPr>
              <a:spLocks/>
            </p:cNvSpPr>
            <p:nvPr/>
          </p:nvSpPr>
          <p:spPr bwMode="auto">
            <a:xfrm>
              <a:off x="6086725" y="2129856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Oval 11"/>
            <p:cNvSpPr>
              <a:spLocks/>
            </p:cNvSpPr>
            <p:nvPr/>
          </p:nvSpPr>
          <p:spPr bwMode="auto">
            <a:xfrm>
              <a:off x="6086725" y="2129856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Oval 12"/>
            <p:cNvSpPr>
              <a:spLocks/>
            </p:cNvSpPr>
            <p:nvPr/>
          </p:nvSpPr>
          <p:spPr bwMode="auto">
            <a:xfrm>
              <a:off x="6094146" y="2137276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Oval 13"/>
            <p:cNvSpPr>
              <a:spLocks/>
            </p:cNvSpPr>
            <p:nvPr/>
          </p:nvSpPr>
          <p:spPr bwMode="auto">
            <a:xfrm>
              <a:off x="6094146" y="2137276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Oval 14"/>
            <p:cNvSpPr>
              <a:spLocks/>
            </p:cNvSpPr>
            <p:nvPr/>
          </p:nvSpPr>
          <p:spPr bwMode="auto">
            <a:xfrm>
              <a:off x="5938321" y="5591391"/>
              <a:ext cx="315360" cy="3135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Freeform: Shape 15"/>
            <p:cNvSpPr>
              <a:spLocks/>
            </p:cNvSpPr>
            <p:nvPr/>
          </p:nvSpPr>
          <p:spPr bwMode="auto">
            <a:xfrm>
              <a:off x="6023653" y="5676723"/>
              <a:ext cx="144694" cy="142840"/>
            </a:xfrm>
            <a:custGeom>
              <a:avLst/>
              <a:gdLst>
                <a:gd name="T0" fmla="*/ 337683123 w 62"/>
                <a:gd name="T1" fmla="*/ 230297888 h 61"/>
                <a:gd name="T2" fmla="*/ 228754213 w 62"/>
                <a:gd name="T3" fmla="*/ 334479764 h 61"/>
                <a:gd name="T4" fmla="*/ 108928910 w 62"/>
                <a:gd name="T5" fmla="*/ 334479764 h 61"/>
                <a:gd name="T6" fmla="*/ 0 w 62"/>
                <a:gd name="T7" fmla="*/ 230297888 h 61"/>
                <a:gd name="T8" fmla="*/ 0 w 62"/>
                <a:gd name="T9" fmla="*/ 109665995 h 61"/>
                <a:gd name="T10" fmla="*/ 108928910 w 62"/>
                <a:gd name="T11" fmla="*/ 0 h 61"/>
                <a:gd name="T12" fmla="*/ 228754213 w 62"/>
                <a:gd name="T13" fmla="*/ 0 h 61"/>
                <a:gd name="T14" fmla="*/ 337683123 w 62"/>
                <a:gd name="T15" fmla="*/ 109665995 h 61"/>
                <a:gd name="T16" fmla="*/ 337683123 w 62"/>
                <a:gd name="T17" fmla="*/ 230297888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61">
                  <a:moveTo>
                    <a:pt x="62" y="42"/>
                  </a:moveTo>
                  <a:cubicBezTo>
                    <a:pt x="62" y="52"/>
                    <a:pt x="53" y="61"/>
                    <a:pt x="4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9" y="61"/>
                    <a:pt x="0" y="52"/>
                    <a:pt x="0" y="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0"/>
                    <a:pt x="62" y="9"/>
                    <a:pt x="62" y="20"/>
                  </a:cubicBezTo>
                  <a:lnTo>
                    <a:pt x="62" y="42"/>
                  </a:lnTo>
                  <a:close/>
                </a:path>
              </a:pathLst>
            </a:custGeom>
            <a:noFill/>
            <a:ln w="7938" cap="flat">
              <a:solidFill>
                <a:srgbClr val="18181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Rectangle 16"/>
            <p:cNvSpPr>
              <a:spLocks/>
            </p:cNvSpPr>
            <p:nvPr/>
          </p:nvSpPr>
          <p:spPr bwMode="auto">
            <a:xfrm>
              <a:off x="5248240" y="2526838"/>
              <a:ext cx="1697377" cy="2969945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Rectangle 17"/>
            <p:cNvSpPr>
              <a:spLocks/>
            </p:cNvSpPr>
            <p:nvPr/>
          </p:nvSpPr>
          <p:spPr bwMode="auto">
            <a:xfrm>
              <a:off x="5266790" y="2543533"/>
              <a:ext cx="1660276" cy="2934699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3" name="Freeform: Shape 18"/>
            <p:cNvSpPr>
              <a:spLocks/>
            </p:cNvSpPr>
            <p:nvPr/>
          </p:nvSpPr>
          <p:spPr bwMode="auto">
            <a:xfrm>
              <a:off x="5947596" y="2259710"/>
              <a:ext cx="356171" cy="77912"/>
            </a:xfrm>
            <a:custGeom>
              <a:avLst/>
              <a:gdLst>
                <a:gd name="T0" fmla="*/ 92127237 w 153"/>
                <a:gd name="T1" fmla="*/ 178537640 h 34"/>
                <a:gd name="T2" fmla="*/ 0 w 153"/>
                <a:gd name="T3" fmla="*/ 89268820 h 34"/>
                <a:gd name="T4" fmla="*/ 92127237 w 153"/>
                <a:gd name="T5" fmla="*/ 0 h 34"/>
                <a:gd name="T6" fmla="*/ 737008588 w 153"/>
                <a:gd name="T7" fmla="*/ 0 h 34"/>
                <a:gd name="T8" fmla="*/ 829135825 w 153"/>
                <a:gd name="T9" fmla="*/ 89268820 h 34"/>
                <a:gd name="T10" fmla="*/ 737008588 w 153"/>
                <a:gd name="T11" fmla="*/ 178537640 h 34"/>
                <a:gd name="T12" fmla="*/ 92127237 w 153"/>
                <a:gd name="T13" fmla="*/ 17853764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3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5" y="0"/>
                    <a:pt x="153" y="7"/>
                    <a:pt x="153" y="17"/>
                  </a:cubicBezTo>
                  <a:cubicBezTo>
                    <a:pt x="153" y="26"/>
                    <a:pt x="145" y="34"/>
                    <a:pt x="136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Freeform: Shape 19"/>
            <p:cNvSpPr>
              <a:spLocks/>
            </p:cNvSpPr>
            <p:nvPr/>
          </p:nvSpPr>
          <p:spPr bwMode="auto">
            <a:xfrm>
              <a:off x="5968002" y="2280115"/>
              <a:ext cx="311649" cy="35247"/>
            </a:xfrm>
            <a:custGeom>
              <a:avLst/>
              <a:gdLst>
                <a:gd name="T0" fmla="*/ 724814173 w 134"/>
                <a:gd name="T1" fmla="*/ 44171540 h 15"/>
                <a:gd name="T2" fmla="*/ 686951145 w 134"/>
                <a:gd name="T3" fmla="*/ 82823401 h 15"/>
                <a:gd name="T4" fmla="*/ 43272696 w 134"/>
                <a:gd name="T5" fmla="*/ 82823401 h 15"/>
                <a:gd name="T6" fmla="*/ 0 w 134"/>
                <a:gd name="T7" fmla="*/ 44171540 h 15"/>
                <a:gd name="T8" fmla="*/ 0 w 134"/>
                <a:gd name="T9" fmla="*/ 44171540 h 15"/>
                <a:gd name="T10" fmla="*/ 43272696 w 134"/>
                <a:gd name="T11" fmla="*/ 0 h 15"/>
                <a:gd name="T12" fmla="*/ 686951145 w 134"/>
                <a:gd name="T13" fmla="*/ 0 h 15"/>
                <a:gd name="T14" fmla="*/ 724814173 w 134"/>
                <a:gd name="T15" fmla="*/ 4417154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5">
                  <a:moveTo>
                    <a:pt x="134" y="8"/>
                  </a:moveTo>
                  <a:cubicBezTo>
                    <a:pt x="134" y="12"/>
                    <a:pt x="131" y="15"/>
                    <a:pt x="12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4" y="3"/>
                    <a:pt x="134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Oval 20"/>
            <p:cNvSpPr>
              <a:spLocks/>
            </p:cNvSpPr>
            <p:nvPr/>
          </p:nvSpPr>
          <p:spPr bwMode="auto">
            <a:xfrm>
              <a:off x="5830728" y="2270840"/>
              <a:ext cx="55652" cy="5565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Group 21"/>
          <p:cNvGrpSpPr>
            <a:grpSpLocks/>
          </p:cNvGrpSpPr>
          <p:nvPr/>
        </p:nvGrpSpPr>
        <p:grpSpPr bwMode="auto">
          <a:xfrm>
            <a:off x="5965571" y="2759299"/>
            <a:ext cx="1635125" cy="3386138"/>
            <a:chOff x="5105400" y="1920234"/>
            <a:chExt cx="1981200" cy="4103384"/>
          </a:xfrm>
        </p:grpSpPr>
        <p:sp>
          <p:nvSpPr>
            <p:cNvPr id="138" name="Freeform: Shape 22"/>
            <p:cNvSpPr>
              <a:spLocks/>
            </p:cNvSpPr>
            <p:nvPr/>
          </p:nvSpPr>
          <p:spPr bwMode="auto">
            <a:xfrm>
              <a:off x="5105400" y="1920234"/>
              <a:ext cx="1981200" cy="4103384"/>
            </a:xfrm>
            <a:custGeom>
              <a:avLst/>
              <a:gdLst>
                <a:gd name="T0" fmla="*/ 2147483646 w 852"/>
                <a:gd name="T1" fmla="*/ 2147483646 h 1768"/>
                <a:gd name="T2" fmla="*/ 2147483646 w 852"/>
                <a:gd name="T3" fmla="*/ 2147483646 h 1768"/>
                <a:gd name="T4" fmla="*/ 465023915 w 852"/>
                <a:gd name="T5" fmla="*/ 2147483646 h 1768"/>
                <a:gd name="T6" fmla="*/ 0 w 852"/>
                <a:gd name="T7" fmla="*/ 2147483646 h 1768"/>
                <a:gd name="T8" fmla="*/ 0 w 852"/>
                <a:gd name="T9" fmla="*/ 463253022 h 1768"/>
                <a:gd name="T10" fmla="*/ 465023915 w 852"/>
                <a:gd name="T11" fmla="*/ 0 h 1768"/>
                <a:gd name="T12" fmla="*/ 2147483646 w 852"/>
                <a:gd name="T13" fmla="*/ 0 h 1768"/>
                <a:gd name="T14" fmla="*/ 2147483646 w 852"/>
                <a:gd name="T15" fmla="*/ 463253022 h 1768"/>
                <a:gd name="T16" fmla="*/ 2147483646 w 852"/>
                <a:gd name="T17" fmla="*/ 2147483646 h 17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2" h="1768">
                  <a:moveTo>
                    <a:pt x="852" y="1682"/>
                  </a:moveTo>
                  <a:cubicBezTo>
                    <a:pt x="852" y="1730"/>
                    <a:pt x="813" y="1768"/>
                    <a:pt x="766" y="1768"/>
                  </a:cubicBezTo>
                  <a:cubicBezTo>
                    <a:pt x="86" y="1768"/>
                    <a:pt x="86" y="1768"/>
                    <a:pt x="86" y="1768"/>
                  </a:cubicBezTo>
                  <a:cubicBezTo>
                    <a:pt x="39" y="1768"/>
                    <a:pt x="0" y="1730"/>
                    <a:pt x="0" y="16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9"/>
                    <a:pt x="39" y="0"/>
                    <a:pt x="8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13" y="0"/>
                    <a:pt x="852" y="39"/>
                    <a:pt x="852" y="86"/>
                  </a:cubicBezTo>
                  <a:lnTo>
                    <a:pt x="852" y="16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Freeform: Shape 23"/>
            <p:cNvSpPr>
              <a:spLocks/>
            </p:cNvSpPr>
            <p:nvPr/>
          </p:nvSpPr>
          <p:spPr bwMode="auto">
            <a:xfrm>
              <a:off x="5129516" y="1942495"/>
              <a:ext cx="1936679" cy="4060718"/>
            </a:xfrm>
            <a:custGeom>
              <a:avLst/>
              <a:gdLst>
                <a:gd name="T0" fmla="*/ 410808442 w 833"/>
                <a:gd name="T1" fmla="*/ 2147483646 h 1750"/>
                <a:gd name="T2" fmla="*/ 0 w 833"/>
                <a:gd name="T3" fmla="*/ 2147483646 h 1750"/>
                <a:gd name="T4" fmla="*/ 0 w 833"/>
                <a:gd name="T5" fmla="*/ 414592347 h 1750"/>
                <a:gd name="T6" fmla="*/ 410808442 w 833"/>
                <a:gd name="T7" fmla="*/ 0 h 1750"/>
                <a:gd name="T8" fmla="*/ 2147483646 w 833"/>
                <a:gd name="T9" fmla="*/ 0 h 1750"/>
                <a:gd name="T10" fmla="*/ 2147483646 w 833"/>
                <a:gd name="T11" fmla="*/ 414592347 h 1750"/>
                <a:gd name="T12" fmla="*/ 2147483646 w 833"/>
                <a:gd name="T13" fmla="*/ 2147483646 h 1750"/>
                <a:gd name="T14" fmla="*/ 2147483646 w 833"/>
                <a:gd name="T15" fmla="*/ 2147483646 h 1750"/>
                <a:gd name="T16" fmla="*/ 410808442 w 833"/>
                <a:gd name="T17" fmla="*/ 2147483646 h 17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3" h="1750">
                  <a:moveTo>
                    <a:pt x="76" y="1750"/>
                  </a:moveTo>
                  <a:cubicBezTo>
                    <a:pt x="34" y="1750"/>
                    <a:pt x="0" y="1716"/>
                    <a:pt x="0" y="16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798" y="0"/>
                    <a:pt x="833" y="35"/>
                    <a:pt x="833" y="77"/>
                  </a:cubicBezTo>
                  <a:cubicBezTo>
                    <a:pt x="833" y="1673"/>
                    <a:pt x="833" y="1673"/>
                    <a:pt x="833" y="1673"/>
                  </a:cubicBezTo>
                  <a:cubicBezTo>
                    <a:pt x="833" y="1716"/>
                    <a:pt x="798" y="1750"/>
                    <a:pt x="756" y="1750"/>
                  </a:cubicBezTo>
                  <a:lnTo>
                    <a:pt x="76" y="1750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Oval 24"/>
            <p:cNvSpPr>
              <a:spLocks/>
            </p:cNvSpPr>
            <p:nvPr/>
          </p:nvSpPr>
          <p:spPr bwMode="auto">
            <a:xfrm>
              <a:off x="6066319" y="2115015"/>
              <a:ext cx="59362" cy="59362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Oval 25"/>
            <p:cNvSpPr>
              <a:spLocks/>
            </p:cNvSpPr>
            <p:nvPr/>
          </p:nvSpPr>
          <p:spPr bwMode="auto">
            <a:xfrm>
              <a:off x="6088580" y="2137276"/>
              <a:ext cx="14840" cy="14840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Oval 26"/>
            <p:cNvSpPr>
              <a:spLocks/>
            </p:cNvSpPr>
            <p:nvPr/>
          </p:nvSpPr>
          <p:spPr bwMode="auto">
            <a:xfrm>
              <a:off x="6066319" y="2111305"/>
              <a:ext cx="59362" cy="57507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Oval 27"/>
            <p:cNvSpPr>
              <a:spLocks/>
            </p:cNvSpPr>
            <p:nvPr/>
          </p:nvSpPr>
          <p:spPr bwMode="auto">
            <a:xfrm>
              <a:off x="6088580" y="2131710"/>
              <a:ext cx="14840" cy="14840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Oval 28"/>
            <p:cNvSpPr>
              <a:spLocks/>
            </p:cNvSpPr>
            <p:nvPr/>
          </p:nvSpPr>
          <p:spPr bwMode="auto">
            <a:xfrm>
              <a:off x="6077449" y="2120580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Oval 29"/>
            <p:cNvSpPr>
              <a:spLocks/>
            </p:cNvSpPr>
            <p:nvPr/>
          </p:nvSpPr>
          <p:spPr bwMode="auto">
            <a:xfrm>
              <a:off x="6077449" y="2120580"/>
              <a:ext cx="37101" cy="371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Oval 30"/>
            <p:cNvSpPr>
              <a:spLocks/>
            </p:cNvSpPr>
            <p:nvPr/>
          </p:nvSpPr>
          <p:spPr bwMode="auto">
            <a:xfrm>
              <a:off x="6086725" y="2129856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Oval 31"/>
            <p:cNvSpPr>
              <a:spLocks/>
            </p:cNvSpPr>
            <p:nvPr/>
          </p:nvSpPr>
          <p:spPr bwMode="auto">
            <a:xfrm>
              <a:off x="6086725" y="2129856"/>
              <a:ext cx="18551" cy="20406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Oval 32"/>
            <p:cNvSpPr>
              <a:spLocks/>
            </p:cNvSpPr>
            <p:nvPr/>
          </p:nvSpPr>
          <p:spPr bwMode="auto">
            <a:xfrm>
              <a:off x="6094146" y="2137276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Oval 33"/>
            <p:cNvSpPr>
              <a:spLocks/>
            </p:cNvSpPr>
            <p:nvPr/>
          </p:nvSpPr>
          <p:spPr bwMode="auto">
            <a:xfrm>
              <a:off x="6094146" y="2137276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Oval 34"/>
            <p:cNvSpPr>
              <a:spLocks/>
            </p:cNvSpPr>
            <p:nvPr/>
          </p:nvSpPr>
          <p:spPr bwMode="auto">
            <a:xfrm>
              <a:off x="5938321" y="5591391"/>
              <a:ext cx="315360" cy="3135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Freeform: Shape 35"/>
            <p:cNvSpPr>
              <a:spLocks/>
            </p:cNvSpPr>
            <p:nvPr/>
          </p:nvSpPr>
          <p:spPr bwMode="auto">
            <a:xfrm>
              <a:off x="6023653" y="5676723"/>
              <a:ext cx="144694" cy="142840"/>
            </a:xfrm>
            <a:custGeom>
              <a:avLst/>
              <a:gdLst>
                <a:gd name="T0" fmla="*/ 337683123 w 62"/>
                <a:gd name="T1" fmla="*/ 230297888 h 61"/>
                <a:gd name="T2" fmla="*/ 228754213 w 62"/>
                <a:gd name="T3" fmla="*/ 334479764 h 61"/>
                <a:gd name="T4" fmla="*/ 108928910 w 62"/>
                <a:gd name="T5" fmla="*/ 334479764 h 61"/>
                <a:gd name="T6" fmla="*/ 0 w 62"/>
                <a:gd name="T7" fmla="*/ 230297888 h 61"/>
                <a:gd name="T8" fmla="*/ 0 w 62"/>
                <a:gd name="T9" fmla="*/ 109665995 h 61"/>
                <a:gd name="T10" fmla="*/ 108928910 w 62"/>
                <a:gd name="T11" fmla="*/ 0 h 61"/>
                <a:gd name="T12" fmla="*/ 228754213 w 62"/>
                <a:gd name="T13" fmla="*/ 0 h 61"/>
                <a:gd name="T14" fmla="*/ 337683123 w 62"/>
                <a:gd name="T15" fmla="*/ 109665995 h 61"/>
                <a:gd name="T16" fmla="*/ 337683123 w 62"/>
                <a:gd name="T17" fmla="*/ 230297888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61">
                  <a:moveTo>
                    <a:pt x="62" y="42"/>
                  </a:moveTo>
                  <a:cubicBezTo>
                    <a:pt x="62" y="52"/>
                    <a:pt x="53" y="61"/>
                    <a:pt x="4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9" y="61"/>
                    <a:pt x="0" y="52"/>
                    <a:pt x="0" y="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0"/>
                    <a:pt x="62" y="9"/>
                    <a:pt x="62" y="20"/>
                  </a:cubicBezTo>
                  <a:lnTo>
                    <a:pt x="62" y="42"/>
                  </a:lnTo>
                  <a:close/>
                </a:path>
              </a:pathLst>
            </a:custGeom>
            <a:noFill/>
            <a:ln w="7938" cap="flat">
              <a:solidFill>
                <a:srgbClr val="18181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Rectangle 36"/>
            <p:cNvSpPr>
              <a:spLocks/>
            </p:cNvSpPr>
            <p:nvPr/>
          </p:nvSpPr>
          <p:spPr bwMode="auto">
            <a:xfrm>
              <a:off x="5248240" y="2526838"/>
              <a:ext cx="1697377" cy="2969945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Rectangle 37"/>
            <p:cNvSpPr>
              <a:spLocks/>
            </p:cNvSpPr>
            <p:nvPr/>
          </p:nvSpPr>
          <p:spPr bwMode="auto">
            <a:xfrm>
              <a:off x="5266790" y="2543533"/>
              <a:ext cx="1660276" cy="2934699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: Shape 38"/>
            <p:cNvSpPr>
              <a:spLocks/>
            </p:cNvSpPr>
            <p:nvPr/>
          </p:nvSpPr>
          <p:spPr bwMode="auto">
            <a:xfrm>
              <a:off x="5947596" y="2259710"/>
              <a:ext cx="356171" cy="77912"/>
            </a:xfrm>
            <a:custGeom>
              <a:avLst/>
              <a:gdLst>
                <a:gd name="T0" fmla="*/ 92127237 w 153"/>
                <a:gd name="T1" fmla="*/ 178537640 h 34"/>
                <a:gd name="T2" fmla="*/ 0 w 153"/>
                <a:gd name="T3" fmla="*/ 89268820 h 34"/>
                <a:gd name="T4" fmla="*/ 92127237 w 153"/>
                <a:gd name="T5" fmla="*/ 0 h 34"/>
                <a:gd name="T6" fmla="*/ 737008588 w 153"/>
                <a:gd name="T7" fmla="*/ 0 h 34"/>
                <a:gd name="T8" fmla="*/ 829135825 w 153"/>
                <a:gd name="T9" fmla="*/ 89268820 h 34"/>
                <a:gd name="T10" fmla="*/ 737008588 w 153"/>
                <a:gd name="T11" fmla="*/ 178537640 h 34"/>
                <a:gd name="T12" fmla="*/ 92127237 w 153"/>
                <a:gd name="T13" fmla="*/ 17853764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3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5" y="0"/>
                    <a:pt x="153" y="7"/>
                    <a:pt x="153" y="17"/>
                  </a:cubicBezTo>
                  <a:cubicBezTo>
                    <a:pt x="153" y="26"/>
                    <a:pt x="145" y="34"/>
                    <a:pt x="136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: Shape 39"/>
            <p:cNvSpPr>
              <a:spLocks/>
            </p:cNvSpPr>
            <p:nvPr/>
          </p:nvSpPr>
          <p:spPr bwMode="auto">
            <a:xfrm>
              <a:off x="5968002" y="2280115"/>
              <a:ext cx="311649" cy="35247"/>
            </a:xfrm>
            <a:custGeom>
              <a:avLst/>
              <a:gdLst>
                <a:gd name="T0" fmla="*/ 724814173 w 134"/>
                <a:gd name="T1" fmla="*/ 44171540 h 15"/>
                <a:gd name="T2" fmla="*/ 686951145 w 134"/>
                <a:gd name="T3" fmla="*/ 82823401 h 15"/>
                <a:gd name="T4" fmla="*/ 43272696 w 134"/>
                <a:gd name="T5" fmla="*/ 82823401 h 15"/>
                <a:gd name="T6" fmla="*/ 0 w 134"/>
                <a:gd name="T7" fmla="*/ 44171540 h 15"/>
                <a:gd name="T8" fmla="*/ 0 w 134"/>
                <a:gd name="T9" fmla="*/ 44171540 h 15"/>
                <a:gd name="T10" fmla="*/ 43272696 w 134"/>
                <a:gd name="T11" fmla="*/ 0 h 15"/>
                <a:gd name="T12" fmla="*/ 686951145 w 134"/>
                <a:gd name="T13" fmla="*/ 0 h 15"/>
                <a:gd name="T14" fmla="*/ 724814173 w 134"/>
                <a:gd name="T15" fmla="*/ 4417154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5">
                  <a:moveTo>
                    <a:pt x="134" y="8"/>
                  </a:moveTo>
                  <a:cubicBezTo>
                    <a:pt x="134" y="12"/>
                    <a:pt x="131" y="15"/>
                    <a:pt x="12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4" y="3"/>
                    <a:pt x="134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Oval 40"/>
            <p:cNvSpPr>
              <a:spLocks/>
            </p:cNvSpPr>
            <p:nvPr/>
          </p:nvSpPr>
          <p:spPr bwMode="auto">
            <a:xfrm>
              <a:off x="5830728" y="2270840"/>
              <a:ext cx="55652" cy="5565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Group 111"/>
          <p:cNvGrpSpPr/>
          <p:nvPr/>
        </p:nvGrpSpPr>
        <p:grpSpPr>
          <a:xfrm>
            <a:off x="4490784" y="2229074"/>
            <a:ext cx="1981200" cy="4103688"/>
            <a:chOff x="5114764" y="1746647"/>
            <a:chExt cx="1981200" cy="4103688"/>
          </a:xfrm>
        </p:grpSpPr>
        <p:sp>
          <p:nvSpPr>
            <p:cNvPr id="127" name="Freeform: Shape 42"/>
            <p:cNvSpPr>
              <a:spLocks/>
            </p:cNvSpPr>
            <p:nvPr/>
          </p:nvSpPr>
          <p:spPr bwMode="auto">
            <a:xfrm>
              <a:off x="5114764" y="1746647"/>
              <a:ext cx="1981200" cy="4103688"/>
            </a:xfrm>
            <a:custGeom>
              <a:avLst/>
              <a:gdLst>
                <a:gd name="T0" fmla="*/ 2147483646 w 852"/>
                <a:gd name="T1" fmla="*/ 2147483646 h 1768"/>
                <a:gd name="T2" fmla="*/ 2147483646 w 852"/>
                <a:gd name="T3" fmla="*/ 2147483646 h 1768"/>
                <a:gd name="T4" fmla="*/ 465023915 w 852"/>
                <a:gd name="T5" fmla="*/ 2147483646 h 1768"/>
                <a:gd name="T6" fmla="*/ 0 w 852"/>
                <a:gd name="T7" fmla="*/ 2147483646 h 1768"/>
                <a:gd name="T8" fmla="*/ 0 w 852"/>
                <a:gd name="T9" fmla="*/ 463253022 h 1768"/>
                <a:gd name="T10" fmla="*/ 465023915 w 852"/>
                <a:gd name="T11" fmla="*/ 0 h 1768"/>
                <a:gd name="T12" fmla="*/ 2147483646 w 852"/>
                <a:gd name="T13" fmla="*/ 0 h 1768"/>
                <a:gd name="T14" fmla="*/ 2147483646 w 852"/>
                <a:gd name="T15" fmla="*/ 463253022 h 1768"/>
                <a:gd name="T16" fmla="*/ 2147483646 w 852"/>
                <a:gd name="T17" fmla="*/ 2147483646 h 17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2" h="1768">
                  <a:moveTo>
                    <a:pt x="852" y="1682"/>
                  </a:moveTo>
                  <a:cubicBezTo>
                    <a:pt x="852" y="1730"/>
                    <a:pt x="813" y="1768"/>
                    <a:pt x="766" y="1768"/>
                  </a:cubicBezTo>
                  <a:cubicBezTo>
                    <a:pt x="86" y="1768"/>
                    <a:pt x="86" y="1768"/>
                    <a:pt x="86" y="1768"/>
                  </a:cubicBezTo>
                  <a:cubicBezTo>
                    <a:pt x="39" y="1768"/>
                    <a:pt x="0" y="1730"/>
                    <a:pt x="0" y="16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9"/>
                    <a:pt x="39" y="0"/>
                    <a:pt x="8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13" y="0"/>
                    <a:pt x="852" y="39"/>
                    <a:pt x="852" y="86"/>
                  </a:cubicBezTo>
                  <a:lnTo>
                    <a:pt x="852" y="1682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: Shape 43"/>
            <p:cNvSpPr>
              <a:spLocks/>
            </p:cNvSpPr>
            <p:nvPr/>
          </p:nvSpPr>
          <p:spPr bwMode="auto">
            <a:xfrm>
              <a:off x="5138880" y="1768910"/>
              <a:ext cx="1936679" cy="4061019"/>
            </a:xfrm>
            <a:custGeom>
              <a:avLst/>
              <a:gdLst>
                <a:gd name="T0" fmla="*/ 410808442 w 833"/>
                <a:gd name="T1" fmla="*/ 2147483646 h 1750"/>
                <a:gd name="T2" fmla="*/ 0 w 833"/>
                <a:gd name="T3" fmla="*/ 2147483646 h 1750"/>
                <a:gd name="T4" fmla="*/ 0 w 833"/>
                <a:gd name="T5" fmla="*/ 414592347 h 1750"/>
                <a:gd name="T6" fmla="*/ 410808442 w 833"/>
                <a:gd name="T7" fmla="*/ 0 h 1750"/>
                <a:gd name="T8" fmla="*/ 2147483646 w 833"/>
                <a:gd name="T9" fmla="*/ 0 h 1750"/>
                <a:gd name="T10" fmla="*/ 2147483646 w 833"/>
                <a:gd name="T11" fmla="*/ 414592347 h 1750"/>
                <a:gd name="T12" fmla="*/ 2147483646 w 833"/>
                <a:gd name="T13" fmla="*/ 2147483646 h 1750"/>
                <a:gd name="T14" fmla="*/ 2147483646 w 833"/>
                <a:gd name="T15" fmla="*/ 2147483646 h 1750"/>
                <a:gd name="T16" fmla="*/ 410808442 w 833"/>
                <a:gd name="T17" fmla="*/ 2147483646 h 17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3" h="1750">
                  <a:moveTo>
                    <a:pt x="76" y="1750"/>
                  </a:moveTo>
                  <a:cubicBezTo>
                    <a:pt x="34" y="1750"/>
                    <a:pt x="0" y="1716"/>
                    <a:pt x="0" y="16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798" y="0"/>
                    <a:pt x="833" y="35"/>
                    <a:pt x="833" y="77"/>
                  </a:cubicBezTo>
                  <a:cubicBezTo>
                    <a:pt x="833" y="1673"/>
                    <a:pt x="833" y="1673"/>
                    <a:pt x="833" y="1673"/>
                  </a:cubicBezTo>
                  <a:cubicBezTo>
                    <a:pt x="833" y="1716"/>
                    <a:pt x="798" y="1750"/>
                    <a:pt x="756" y="1750"/>
                  </a:cubicBezTo>
                  <a:lnTo>
                    <a:pt x="76" y="17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Oval 52"/>
            <p:cNvSpPr>
              <a:spLocks/>
            </p:cNvSpPr>
            <p:nvPr/>
          </p:nvSpPr>
          <p:spPr bwMode="auto">
            <a:xfrm>
              <a:off x="6103510" y="1963705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Oval 53"/>
            <p:cNvSpPr>
              <a:spLocks/>
            </p:cNvSpPr>
            <p:nvPr/>
          </p:nvSpPr>
          <p:spPr bwMode="auto">
            <a:xfrm>
              <a:off x="6103510" y="1963705"/>
              <a:ext cx="3710" cy="3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Oval 54"/>
            <p:cNvSpPr>
              <a:spLocks/>
            </p:cNvSpPr>
            <p:nvPr/>
          </p:nvSpPr>
          <p:spPr bwMode="auto">
            <a:xfrm>
              <a:off x="5947685" y="5418076"/>
              <a:ext cx="315360" cy="31352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: Shape 55"/>
            <p:cNvSpPr>
              <a:spLocks/>
            </p:cNvSpPr>
            <p:nvPr/>
          </p:nvSpPr>
          <p:spPr bwMode="auto">
            <a:xfrm>
              <a:off x="6033017" y="5503414"/>
              <a:ext cx="144694" cy="142851"/>
            </a:xfrm>
            <a:custGeom>
              <a:avLst/>
              <a:gdLst>
                <a:gd name="T0" fmla="*/ 337683123 w 62"/>
                <a:gd name="T1" fmla="*/ 230297888 h 61"/>
                <a:gd name="T2" fmla="*/ 228754213 w 62"/>
                <a:gd name="T3" fmla="*/ 334479764 h 61"/>
                <a:gd name="T4" fmla="*/ 108928910 w 62"/>
                <a:gd name="T5" fmla="*/ 334479764 h 61"/>
                <a:gd name="T6" fmla="*/ 0 w 62"/>
                <a:gd name="T7" fmla="*/ 230297888 h 61"/>
                <a:gd name="T8" fmla="*/ 0 w 62"/>
                <a:gd name="T9" fmla="*/ 109665995 h 61"/>
                <a:gd name="T10" fmla="*/ 108928910 w 62"/>
                <a:gd name="T11" fmla="*/ 0 h 61"/>
                <a:gd name="T12" fmla="*/ 228754213 w 62"/>
                <a:gd name="T13" fmla="*/ 0 h 61"/>
                <a:gd name="T14" fmla="*/ 337683123 w 62"/>
                <a:gd name="T15" fmla="*/ 109665995 h 61"/>
                <a:gd name="T16" fmla="*/ 337683123 w 62"/>
                <a:gd name="T17" fmla="*/ 230297888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61">
                  <a:moveTo>
                    <a:pt x="62" y="42"/>
                  </a:moveTo>
                  <a:cubicBezTo>
                    <a:pt x="62" y="52"/>
                    <a:pt x="53" y="61"/>
                    <a:pt x="4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9" y="61"/>
                    <a:pt x="0" y="52"/>
                    <a:pt x="0" y="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0"/>
                    <a:pt x="62" y="9"/>
                    <a:pt x="62" y="20"/>
                  </a:cubicBezTo>
                  <a:lnTo>
                    <a:pt x="62" y="42"/>
                  </a:lnTo>
                  <a:close/>
                </a:path>
              </a:pathLst>
            </a:custGeom>
            <a:noFill/>
            <a:ln w="793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Rectangle 56"/>
            <p:cNvSpPr>
              <a:spLocks/>
            </p:cNvSpPr>
            <p:nvPr/>
          </p:nvSpPr>
          <p:spPr bwMode="auto">
            <a:xfrm>
              <a:off x="5257604" y="2353296"/>
              <a:ext cx="1697377" cy="2970165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Rectangle 57"/>
            <p:cNvSpPr>
              <a:spLocks/>
            </p:cNvSpPr>
            <p:nvPr/>
          </p:nvSpPr>
          <p:spPr bwMode="auto">
            <a:xfrm>
              <a:off x="5276154" y="2369992"/>
              <a:ext cx="1660276" cy="2934916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: Shape 58"/>
            <p:cNvSpPr>
              <a:spLocks/>
            </p:cNvSpPr>
            <p:nvPr/>
          </p:nvSpPr>
          <p:spPr bwMode="auto">
            <a:xfrm>
              <a:off x="5956960" y="2086148"/>
              <a:ext cx="356171" cy="77918"/>
            </a:xfrm>
            <a:custGeom>
              <a:avLst/>
              <a:gdLst>
                <a:gd name="T0" fmla="*/ 92127237 w 153"/>
                <a:gd name="T1" fmla="*/ 178537640 h 34"/>
                <a:gd name="T2" fmla="*/ 0 w 153"/>
                <a:gd name="T3" fmla="*/ 89268820 h 34"/>
                <a:gd name="T4" fmla="*/ 92127237 w 153"/>
                <a:gd name="T5" fmla="*/ 0 h 34"/>
                <a:gd name="T6" fmla="*/ 737008588 w 153"/>
                <a:gd name="T7" fmla="*/ 0 h 34"/>
                <a:gd name="T8" fmla="*/ 829135825 w 153"/>
                <a:gd name="T9" fmla="*/ 89268820 h 34"/>
                <a:gd name="T10" fmla="*/ 737008588 w 153"/>
                <a:gd name="T11" fmla="*/ 178537640 h 34"/>
                <a:gd name="T12" fmla="*/ 92127237 w 153"/>
                <a:gd name="T13" fmla="*/ 17853764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3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5" y="0"/>
                    <a:pt x="153" y="7"/>
                    <a:pt x="153" y="17"/>
                  </a:cubicBezTo>
                  <a:cubicBezTo>
                    <a:pt x="153" y="26"/>
                    <a:pt x="145" y="34"/>
                    <a:pt x="136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Freeform: Shape 59"/>
            <p:cNvSpPr>
              <a:spLocks/>
            </p:cNvSpPr>
            <p:nvPr/>
          </p:nvSpPr>
          <p:spPr bwMode="auto">
            <a:xfrm>
              <a:off x="5977366" y="2106555"/>
              <a:ext cx="311649" cy="35250"/>
            </a:xfrm>
            <a:custGeom>
              <a:avLst/>
              <a:gdLst>
                <a:gd name="T0" fmla="*/ 724814173 w 134"/>
                <a:gd name="T1" fmla="*/ 44171540 h 15"/>
                <a:gd name="T2" fmla="*/ 686951145 w 134"/>
                <a:gd name="T3" fmla="*/ 82823401 h 15"/>
                <a:gd name="T4" fmla="*/ 43272696 w 134"/>
                <a:gd name="T5" fmla="*/ 82823401 h 15"/>
                <a:gd name="T6" fmla="*/ 0 w 134"/>
                <a:gd name="T7" fmla="*/ 44171540 h 15"/>
                <a:gd name="T8" fmla="*/ 0 w 134"/>
                <a:gd name="T9" fmla="*/ 44171540 h 15"/>
                <a:gd name="T10" fmla="*/ 43272696 w 134"/>
                <a:gd name="T11" fmla="*/ 0 h 15"/>
                <a:gd name="T12" fmla="*/ 686951145 w 134"/>
                <a:gd name="T13" fmla="*/ 0 h 15"/>
                <a:gd name="T14" fmla="*/ 724814173 w 134"/>
                <a:gd name="T15" fmla="*/ 4417154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5">
                  <a:moveTo>
                    <a:pt x="134" y="8"/>
                  </a:moveTo>
                  <a:cubicBezTo>
                    <a:pt x="134" y="12"/>
                    <a:pt x="131" y="15"/>
                    <a:pt x="12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4" y="3"/>
                    <a:pt x="134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Oval 60"/>
            <p:cNvSpPr>
              <a:spLocks/>
            </p:cNvSpPr>
            <p:nvPr/>
          </p:nvSpPr>
          <p:spPr bwMode="auto">
            <a:xfrm>
              <a:off x="5840092" y="2097279"/>
              <a:ext cx="55652" cy="556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3" name="Oval 73"/>
          <p:cNvSpPr/>
          <p:nvPr/>
        </p:nvSpPr>
        <p:spPr bwMode="auto">
          <a:xfrm>
            <a:off x="895096" y="2945269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17"/>
          <p:cNvSpPr txBox="1">
            <a:spLocks/>
          </p:cNvSpPr>
          <p:nvPr/>
        </p:nvSpPr>
        <p:spPr bwMode="auto">
          <a:xfrm>
            <a:off x="1552813" y="2945269"/>
            <a:ext cx="1395335" cy="21544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>
            <a:normAutofit fontScale="92500" lnSpcReduction="10000"/>
            <a:sp3d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5" name="TextBox 118"/>
          <p:cNvSpPr txBox="1">
            <a:spLocks/>
          </p:cNvSpPr>
          <p:nvPr/>
        </p:nvSpPr>
        <p:spPr bwMode="auto">
          <a:xfrm>
            <a:off x="1552812" y="3247099"/>
            <a:ext cx="1606303" cy="295466"/>
          </a:xfrm>
          <a:prstGeom prst="rect">
            <a:avLst/>
          </a:prstGeom>
        </p:spPr>
        <p:txBody>
          <a:bodyPr wrap="square" lIns="0" tIns="0" rIns="0" bIns="0" anchor="ctr">
            <a:normAutofit fontScale="925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</a:t>
            </a:r>
            <a:b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06" name="Oval 119"/>
          <p:cNvSpPr/>
          <p:nvPr/>
        </p:nvSpPr>
        <p:spPr bwMode="auto">
          <a:xfrm>
            <a:off x="895096" y="4019439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20"/>
          <p:cNvSpPr txBox="1">
            <a:spLocks/>
          </p:cNvSpPr>
          <p:nvPr/>
        </p:nvSpPr>
        <p:spPr bwMode="auto">
          <a:xfrm>
            <a:off x="1552813" y="4019439"/>
            <a:ext cx="1395335" cy="21544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>
            <a:normAutofit fontScale="92500" lnSpcReduction="10000"/>
            <a:sp3d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8" name="TextBox 121"/>
          <p:cNvSpPr txBox="1">
            <a:spLocks/>
          </p:cNvSpPr>
          <p:nvPr/>
        </p:nvSpPr>
        <p:spPr bwMode="auto">
          <a:xfrm>
            <a:off x="1552812" y="4321269"/>
            <a:ext cx="1606303" cy="295466"/>
          </a:xfrm>
          <a:prstGeom prst="rect">
            <a:avLst/>
          </a:prstGeom>
        </p:spPr>
        <p:txBody>
          <a:bodyPr wrap="square" lIns="0" tIns="0" rIns="0" bIns="0" anchor="ctr">
            <a:normAutofit fontScale="925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</a:t>
            </a:r>
            <a:b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09" name="Oval 122"/>
          <p:cNvSpPr/>
          <p:nvPr/>
        </p:nvSpPr>
        <p:spPr bwMode="auto">
          <a:xfrm>
            <a:off x="895096" y="5093609"/>
            <a:ext cx="457200" cy="457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TextBox 123"/>
          <p:cNvSpPr txBox="1">
            <a:spLocks/>
          </p:cNvSpPr>
          <p:nvPr/>
        </p:nvSpPr>
        <p:spPr bwMode="auto">
          <a:xfrm>
            <a:off x="1552813" y="5093609"/>
            <a:ext cx="1395335" cy="21544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>
            <a:normAutofit fontScale="92500" lnSpcReduction="10000"/>
            <a:sp3d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11" name="TextBox 124"/>
          <p:cNvSpPr txBox="1">
            <a:spLocks/>
          </p:cNvSpPr>
          <p:nvPr/>
        </p:nvSpPr>
        <p:spPr bwMode="auto">
          <a:xfrm>
            <a:off x="1552812" y="5395439"/>
            <a:ext cx="1606303" cy="295466"/>
          </a:xfrm>
          <a:prstGeom prst="rect">
            <a:avLst/>
          </a:prstGeom>
        </p:spPr>
        <p:txBody>
          <a:bodyPr wrap="square" lIns="0" tIns="0" rIns="0" bIns="0" anchor="ctr">
            <a:normAutofit fontScale="925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</a:t>
            </a:r>
            <a:b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12" name="Oval 125"/>
          <p:cNvSpPr/>
          <p:nvPr/>
        </p:nvSpPr>
        <p:spPr bwMode="auto">
          <a:xfrm>
            <a:off x="8054663" y="2945269"/>
            <a:ext cx="457200" cy="457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TextBox 126"/>
          <p:cNvSpPr txBox="1">
            <a:spLocks/>
          </p:cNvSpPr>
          <p:nvPr/>
        </p:nvSpPr>
        <p:spPr bwMode="auto">
          <a:xfrm>
            <a:off x="8712380" y="2945269"/>
            <a:ext cx="1395335" cy="21544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>
            <a:normAutofit fontScale="92500" lnSpcReduction="10000"/>
            <a:sp3d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14" name="TextBox 127"/>
          <p:cNvSpPr txBox="1">
            <a:spLocks/>
          </p:cNvSpPr>
          <p:nvPr/>
        </p:nvSpPr>
        <p:spPr bwMode="auto">
          <a:xfrm>
            <a:off x="8712379" y="3247099"/>
            <a:ext cx="1606303" cy="295466"/>
          </a:xfrm>
          <a:prstGeom prst="rect">
            <a:avLst/>
          </a:prstGeom>
        </p:spPr>
        <p:txBody>
          <a:bodyPr wrap="square" lIns="0" tIns="0" rIns="0" bIns="0" anchor="ctr">
            <a:normAutofit fontScale="925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</a:t>
            </a:r>
            <a:b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15" name="Oval 128"/>
          <p:cNvSpPr/>
          <p:nvPr/>
        </p:nvSpPr>
        <p:spPr bwMode="auto">
          <a:xfrm>
            <a:off x="8054663" y="4019439"/>
            <a:ext cx="457200" cy="457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TextBox 129"/>
          <p:cNvSpPr txBox="1">
            <a:spLocks/>
          </p:cNvSpPr>
          <p:nvPr/>
        </p:nvSpPr>
        <p:spPr bwMode="auto">
          <a:xfrm>
            <a:off x="8712380" y="4019439"/>
            <a:ext cx="1395335" cy="21544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>
            <a:normAutofit fontScale="92500" lnSpcReduction="10000"/>
            <a:sp3d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17" name="TextBox 130"/>
          <p:cNvSpPr txBox="1">
            <a:spLocks/>
          </p:cNvSpPr>
          <p:nvPr/>
        </p:nvSpPr>
        <p:spPr bwMode="auto">
          <a:xfrm>
            <a:off x="8712379" y="4321269"/>
            <a:ext cx="1606303" cy="295466"/>
          </a:xfrm>
          <a:prstGeom prst="rect">
            <a:avLst/>
          </a:prstGeom>
        </p:spPr>
        <p:txBody>
          <a:bodyPr wrap="square" lIns="0" tIns="0" rIns="0" bIns="0" anchor="ctr">
            <a:normAutofit fontScale="925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</a:t>
            </a:r>
            <a:b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18" name="Oval 131"/>
          <p:cNvSpPr/>
          <p:nvPr/>
        </p:nvSpPr>
        <p:spPr bwMode="auto">
          <a:xfrm>
            <a:off x="8054663" y="5093609"/>
            <a:ext cx="457200" cy="457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132"/>
          <p:cNvSpPr txBox="1">
            <a:spLocks/>
          </p:cNvSpPr>
          <p:nvPr/>
        </p:nvSpPr>
        <p:spPr bwMode="auto">
          <a:xfrm>
            <a:off x="8712380" y="5093609"/>
            <a:ext cx="1395335" cy="21544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>
            <a:normAutofit fontScale="92500" lnSpcReduction="10000"/>
            <a:sp3d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20" name="TextBox 133"/>
          <p:cNvSpPr txBox="1">
            <a:spLocks/>
          </p:cNvSpPr>
          <p:nvPr/>
        </p:nvSpPr>
        <p:spPr bwMode="auto">
          <a:xfrm>
            <a:off x="8712379" y="5395439"/>
            <a:ext cx="1606303" cy="295466"/>
          </a:xfrm>
          <a:prstGeom prst="rect">
            <a:avLst/>
          </a:prstGeom>
        </p:spPr>
        <p:txBody>
          <a:bodyPr wrap="square" lIns="0" tIns="0" rIns="0" bIns="0" anchor="ctr">
            <a:normAutofit fontScale="925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</a:t>
            </a:r>
            <a:b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21" name="Freeform: Shape 177"/>
          <p:cNvSpPr>
            <a:spLocks/>
          </p:cNvSpPr>
          <p:nvPr/>
        </p:nvSpPr>
        <p:spPr bwMode="auto">
          <a:xfrm>
            <a:off x="8132700" y="5159149"/>
            <a:ext cx="321377" cy="321377"/>
          </a:xfrm>
          <a:custGeom>
            <a:avLst/>
            <a:gdLst>
              <a:gd name="T0" fmla="*/ 119 w 236"/>
              <a:gd name="T1" fmla="*/ 123 h 236"/>
              <a:gd name="T2" fmla="*/ 111 w 236"/>
              <a:gd name="T3" fmla="*/ 131 h 236"/>
              <a:gd name="T4" fmla="*/ 115 w 236"/>
              <a:gd name="T5" fmla="*/ 138 h 236"/>
              <a:gd name="T6" fmla="*/ 115 w 236"/>
              <a:gd name="T7" fmla="*/ 150 h 236"/>
              <a:gd name="T8" fmla="*/ 118 w 236"/>
              <a:gd name="T9" fmla="*/ 154 h 236"/>
              <a:gd name="T10" fmla="*/ 119 w 236"/>
              <a:gd name="T11" fmla="*/ 154 h 236"/>
              <a:gd name="T12" fmla="*/ 122 w 236"/>
              <a:gd name="T13" fmla="*/ 150 h 236"/>
              <a:gd name="T14" fmla="*/ 122 w 236"/>
              <a:gd name="T15" fmla="*/ 138 h 236"/>
              <a:gd name="T16" fmla="*/ 126 w 236"/>
              <a:gd name="T17" fmla="*/ 131 h 236"/>
              <a:gd name="T18" fmla="*/ 119 w 236"/>
              <a:gd name="T19" fmla="*/ 123 h 236"/>
              <a:gd name="T20" fmla="*/ 119 w 236"/>
              <a:gd name="T21" fmla="*/ 66 h 236"/>
              <a:gd name="T22" fmla="*/ 100 w 236"/>
              <a:gd name="T23" fmla="*/ 84 h 236"/>
              <a:gd name="T24" fmla="*/ 100 w 236"/>
              <a:gd name="T25" fmla="*/ 102 h 236"/>
              <a:gd name="T26" fmla="*/ 137 w 236"/>
              <a:gd name="T27" fmla="*/ 102 h 236"/>
              <a:gd name="T28" fmla="*/ 137 w 236"/>
              <a:gd name="T29" fmla="*/ 84 h 236"/>
              <a:gd name="T30" fmla="*/ 119 w 236"/>
              <a:gd name="T31" fmla="*/ 66 h 236"/>
              <a:gd name="T32" fmla="*/ 118 w 236"/>
              <a:gd name="T33" fmla="*/ 0 h 236"/>
              <a:gd name="T34" fmla="*/ 0 w 236"/>
              <a:gd name="T35" fmla="*/ 118 h 236"/>
              <a:gd name="T36" fmla="*/ 118 w 236"/>
              <a:gd name="T37" fmla="*/ 236 h 236"/>
              <a:gd name="T38" fmla="*/ 236 w 236"/>
              <a:gd name="T39" fmla="*/ 118 h 236"/>
              <a:gd name="T40" fmla="*/ 118 w 236"/>
              <a:gd name="T41" fmla="*/ 0 h 236"/>
              <a:gd name="T42" fmla="*/ 164 w 236"/>
              <a:gd name="T43" fmla="*/ 161 h 236"/>
              <a:gd name="T44" fmla="*/ 149 w 236"/>
              <a:gd name="T45" fmla="*/ 176 h 236"/>
              <a:gd name="T46" fmla="*/ 88 w 236"/>
              <a:gd name="T47" fmla="*/ 176 h 236"/>
              <a:gd name="T48" fmla="*/ 73 w 236"/>
              <a:gd name="T49" fmla="*/ 161 h 236"/>
              <a:gd name="T50" fmla="*/ 73 w 236"/>
              <a:gd name="T51" fmla="*/ 105 h 236"/>
              <a:gd name="T52" fmla="*/ 76 w 236"/>
              <a:gd name="T53" fmla="*/ 102 h 236"/>
              <a:gd name="T54" fmla="*/ 86 w 236"/>
              <a:gd name="T55" fmla="*/ 102 h 236"/>
              <a:gd name="T56" fmla="*/ 86 w 236"/>
              <a:gd name="T57" fmla="*/ 84 h 236"/>
              <a:gd name="T58" fmla="*/ 118 w 236"/>
              <a:gd name="T59" fmla="*/ 51 h 236"/>
              <a:gd name="T60" fmla="*/ 119 w 236"/>
              <a:gd name="T61" fmla="*/ 51 h 236"/>
              <a:gd name="T62" fmla="*/ 152 w 236"/>
              <a:gd name="T63" fmla="*/ 84 h 236"/>
              <a:gd name="T64" fmla="*/ 152 w 236"/>
              <a:gd name="T65" fmla="*/ 102 h 236"/>
              <a:gd name="T66" fmla="*/ 161 w 236"/>
              <a:gd name="T67" fmla="*/ 102 h 236"/>
              <a:gd name="T68" fmla="*/ 164 w 236"/>
              <a:gd name="T69" fmla="*/ 105 h 236"/>
              <a:gd name="T70" fmla="*/ 164 w 236"/>
              <a:gd name="T71" fmla="*/ 16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6" h="236">
                <a:moveTo>
                  <a:pt x="119" y="123"/>
                </a:moveTo>
                <a:cubicBezTo>
                  <a:pt x="114" y="123"/>
                  <a:pt x="111" y="127"/>
                  <a:pt x="111" y="131"/>
                </a:cubicBezTo>
                <a:cubicBezTo>
                  <a:pt x="111" y="134"/>
                  <a:pt x="112" y="136"/>
                  <a:pt x="115" y="138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5" y="152"/>
                  <a:pt x="116" y="154"/>
                  <a:pt x="118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1" y="154"/>
                  <a:pt x="122" y="152"/>
                  <a:pt x="122" y="150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5" y="136"/>
                  <a:pt x="126" y="134"/>
                  <a:pt x="126" y="131"/>
                </a:cubicBezTo>
                <a:cubicBezTo>
                  <a:pt x="126" y="126"/>
                  <a:pt x="123" y="123"/>
                  <a:pt x="119" y="123"/>
                </a:cubicBezTo>
                <a:close/>
                <a:moveTo>
                  <a:pt x="119" y="66"/>
                </a:moveTo>
                <a:cubicBezTo>
                  <a:pt x="108" y="66"/>
                  <a:pt x="100" y="74"/>
                  <a:pt x="100" y="84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37" y="102"/>
                  <a:pt x="137" y="102"/>
                  <a:pt x="137" y="102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74"/>
                  <a:pt x="129" y="66"/>
                  <a:pt x="119" y="66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64" y="161"/>
                </a:moveTo>
                <a:cubicBezTo>
                  <a:pt x="164" y="169"/>
                  <a:pt x="157" y="176"/>
                  <a:pt x="149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0" y="176"/>
                  <a:pt x="73" y="169"/>
                  <a:pt x="73" y="161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3" y="103"/>
                  <a:pt x="74" y="102"/>
                  <a:pt x="76" y="102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6" y="84"/>
                  <a:pt x="86" y="84"/>
                  <a:pt x="86" y="84"/>
                </a:cubicBezTo>
                <a:cubicBezTo>
                  <a:pt x="86" y="66"/>
                  <a:pt x="100" y="52"/>
                  <a:pt x="118" y="5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37" y="52"/>
                  <a:pt x="152" y="66"/>
                  <a:pt x="152" y="84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63" y="102"/>
                  <a:pt x="164" y="103"/>
                  <a:pt x="164" y="105"/>
                </a:cubicBezTo>
                <a:lnTo>
                  <a:pt x="164" y="1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Freeform: Shape 178"/>
          <p:cNvSpPr>
            <a:spLocks/>
          </p:cNvSpPr>
          <p:nvPr/>
        </p:nvSpPr>
        <p:spPr bwMode="auto">
          <a:xfrm>
            <a:off x="8130055" y="4092936"/>
            <a:ext cx="321377" cy="321377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Freeform: Shape 179"/>
          <p:cNvSpPr>
            <a:spLocks/>
          </p:cNvSpPr>
          <p:nvPr/>
        </p:nvSpPr>
        <p:spPr bwMode="auto">
          <a:xfrm>
            <a:off x="963007" y="3013180"/>
            <a:ext cx="321377" cy="321377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Freeform: Shape 180"/>
          <p:cNvSpPr>
            <a:spLocks/>
          </p:cNvSpPr>
          <p:nvPr/>
        </p:nvSpPr>
        <p:spPr bwMode="auto">
          <a:xfrm>
            <a:off x="973020" y="4087350"/>
            <a:ext cx="321377" cy="321377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Freeform: Shape 181"/>
          <p:cNvSpPr>
            <a:spLocks/>
          </p:cNvSpPr>
          <p:nvPr/>
        </p:nvSpPr>
        <p:spPr bwMode="auto">
          <a:xfrm>
            <a:off x="8122574" y="3010813"/>
            <a:ext cx="321377" cy="321377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Freeform: Shape 182"/>
          <p:cNvSpPr>
            <a:spLocks/>
          </p:cNvSpPr>
          <p:nvPr/>
        </p:nvSpPr>
        <p:spPr bwMode="auto">
          <a:xfrm>
            <a:off x="973019" y="5161520"/>
            <a:ext cx="321377" cy="321377"/>
          </a:xfrm>
          <a:custGeom>
            <a:avLst/>
            <a:gdLst>
              <a:gd name="T0" fmla="*/ 118 w 236"/>
              <a:gd name="T1" fmla="*/ 142 h 236"/>
              <a:gd name="T2" fmla="*/ 142 w 236"/>
              <a:gd name="T3" fmla="*/ 118 h 236"/>
              <a:gd name="T4" fmla="*/ 137 w 236"/>
              <a:gd name="T5" fmla="*/ 105 h 236"/>
              <a:gd name="T6" fmla="*/ 118 w 236"/>
              <a:gd name="T7" fmla="*/ 95 h 236"/>
              <a:gd name="T8" fmla="*/ 99 w 236"/>
              <a:gd name="T9" fmla="*/ 105 h 236"/>
              <a:gd name="T10" fmla="*/ 94 w 236"/>
              <a:gd name="T11" fmla="*/ 118 h 236"/>
              <a:gd name="T12" fmla="*/ 118 w 236"/>
              <a:gd name="T13" fmla="*/ 142 h 236"/>
              <a:gd name="T14" fmla="*/ 170 w 236"/>
              <a:gd name="T15" fmla="*/ 89 h 236"/>
              <a:gd name="T16" fmla="*/ 170 w 236"/>
              <a:gd name="T17" fmla="*/ 70 h 236"/>
              <a:gd name="T18" fmla="*/ 170 w 236"/>
              <a:gd name="T19" fmla="*/ 67 h 236"/>
              <a:gd name="T20" fmla="*/ 167 w 236"/>
              <a:gd name="T21" fmla="*/ 67 h 236"/>
              <a:gd name="T22" fmla="*/ 147 w 236"/>
              <a:gd name="T23" fmla="*/ 67 h 236"/>
              <a:gd name="T24" fmla="*/ 147 w 236"/>
              <a:gd name="T25" fmla="*/ 90 h 236"/>
              <a:gd name="T26" fmla="*/ 170 w 236"/>
              <a:gd name="T27" fmla="*/ 89 h 236"/>
              <a:gd name="T28" fmla="*/ 118 w 236"/>
              <a:gd name="T29" fmla="*/ 0 h 236"/>
              <a:gd name="T30" fmla="*/ 0 w 236"/>
              <a:gd name="T31" fmla="*/ 118 h 236"/>
              <a:gd name="T32" fmla="*/ 118 w 236"/>
              <a:gd name="T33" fmla="*/ 236 h 236"/>
              <a:gd name="T34" fmla="*/ 236 w 236"/>
              <a:gd name="T35" fmla="*/ 118 h 236"/>
              <a:gd name="T36" fmla="*/ 118 w 236"/>
              <a:gd name="T37" fmla="*/ 0 h 236"/>
              <a:gd name="T38" fmla="*/ 185 w 236"/>
              <a:gd name="T39" fmla="*/ 105 h 236"/>
              <a:gd name="T40" fmla="*/ 185 w 236"/>
              <a:gd name="T41" fmla="*/ 160 h 236"/>
              <a:gd name="T42" fmla="*/ 159 w 236"/>
              <a:gd name="T43" fmla="*/ 186 h 236"/>
              <a:gd name="T44" fmla="*/ 77 w 236"/>
              <a:gd name="T45" fmla="*/ 186 h 236"/>
              <a:gd name="T46" fmla="*/ 51 w 236"/>
              <a:gd name="T47" fmla="*/ 160 h 236"/>
              <a:gd name="T48" fmla="*/ 51 w 236"/>
              <a:gd name="T49" fmla="*/ 105 h 236"/>
              <a:gd name="T50" fmla="*/ 51 w 236"/>
              <a:gd name="T51" fmla="*/ 77 h 236"/>
              <a:gd name="T52" fmla="*/ 77 w 236"/>
              <a:gd name="T53" fmla="*/ 51 h 236"/>
              <a:gd name="T54" fmla="*/ 159 w 236"/>
              <a:gd name="T55" fmla="*/ 51 h 236"/>
              <a:gd name="T56" fmla="*/ 185 w 236"/>
              <a:gd name="T57" fmla="*/ 77 h 236"/>
              <a:gd name="T58" fmla="*/ 185 w 236"/>
              <a:gd name="T59" fmla="*/ 105 h 236"/>
              <a:gd name="T60" fmla="*/ 155 w 236"/>
              <a:gd name="T61" fmla="*/ 118 h 236"/>
              <a:gd name="T62" fmla="*/ 118 w 236"/>
              <a:gd name="T63" fmla="*/ 155 h 236"/>
              <a:gd name="T64" fmla="*/ 81 w 236"/>
              <a:gd name="T65" fmla="*/ 118 h 236"/>
              <a:gd name="T66" fmla="*/ 84 w 236"/>
              <a:gd name="T67" fmla="*/ 105 h 236"/>
              <a:gd name="T68" fmla="*/ 64 w 236"/>
              <a:gd name="T69" fmla="*/ 105 h 236"/>
              <a:gd name="T70" fmla="*/ 64 w 236"/>
              <a:gd name="T71" fmla="*/ 160 h 236"/>
              <a:gd name="T72" fmla="*/ 77 w 236"/>
              <a:gd name="T73" fmla="*/ 172 h 236"/>
              <a:gd name="T74" fmla="*/ 159 w 236"/>
              <a:gd name="T75" fmla="*/ 172 h 236"/>
              <a:gd name="T76" fmla="*/ 172 w 236"/>
              <a:gd name="T77" fmla="*/ 160 h 236"/>
              <a:gd name="T78" fmla="*/ 172 w 236"/>
              <a:gd name="T79" fmla="*/ 105 h 236"/>
              <a:gd name="T80" fmla="*/ 152 w 236"/>
              <a:gd name="T81" fmla="*/ 105 h 236"/>
              <a:gd name="T82" fmla="*/ 155 w 236"/>
              <a:gd name="T83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6" h="236">
                <a:moveTo>
                  <a:pt x="118" y="142"/>
                </a:moveTo>
                <a:cubicBezTo>
                  <a:pt x="131" y="142"/>
                  <a:pt x="142" y="131"/>
                  <a:pt x="142" y="118"/>
                </a:cubicBezTo>
                <a:cubicBezTo>
                  <a:pt x="142" y="113"/>
                  <a:pt x="140" y="108"/>
                  <a:pt x="137" y="105"/>
                </a:cubicBezTo>
                <a:cubicBezTo>
                  <a:pt x="133" y="99"/>
                  <a:pt x="126" y="95"/>
                  <a:pt x="118" y="95"/>
                </a:cubicBezTo>
                <a:cubicBezTo>
                  <a:pt x="110" y="95"/>
                  <a:pt x="103" y="99"/>
                  <a:pt x="99" y="105"/>
                </a:cubicBezTo>
                <a:cubicBezTo>
                  <a:pt x="96" y="108"/>
                  <a:pt x="94" y="113"/>
                  <a:pt x="94" y="118"/>
                </a:cubicBezTo>
                <a:cubicBezTo>
                  <a:pt x="94" y="131"/>
                  <a:pt x="105" y="142"/>
                  <a:pt x="118" y="142"/>
                </a:cubicBezTo>
                <a:close/>
                <a:moveTo>
                  <a:pt x="170" y="89"/>
                </a:moveTo>
                <a:cubicBezTo>
                  <a:pt x="170" y="70"/>
                  <a:pt x="170" y="70"/>
                  <a:pt x="170" y="70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7" y="90"/>
                  <a:pt x="147" y="90"/>
                  <a:pt x="147" y="90"/>
                </a:cubicBezTo>
                <a:lnTo>
                  <a:pt x="170" y="89"/>
                </a:ln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5" y="105"/>
                </a:moveTo>
                <a:cubicBezTo>
                  <a:pt x="185" y="160"/>
                  <a:pt x="185" y="160"/>
                  <a:pt x="185" y="160"/>
                </a:cubicBezTo>
                <a:cubicBezTo>
                  <a:pt x="185" y="174"/>
                  <a:pt x="173" y="186"/>
                  <a:pt x="159" y="186"/>
                </a:cubicBezTo>
                <a:cubicBezTo>
                  <a:pt x="77" y="186"/>
                  <a:pt x="77" y="186"/>
                  <a:pt x="77" y="186"/>
                </a:cubicBezTo>
                <a:cubicBezTo>
                  <a:pt x="62" y="186"/>
                  <a:pt x="51" y="174"/>
                  <a:pt x="51" y="160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63"/>
                  <a:pt x="62" y="51"/>
                  <a:pt x="77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73" y="51"/>
                  <a:pt x="185" y="63"/>
                  <a:pt x="185" y="77"/>
                </a:cubicBezTo>
                <a:lnTo>
                  <a:pt x="185" y="105"/>
                </a:lnTo>
                <a:close/>
                <a:moveTo>
                  <a:pt x="155" y="118"/>
                </a:moveTo>
                <a:cubicBezTo>
                  <a:pt x="155" y="139"/>
                  <a:pt x="138" y="155"/>
                  <a:pt x="118" y="155"/>
                </a:cubicBezTo>
                <a:cubicBezTo>
                  <a:pt x="98" y="155"/>
                  <a:pt x="81" y="139"/>
                  <a:pt x="81" y="118"/>
                </a:cubicBezTo>
                <a:cubicBezTo>
                  <a:pt x="81" y="114"/>
                  <a:pt x="82" y="109"/>
                  <a:pt x="8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67"/>
                  <a:pt x="70" y="172"/>
                  <a:pt x="77" y="172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66" y="172"/>
                  <a:pt x="172" y="167"/>
                  <a:pt x="172" y="160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54" y="109"/>
                  <a:pt x="155" y="114"/>
                  <a:pt x="15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6" name="图片占位符 8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6" r="38536"/>
          <a:stretch>
            <a:fillRect/>
          </a:stretch>
        </p:blipFill>
        <p:spPr>
          <a:xfrm>
            <a:off x="3493740" y="3269058"/>
            <a:ext cx="988139" cy="2423200"/>
          </a:xfrm>
          <a:custGeom>
            <a:avLst/>
            <a:gdLst>
              <a:gd name="connsiteX0" fmla="*/ 0 w 988139"/>
              <a:gd name="connsiteY0" fmla="*/ 0 h 2423200"/>
              <a:gd name="connsiteX1" fmla="*/ 988139 w 988139"/>
              <a:gd name="connsiteY1" fmla="*/ 0 h 2423200"/>
              <a:gd name="connsiteX2" fmla="*/ 988139 w 988139"/>
              <a:gd name="connsiteY2" fmla="*/ 2423200 h 2423200"/>
              <a:gd name="connsiteX3" fmla="*/ 0 w 988139"/>
              <a:gd name="connsiteY3" fmla="*/ 2423200 h 24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39" h="2423200">
                <a:moveTo>
                  <a:pt x="0" y="0"/>
                </a:moveTo>
                <a:lnTo>
                  <a:pt x="988139" y="0"/>
                </a:lnTo>
                <a:lnTo>
                  <a:pt x="988139" y="2423200"/>
                </a:lnTo>
                <a:lnTo>
                  <a:pt x="0" y="2423200"/>
                </a:lnTo>
                <a:close/>
              </a:path>
            </a:pathLst>
          </a:custGeom>
        </p:spPr>
      </p:pic>
      <p:pic>
        <p:nvPicPr>
          <p:cNvPr id="177" name="图片占位符 9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1" r="34201"/>
          <a:stretch>
            <a:fillRect/>
          </a:stretch>
        </p:blipFill>
        <p:spPr>
          <a:xfrm>
            <a:off x="4657416" y="2841962"/>
            <a:ext cx="1655035" cy="2945373"/>
          </a:xfrm>
          <a:custGeom>
            <a:avLst/>
            <a:gdLst>
              <a:gd name="connsiteX0" fmla="*/ 0 w 1655035"/>
              <a:gd name="connsiteY0" fmla="*/ 0 h 2945373"/>
              <a:gd name="connsiteX1" fmla="*/ 1655035 w 1655035"/>
              <a:gd name="connsiteY1" fmla="*/ 0 h 2945373"/>
              <a:gd name="connsiteX2" fmla="*/ 1655035 w 1655035"/>
              <a:gd name="connsiteY2" fmla="*/ 2945373 h 2945373"/>
              <a:gd name="connsiteX3" fmla="*/ 0 w 1655035"/>
              <a:gd name="connsiteY3" fmla="*/ 2945373 h 2945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5035" h="2945373">
                <a:moveTo>
                  <a:pt x="0" y="0"/>
                </a:moveTo>
                <a:lnTo>
                  <a:pt x="1655035" y="0"/>
                </a:lnTo>
                <a:lnTo>
                  <a:pt x="1655035" y="2945373"/>
                </a:lnTo>
                <a:lnTo>
                  <a:pt x="0" y="2945373"/>
                </a:lnTo>
                <a:close/>
              </a:path>
            </a:pathLst>
          </a:custGeom>
        </p:spPr>
      </p:pic>
      <p:pic>
        <p:nvPicPr>
          <p:cNvPr id="178" name="图片占位符 9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4" r="38544"/>
          <a:stretch>
            <a:fillRect/>
          </a:stretch>
        </p:blipFill>
        <p:spPr>
          <a:xfrm>
            <a:off x="6475005" y="3274866"/>
            <a:ext cx="988139" cy="2423200"/>
          </a:xfrm>
          <a:custGeom>
            <a:avLst/>
            <a:gdLst>
              <a:gd name="connsiteX0" fmla="*/ 0 w 988139"/>
              <a:gd name="connsiteY0" fmla="*/ 0 h 2423200"/>
              <a:gd name="connsiteX1" fmla="*/ 988139 w 988139"/>
              <a:gd name="connsiteY1" fmla="*/ 0 h 2423200"/>
              <a:gd name="connsiteX2" fmla="*/ 988139 w 988139"/>
              <a:gd name="connsiteY2" fmla="*/ 2423200 h 2423200"/>
              <a:gd name="connsiteX3" fmla="*/ 0 w 988139"/>
              <a:gd name="connsiteY3" fmla="*/ 2423200 h 24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39" h="2423200">
                <a:moveTo>
                  <a:pt x="0" y="0"/>
                </a:moveTo>
                <a:lnTo>
                  <a:pt x="988139" y="0"/>
                </a:lnTo>
                <a:lnTo>
                  <a:pt x="988139" y="2423200"/>
                </a:lnTo>
                <a:lnTo>
                  <a:pt x="0" y="24232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90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7" y="5590559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70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10" y="3902515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3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6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341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12</cp:revision>
  <dcterms:created xsi:type="dcterms:W3CDTF">2019-10-03T15:40:39Z</dcterms:created>
  <dcterms:modified xsi:type="dcterms:W3CDTF">2019-11-14T13:38:35Z</dcterms:modified>
</cp:coreProperties>
</file>