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2" r:id="rId2"/>
  </p:sldMasterIdLst>
  <p:sldIdLst>
    <p:sldId id="258" r:id="rId3"/>
    <p:sldId id="257" r:id="rId4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182" y="-98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2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911884" y="7729761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17376" y="7807338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41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 xmlns="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1522075" cy="8640763"/>
          </a:xfrm>
        </p:spPr>
        <p:txBody>
          <a:bodyPr tIns="137160">
            <a:norm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</p:spTree>
    <p:extLst>
      <p:ext uri="{BB962C8B-B14F-4D97-AF65-F5344CB8AC3E}">
        <p14:creationId xmlns:p14="http://schemas.microsoft.com/office/powerpoint/2010/main" val="306018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286084"/>
            <a:ext cx="11522075" cy="2394853"/>
          </a:xfrm>
          <a:custGeom>
            <a:avLst/>
            <a:gdLst>
              <a:gd name="connsiteX0" fmla="*/ 0 w 12192000"/>
              <a:gd name="connsiteY0" fmla="*/ 0 h 1900747"/>
              <a:gd name="connsiteX1" fmla="*/ 12192000 w 12192000"/>
              <a:gd name="connsiteY1" fmla="*/ 0 h 1900747"/>
              <a:gd name="connsiteX2" fmla="*/ 12192000 w 12192000"/>
              <a:gd name="connsiteY2" fmla="*/ 1900747 h 1900747"/>
              <a:gd name="connsiteX3" fmla="*/ 0 w 12192000"/>
              <a:gd name="connsiteY3" fmla="*/ 1900747 h 1900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00747">
                <a:moveTo>
                  <a:pt x="0" y="0"/>
                </a:moveTo>
                <a:lnTo>
                  <a:pt x="12192000" y="0"/>
                </a:lnTo>
                <a:lnTo>
                  <a:pt x="12192000" y="1900747"/>
                </a:lnTo>
                <a:lnTo>
                  <a:pt x="0" y="1900747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3256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91014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55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3360305"/>
            <a:ext cx="5761036" cy="3700420"/>
          </a:xfrm>
          <a:custGeom>
            <a:avLst/>
            <a:gdLst>
              <a:gd name="connsiteX0" fmla="*/ 0 w 6095998"/>
              <a:gd name="connsiteY0" fmla="*/ 0 h 2936949"/>
              <a:gd name="connsiteX1" fmla="*/ 6095998 w 6095998"/>
              <a:gd name="connsiteY1" fmla="*/ 0 h 2936949"/>
              <a:gd name="connsiteX2" fmla="*/ 6095998 w 6095998"/>
              <a:gd name="connsiteY2" fmla="*/ 2936949 h 2936949"/>
              <a:gd name="connsiteX3" fmla="*/ 0 w 6095998"/>
              <a:gd name="connsiteY3" fmla="*/ 2936949 h 2936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998" h="2936949">
                <a:moveTo>
                  <a:pt x="0" y="0"/>
                </a:moveTo>
                <a:lnTo>
                  <a:pt x="6095998" y="0"/>
                </a:lnTo>
                <a:lnTo>
                  <a:pt x="6095998" y="2936949"/>
                </a:lnTo>
                <a:lnTo>
                  <a:pt x="0" y="2936949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97698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7376" y="7775275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5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454532" y="3618688"/>
            <a:ext cx="4304158" cy="3810158"/>
          </a:xfrm>
          <a:custGeom>
            <a:avLst/>
            <a:gdLst>
              <a:gd name="connsiteX0" fmla="*/ 0 w 4554414"/>
              <a:gd name="connsiteY0" fmla="*/ 0 h 3024046"/>
              <a:gd name="connsiteX1" fmla="*/ 4554414 w 4554414"/>
              <a:gd name="connsiteY1" fmla="*/ 0 h 3024046"/>
              <a:gd name="connsiteX2" fmla="*/ 4554414 w 4554414"/>
              <a:gd name="connsiteY2" fmla="*/ 3024046 h 3024046"/>
              <a:gd name="connsiteX3" fmla="*/ 0 w 4554414"/>
              <a:gd name="connsiteY3" fmla="*/ 3024046 h 3024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4414" h="3024046">
                <a:moveTo>
                  <a:pt x="0" y="0"/>
                </a:moveTo>
                <a:lnTo>
                  <a:pt x="4554414" y="0"/>
                </a:lnTo>
                <a:lnTo>
                  <a:pt x="4554414" y="3024046"/>
                </a:lnTo>
                <a:lnTo>
                  <a:pt x="0" y="3024046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843562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92114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9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664198" y="2167920"/>
            <a:ext cx="3164336" cy="5624969"/>
          </a:xfrm>
          <a:custGeom>
            <a:avLst/>
            <a:gdLst>
              <a:gd name="connsiteX0" fmla="*/ 0 w 3348319"/>
              <a:gd name="connsiteY0" fmla="*/ 0 h 4464425"/>
              <a:gd name="connsiteX1" fmla="*/ 3348319 w 3348319"/>
              <a:gd name="connsiteY1" fmla="*/ 0 h 4464425"/>
              <a:gd name="connsiteX2" fmla="*/ 3348319 w 3348319"/>
              <a:gd name="connsiteY2" fmla="*/ 4464425 h 4464425"/>
              <a:gd name="connsiteX3" fmla="*/ 0 w 3348319"/>
              <a:gd name="connsiteY3" fmla="*/ 4464425 h 446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8319" h="4464425">
                <a:moveTo>
                  <a:pt x="0" y="0"/>
                </a:moveTo>
                <a:lnTo>
                  <a:pt x="3348319" y="0"/>
                </a:lnTo>
                <a:lnTo>
                  <a:pt x="3348319" y="4464425"/>
                </a:lnTo>
                <a:lnTo>
                  <a:pt x="0" y="446442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688553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66130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09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515613" y="1668187"/>
            <a:ext cx="3684183" cy="6972578"/>
          </a:xfrm>
          <a:custGeom>
            <a:avLst/>
            <a:gdLst>
              <a:gd name="connsiteX0" fmla="*/ 0 w 3898392"/>
              <a:gd name="connsiteY0" fmla="*/ 0 h 5533995"/>
              <a:gd name="connsiteX1" fmla="*/ 3898392 w 3898392"/>
              <a:gd name="connsiteY1" fmla="*/ 0 h 5533995"/>
              <a:gd name="connsiteX2" fmla="*/ 3898392 w 3898392"/>
              <a:gd name="connsiteY2" fmla="*/ 5533995 h 5533995"/>
              <a:gd name="connsiteX3" fmla="*/ 0 w 3898392"/>
              <a:gd name="connsiteY3" fmla="*/ 5533995 h 5533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8392" h="5533995">
                <a:moveTo>
                  <a:pt x="0" y="0"/>
                </a:moveTo>
                <a:lnTo>
                  <a:pt x="3898392" y="0"/>
                </a:lnTo>
                <a:lnTo>
                  <a:pt x="3898392" y="5533995"/>
                </a:lnTo>
                <a:lnTo>
                  <a:pt x="0" y="5533995"/>
                </a:lnTo>
                <a:close/>
              </a:path>
            </a:pathLst>
          </a:custGeom>
        </p:spPr>
        <p:txBody>
          <a:bodyPr wrap="square" tIns="137160">
            <a:noAutofit/>
          </a:bodyPr>
          <a:lstStyle>
            <a:lvl1pPr>
              <a:defRPr sz="1200" b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Drag &amp; Drop Here</a:t>
            </a:r>
          </a:p>
        </p:txBody>
      </p:sp>
      <p:sp>
        <p:nvSpPr>
          <p:cNvPr id="5" name="Oval 4"/>
          <p:cNvSpPr/>
          <p:nvPr/>
        </p:nvSpPr>
        <p:spPr>
          <a:xfrm>
            <a:off x="10911884" y="7720556"/>
            <a:ext cx="407242" cy="5429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17376" y="7798133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FFD5520-3B3B-4A6C-9BAB-9937FD8E0F76}" type="slidenum">
              <a:rPr lang="en-US" sz="1400" smtClean="0">
                <a:solidFill>
                  <a:schemeClr val="bg1"/>
                </a:solidFill>
              </a:rPr>
              <a:t>‹#›</a:t>
            </a:fld>
            <a:endParaRPr lang="en-US" sz="1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38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419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 xmlns="">
        <p15:guide id="1" pos="3840" userDrawn="1">
          <p15:clr>
            <a:srgbClr val="FBAE40"/>
          </p15:clr>
        </p15:guide>
        <p15:guide id="2" pos="7152" userDrawn="1">
          <p15:clr>
            <a:srgbClr val="FBAE40"/>
          </p15:clr>
        </p15:guide>
        <p15:guide id="3" pos="52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9701" y="355476"/>
            <a:ext cx="2920273" cy="424116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3034" y="323727"/>
            <a:ext cx="6286836" cy="424116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9701" y="355476"/>
            <a:ext cx="2920273" cy="424116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3034" y="323727"/>
            <a:ext cx="6286836" cy="424116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5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5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2" y="344032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10" y="8008709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43" y="460041"/>
            <a:ext cx="9937790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43" y="2300203"/>
            <a:ext cx="9937790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143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688" y="8008708"/>
            <a:ext cx="388870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7465" y="8008708"/>
            <a:ext cx="259246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5040958" y="33987678"/>
            <a:ext cx="419057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4055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50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92"/>
          <p:cNvSpPr/>
          <p:nvPr/>
        </p:nvSpPr>
        <p:spPr>
          <a:xfrm>
            <a:off x="0" y="5614967"/>
            <a:ext cx="12192000" cy="2769279"/>
          </a:xfrm>
          <a:custGeom>
            <a:avLst/>
            <a:gdLst>
              <a:gd name="connsiteX0" fmla="*/ 0 w 6216319"/>
              <a:gd name="connsiteY0" fmla="*/ 0 h 1302204"/>
              <a:gd name="connsiteX1" fmla="*/ 6216319 w 6216319"/>
              <a:gd name="connsiteY1" fmla="*/ 0 h 1302204"/>
              <a:gd name="connsiteX2" fmla="*/ 6216319 w 6216319"/>
              <a:gd name="connsiteY2" fmla="*/ 1302204 h 1302204"/>
              <a:gd name="connsiteX3" fmla="*/ 0 w 6216319"/>
              <a:gd name="connsiteY3" fmla="*/ 1302204 h 1302204"/>
              <a:gd name="connsiteX4" fmla="*/ 0 w 6216319"/>
              <a:gd name="connsiteY4" fmla="*/ 0 h 1302204"/>
              <a:gd name="connsiteX0" fmla="*/ 0 w 6216319"/>
              <a:gd name="connsiteY0" fmla="*/ 9364 h 1311568"/>
              <a:gd name="connsiteX1" fmla="*/ 339865 w 6216319"/>
              <a:gd name="connsiteY1" fmla="*/ 0 h 1311568"/>
              <a:gd name="connsiteX2" fmla="*/ 6216319 w 6216319"/>
              <a:gd name="connsiteY2" fmla="*/ 9364 h 1311568"/>
              <a:gd name="connsiteX3" fmla="*/ 6216319 w 6216319"/>
              <a:gd name="connsiteY3" fmla="*/ 1311568 h 1311568"/>
              <a:gd name="connsiteX4" fmla="*/ 0 w 6216319"/>
              <a:gd name="connsiteY4" fmla="*/ 1311568 h 1311568"/>
              <a:gd name="connsiteX5" fmla="*/ 0 w 6216319"/>
              <a:gd name="connsiteY5" fmla="*/ 9364 h 1311568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6216319 w 6216319"/>
              <a:gd name="connsiteY2" fmla="*/ 0 h 1302204"/>
              <a:gd name="connsiteX3" fmla="*/ 6216319 w 6216319"/>
              <a:gd name="connsiteY3" fmla="*/ 1302204 h 1302204"/>
              <a:gd name="connsiteX4" fmla="*/ 0 w 6216319"/>
              <a:gd name="connsiteY4" fmla="*/ 1302204 h 1302204"/>
              <a:gd name="connsiteX5" fmla="*/ 0 w 6216319"/>
              <a:gd name="connsiteY5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6216319 w 6216319"/>
              <a:gd name="connsiteY2" fmla="*/ 0 h 1302204"/>
              <a:gd name="connsiteX3" fmla="*/ 6216319 w 6216319"/>
              <a:gd name="connsiteY3" fmla="*/ 1302204 h 1302204"/>
              <a:gd name="connsiteX4" fmla="*/ 0 w 6216319"/>
              <a:gd name="connsiteY4" fmla="*/ 1302204 h 1302204"/>
              <a:gd name="connsiteX5" fmla="*/ 0 w 6216319"/>
              <a:gd name="connsiteY5" fmla="*/ 0 h 1302204"/>
              <a:gd name="connsiteX0" fmla="*/ 0 w 6216319"/>
              <a:gd name="connsiteY0" fmla="*/ 47249 h 1349453"/>
              <a:gd name="connsiteX1" fmla="*/ 339865 w 6216319"/>
              <a:gd name="connsiteY1" fmla="*/ 232094 h 1349453"/>
              <a:gd name="connsiteX2" fmla="*/ 2273862 w 6216319"/>
              <a:gd name="connsiteY2" fmla="*/ 280646 h 1349453"/>
              <a:gd name="connsiteX3" fmla="*/ 6216319 w 6216319"/>
              <a:gd name="connsiteY3" fmla="*/ 47249 h 1349453"/>
              <a:gd name="connsiteX4" fmla="*/ 6216319 w 6216319"/>
              <a:gd name="connsiteY4" fmla="*/ 1349453 h 1349453"/>
              <a:gd name="connsiteX5" fmla="*/ 0 w 6216319"/>
              <a:gd name="connsiteY5" fmla="*/ 1349453 h 1349453"/>
              <a:gd name="connsiteX6" fmla="*/ 0 w 6216319"/>
              <a:gd name="connsiteY6" fmla="*/ 47249 h 1349453"/>
              <a:gd name="connsiteX0" fmla="*/ 0 w 6216319"/>
              <a:gd name="connsiteY0" fmla="*/ 30623 h 1332827"/>
              <a:gd name="connsiteX1" fmla="*/ 339865 w 6216319"/>
              <a:gd name="connsiteY1" fmla="*/ 215468 h 1332827"/>
              <a:gd name="connsiteX2" fmla="*/ 2265770 w 6216319"/>
              <a:gd name="connsiteY2" fmla="*/ 539150 h 1332827"/>
              <a:gd name="connsiteX3" fmla="*/ 6216319 w 6216319"/>
              <a:gd name="connsiteY3" fmla="*/ 30623 h 1332827"/>
              <a:gd name="connsiteX4" fmla="*/ 6216319 w 6216319"/>
              <a:gd name="connsiteY4" fmla="*/ 1332827 h 1332827"/>
              <a:gd name="connsiteX5" fmla="*/ 0 w 6216319"/>
              <a:gd name="connsiteY5" fmla="*/ 1332827 h 1332827"/>
              <a:gd name="connsiteX6" fmla="*/ 0 w 6216319"/>
              <a:gd name="connsiteY6" fmla="*/ 30623 h 1332827"/>
              <a:gd name="connsiteX0" fmla="*/ 0 w 6216319"/>
              <a:gd name="connsiteY0" fmla="*/ 31024 h 1333228"/>
              <a:gd name="connsiteX1" fmla="*/ 339865 w 6216319"/>
              <a:gd name="connsiteY1" fmla="*/ 215869 h 1333228"/>
              <a:gd name="connsiteX2" fmla="*/ 2265770 w 6216319"/>
              <a:gd name="connsiteY2" fmla="*/ 539551 h 1333228"/>
              <a:gd name="connsiteX3" fmla="*/ 3269182 w 6216319"/>
              <a:gd name="connsiteY3" fmla="*/ 418171 h 1333228"/>
              <a:gd name="connsiteX4" fmla="*/ 6216319 w 6216319"/>
              <a:gd name="connsiteY4" fmla="*/ 31024 h 1333228"/>
              <a:gd name="connsiteX5" fmla="*/ 6216319 w 6216319"/>
              <a:gd name="connsiteY5" fmla="*/ 1333228 h 1333228"/>
              <a:gd name="connsiteX6" fmla="*/ 0 w 6216319"/>
              <a:gd name="connsiteY6" fmla="*/ 1333228 h 1333228"/>
              <a:gd name="connsiteX7" fmla="*/ 0 w 6216319"/>
              <a:gd name="connsiteY7" fmla="*/ 31024 h 1333228"/>
              <a:gd name="connsiteX0" fmla="*/ 0 w 6216319"/>
              <a:gd name="connsiteY0" fmla="*/ 26175 h 1328379"/>
              <a:gd name="connsiteX1" fmla="*/ 339865 w 6216319"/>
              <a:gd name="connsiteY1" fmla="*/ 211020 h 1328379"/>
              <a:gd name="connsiteX2" fmla="*/ 2265770 w 6216319"/>
              <a:gd name="connsiteY2" fmla="*/ 534702 h 1328379"/>
              <a:gd name="connsiteX3" fmla="*/ 3244906 w 6216319"/>
              <a:gd name="connsiteY3" fmla="*/ 518518 h 1328379"/>
              <a:gd name="connsiteX4" fmla="*/ 6216319 w 6216319"/>
              <a:gd name="connsiteY4" fmla="*/ 26175 h 1328379"/>
              <a:gd name="connsiteX5" fmla="*/ 6216319 w 6216319"/>
              <a:gd name="connsiteY5" fmla="*/ 1328379 h 1328379"/>
              <a:gd name="connsiteX6" fmla="*/ 0 w 6216319"/>
              <a:gd name="connsiteY6" fmla="*/ 1328379 h 1328379"/>
              <a:gd name="connsiteX7" fmla="*/ 0 w 6216319"/>
              <a:gd name="connsiteY7" fmla="*/ 26175 h 1328379"/>
              <a:gd name="connsiteX0" fmla="*/ 0 w 6216319"/>
              <a:gd name="connsiteY0" fmla="*/ 63128 h 1365332"/>
              <a:gd name="connsiteX1" fmla="*/ 339865 w 6216319"/>
              <a:gd name="connsiteY1" fmla="*/ 247973 h 1365332"/>
              <a:gd name="connsiteX2" fmla="*/ 2265770 w 6216319"/>
              <a:gd name="connsiteY2" fmla="*/ 571655 h 1365332"/>
              <a:gd name="connsiteX3" fmla="*/ 3244906 w 6216319"/>
              <a:gd name="connsiteY3" fmla="*/ 555471 h 1365332"/>
              <a:gd name="connsiteX4" fmla="*/ 4725749 w 6216319"/>
              <a:gd name="connsiteY4" fmla="*/ 239882 h 1365332"/>
              <a:gd name="connsiteX5" fmla="*/ 6216319 w 6216319"/>
              <a:gd name="connsiteY5" fmla="*/ 63128 h 1365332"/>
              <a:gd name="connsiteX6" fmla="*/ 6216319 w 6216319"/>
              <a:gd name="connsiteY6" fmla="*/ 1365332 h 1365332"/>
              <a:gd name="connsiteX7" fmla="*/ 0 w 6216319"/>
              <a:gd name="connsiteY7" fmla="*/ 1365332 h 1365332"/>
              <a:gd name="connsiteX8" fmla="*/ 0 w 6216319"/>
              <a:gd name="connsiteY8" fmla="*/ 63128 h 1365332"/>
              <a:gd name="connsiteX0" fmla="*/ 0 w 6216319"/>
              <a:gd name="connsiteY0" fmla="*/ 20810 h 1323014"/>
              <a:gd name="connsiteX1" fmla="*/ 339865 w 6216319"/>
              <a:gd name="connsiteY1" fmla="*/ 205655 h 1323014"/>
              <a:gd name="connsiteX2" fmla="*/ 2265770 w 6216319"/>
              <a:gd name="connsiteY2" fmla="*/ 529337 h 1323014"/>
              <a:gd name="connsiteX3" fmla="*/ 3244906 w 6216319"/>
              <a:gd name="connsiteY3" fmla="*/ 513153 h 1323014"/>
              <a:gd name="connsiteX4" fmla="*/ 4628644 w 6216319"/>
              <a:gd name="connsiteY4" fmla="*/ 1055320 h 1323014"/>
              <a:gd name="connsiteX5" fmla="*/ 6216319 w 6216319"/>
              <a:gd name="connsiteY5" fmla="*/ 20810 h 1323014"/>
              <a:gd name="connsiteX6" fmla="*/ 6216319 w 6216319"/>
              <a:gd name="connsiteY6" fmla="*/ 1323014 h 1323014"/>
              <a:gd name="connsiteX7" fmla="*/ 0 w 6216319"/>
              <a:gd name="connsiteY7" fmla="*/ 1323014 h 1323014"/>
              <a:gd name="connsiteX8" fmla="*/ 0 w 6216319"/>
              <a:gd name="connsiteY8" fmla="*/ 20810 h 1323014"/>
              <a:gd name="connsiteX0" fmla="*/ 0 w 6216319"/>
              <a:gd name="connsiteY0" fmla="*/ 32243 h 1334447"/>
              <a:gd name="connsiteX1" fmla="*/ 339865 w 6216319"/>
              <a:gd name="connsiteY1" fmla="*/ 217088 h 1334447"/>
              <a:gd name="connsiteX2" fmla="*/ 2265770 w 6216319"/>
              <a:gd name="connsiteY2" fmla="*/ 540770 h 1334447"/>
              <a:gd name="connsiteX3" fmla="*/ 3244906 w 6216319"/>
              <a:gd name="connsiteY3" fmla="*/ 524586 h 1334447"/>
              <a:gd name="connsiteX4" fmla="*/ 4628644 w 6216319"/>
              <a:gd name="connsiteY4" fmla="*/ 1066753 h 1334447"/>
              <a:gd name="connsiteX5" fmla="*/ 5526860 w 6216319"/>
              <a:gd name="connsiteY5" fmla="*/ 451758 h 1334447"/>
              <a:gd name="connsiteX6" fmla="*/ 6216319 w 6216319"/>
              <a:gd name="connsiteY6" fmla="*/ 32243 h 1334447"/>
              <a:gd name="connsiteX7" fmla="*/ 6216319 w 6216319"/>
              <a:gd name="connsiteY7" fmla="*/ 1334447 h 1334447"/>
              <a:gd name="connsiteX8" fmla="*/ 0 w 6216319"/>
              <a:gd name="connsiteY8" fmla="*/ 1334447 h 1334447"/>
              <a:gd name="connsiteX9" fmla="*/ 0 w 6216319"/>
              <a:gd name="connsiteY9" fmla="*/ 32243 h 1334447"/>
              <a:gd name="connsiteX0" fmla="*/ 0 w 6216319"/>
              <a:gd name="connsiteY0" fmla="*/ 12831 h 1315035"/>
              <a:gd name="connsiteX1" fmla="*/ 339865 w 6216319"/>
              <a:gd name="connsiteY1" fmla="*/ 197676 h 1315035"/>
              <a:gd name="connsiteX2" fmla="*/ 2265770 w 6216319"/>
              <a:gd name="connsiteY2" fmla="*/ 521358 h 1315035"/>
              <a:gd name="connsiteX3" fmla="*/ 3244906 w 6216319"/>
              <a:gd name="connsiteY3" fmla="*/ 505174 h 1315035"/>
              <a:gd name="connsiteX4" fmla="*/ 4628644 w 6216319"/>
              <a:gd name="connsiteY4" fmla="*/ 1047341 h 1315035"/>
              <a:gd name="connsiteX5" fmla="*/ 5356927 w 6216319"/>
              <a:gd name="connsiteY5" fmla="*/ 1201089 h 1315035"/>
              <a:gd name="connsiteX6" fmla="*/ 6216319 w 6216319"/>
              <a:gd name="connsiteY6" fmla="*/ 12831 h 1315035"/>
              <a:gd name="connsiteX7" fmla="*/ 6216319 w 6216319"/>
              <a:gd name="connsiteY7" fmla="*/ 1315035 h 1315035"/>
              <a:gd name="connsiteX8" fmla="*/ 0 w 6216319"/>
              <a:gd name="connsiteY8" fmla="*/ 1315035 h 1315035"/>
              <a:gd name="connsiteX9" fmla="*/ 0 w 6216319"/>
              <a:gd name="connsiteY9" fmla="*/ 12831 h 1315035"/>
              <a:gd name="connsiteX0" fmla="*/ 0 w 6498499"/>
              <a:gd name="connsiteY0" fmla="*/ 0 h 1302204"/>
              <a:gd name="connsiteX1" fmla="*/ 339865 w 6498499"/>
              <a:gd name="connsiteY1" fmla="*/ 184845 h 1302204"/>
              <a:gd name="connsiteX2" fmla="*/ 2265770 w 6498499"/>
              <a:gd name="connsiteY2" fmla="*/ 508527 h 1302204"/>
              <a:gd name="connsiteX3" fmla="*/ 3244906 w 6498499"/>
              <a:gd name="connsiteY3" fmla="*/ 492343 h 1302204"/>
              <a:gd name="connsiteX4" fmla="*/ 4628644 w 6498499"/>
              <a:gd name="connsiteY4" fmla="*/ 1034510 h 1302204"/>
              <a:gd name="connsiteX5" fmla="*/ 5356927 w 6498499"/>
              <a:gd name="connsiteY5" fmla="*/ 1188258 h 1302204"/>
              <a:gd name="connsiteX6" fmla="*/ 6216319 w 6498499"/>
              <a:gd name="connsiteY6" fmla="*/ 1302204 h 1302204"/>
              <a:gd name="connsiteX7" fmla="*/ 0 w 6498499"/>
              <a:gd name="connsiteY7" fmla="*/ 1302204 h 1302204"/>
              <a:gd name="connsiteX8" fmla="*/ 0 w 649849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147589 h 1449793"/>
              <a:gd name="connsiteX1" fmla="*/ 339865 w 6216319"/>
              <a:gd name="connsiteY1" fmla="*/ 332434 h 1449793"/>
              <a:gd name="connsiteX2" fmla="*/ 2265770 w 6216319"/>
              <a:gd name="connsiteY2" fmla="*/ 656116 h 1449793"/>
              <a:gd name="connsiteX3" fmla="*/ 3244906 w 6216319"/>
              <a:gd name="connsiteY3" fmla="*/ 639932 h 1449793"/>
              <a:gd name="connsiteX4" fmla="*/ 4628644 w 6216319"/>
              <a:gd name="connsiteY4" fmla="*/ 1182099 h 1449793"/>
              <a:gd name="connsiteX5" fmla="*/ 5356927 w 6216319"/>
              <a:gd name="connsiteY5" fmla="*/ 1335847 h 1449793"/>
              <a:gd name="connsiteX6" fmla="*/ 6216319 w 6216319"/>
              <a:gd name="connsiteY6" fmla="*/ 1449793 h 1449793"/>
              <a:gd name="connsiteX7" fmla="*/ 0 w 6216319"/>
              <a:gd name="connsiteY7" fmla="*/ 1449793 h 1449793"/>
              <a:gd name="connsiteX8" fmla="*/ 0 w 6216319"/>
              <a:gd name="connsiteY8" fmla="*/ 147589 h 1449793"/>
              <a:gd name="connsiteX0" fmla="*/ 0 w 6216319"/>
              <a:gd name="connsiteY0" fmla="*/ 121021 h 1423225"/>
              <a:gd name="connsiteX1" fmla="*/ 339865 w 6216319"/>
              <a:gd name="connsiteY1" fmla="*/ 305866 h 1423225"/>
              <a:gd name="connsiteX2" fmla="*/ 2265770 w 6216319"/>
              <a:gd name="connsiteY2" fmla="*/ 629548 h 1423225"/>
              <a:gd name="connsiteX3" fmla="*/ 3244906 w 6216319"/>
              <a:gd name="connsiteY3" fmla="*/ 613364 h 1423225"/>
              <a:gd name="connsiteX4" fmla="*/ 4628644 w 6216319"/>
              <a:gd name="connsiteY4" fmla="*/ 1155531 h 1423225"/>
              <a:gd name="connsiteX5" fmla="*/ 5356927 w 6216319"/>
              <a:gd name="connsiteY5" fmla="*/ 1309279 h 1423225"/>
              <a:gd name="connsiteX6" fmla="*/ 6216319 w 6216319"/>
              <a:gd name="connsiteY6" fmla="*/ 1423225 h 1423225"/>
              <a:gd name="connsiteX7" fmla="*/ 0 w 6216319"/>
              <a:gd name="connsiteY7" fmla="*/ 1423225 h 1423225"/>
              <a:gd name="connsiteX8" fmla="*/ 0 w 6216319"/>
              <a:gd name="connsiteY8" fmla="*/ 121021 h 1423225"/>
              <a:gd name="connsiteX0" fmla="*/ 0 w 6216319"/>
              <a:gd name="connsiteY0" fmla="*/ 121021 h 1423225"/>
              <a:gd name="connsiteX1" fmla="*/ 339865 w 6216319"/>
              <a:gd name="connsiteY1" fmla="*/ 305866 h 1423225"/>
              <a:gd name="connsiteX2" fmla="*/ 2265770 w 6216319"/>
              <a:gd name="connsiteY2" fmla="*/ 629548 h 1423225"/>
              <a:gd name="connsiteX3" fmla="*/ 3244906 w 6216319"/>
              <a:gd name="connsiteY3" fmla="*/ 613364 h 1423225"/>
              <a:gd name="connsiteX4" fmla="*/ 4628644 w 6216319"/>
              <a:gd name="connsiteY4" fmla="*/ 1155531 h 1423225"/>
              <a:gd name="connsiteX5" fmla="*/ 5356927 w 6216319"/>
              <a:gd name="connsiteY5" fmla="*/ 1309279 h 1423225"/>
              <a:gd name="connsiteX6" fmla="*/ 6216319 w 6216319"/>
              <a:gd name="connsiteY6" fmla="*/ 1423225 h 1423225"/>
              <a:gd name="connsiteX7" fmla="*/ 0 w 6216319"/>
              <a:gd name="connsiteY7" fmla="*/ 1423225 h 1423225"/>
              <a:gd name="connsiteX8" fmla="*/ 0 w 6216319"/>
              <a:gd name="connsiteY8" fmla="*/ 121021 h 1423225"/>
              <a:gd name="connsiteX0" fmla="*/ 0 w 6216319"/>
              <a:gd name="connsiteY0" fmla="*/ 140194 h 1442398"/>
              <a:gd name="connsiteX1" fmla="*/ 339865 w 6216319"/>
              <a:gd name="connsiteY1" fmla="*/ 325039 h 1442398"/>
              <a:gd name="connsiteX2" fmla="*/ 2265770 w 6216319"/>
              <a:gd name="connsiteY2" fmla="*/ 648721 h 1442398"/>
              <a:gd name="connsiteX3" fmla="*/ 3244906 w 6216319"/>
              <a:gd name="connsiteY3" fmla="*/ 632537 h 1442398"/>
              <a:gd name="connsiteX4" fmla="*/ 4628644 w 6216319"/>
              <a:gd name="connsiteY4" fmla="*/ 1174704 h 1442398"/>
              <a:gd name="connsiteX5" fmla="*/ 5356927 w 6216319"/>
              <a:gd name="connsiteY5" fmla="*/ 1328452 h 1442398"/>
              <a:gd name="connsiteX6" fmla="*/ 6216319 w 6216319"/>
              <a:gd name="connsiteY6" fmla="*/ 1442398 h 1442398"/>
              <a:gd name="connsiteX7" fmla="*/ 0 w 6216319"/>
              <a:gd name="connsiteY7" fmla="*/ 1442398 h 1442398"/>
              <a:gd name="connsiteX8" fmla="*/ 0 w 6216319"/>
              <a:gd name="connsiteY8" fmla="*/ 140194 h 1442398"/>
              <a:gd name="connsiteX0" fmla="*/ 0 w 6216319"/>
              <a:gd name="connsiteY0" fmla="*/ 140194 h 1442398"/>
              <a:gd name="connsiteX1" fmla="*/ 339865 w 6216319"/>
              <a:gd name="connsiteY1" fmla="*/ 325039 h 1442398"/>
              <a:gd name="connsiteX2" fmla="*/ 2265770 w 6216319"/>
              <a:gd name="connsiteY2" fmla="*/ 648721 h 1442398"/>
              <a:gd name="connsiteX3" fmla="*/ 3244906 w 6216319"/>
              <a:gd name="connsiteY3" fmla="*/ 632537 h 1442398"/>
              <a:gd name="connsiteX4" fmla="*/ 4628644 w 6216319"/>
              <a:gd name="connsiteY4" fmla="*/ 1174704 h 1442398"/>
              <a:gd name="connsiteX5" fmla="*/ 5356927 w 6216319"/>
              <a:gd name="connsiteY5" fmla="*/ 1328452 h 1442398"/>
              <a:gd name="connsiteX6" fmla="*/ 6216319 w 6216319"/>
              <a:gd name="connsiteY6" fmla="*/ 1442398 h 1442398"/>
              <a:gd name="connsiteX7" fmla="*/ 0 w 6216319"/>
              <a:gd name="connsiteY7" fmla="*/ 1442398 h 1442398"/>
              <a:gd name="connsiteX8" fmla="*/ 0 w 6216319"/>
              <a:gd name="connsiteY8" fmla="*/ 140194 h 1442398"/>
              <a:gd name="connsiteX0" fmla="*/ 0 w 6216319"/>
              <a:gd name="connsiteY0" fmla="*/ 34944 h 1337148"/>
              <a:gd name="connsiteX1" fmla="*/ 339865 w 6216319"/>
              <a:gd name="connsiteY1" fmla="*/ 219789 h 1337148"/>
              <a:gd name="connsiteX2" fmla="*/ 2265770 w 6216319"/>
              <a:gd name="connsiteY2" fmla="*/ 543471 h 1337148"/>
              <a:gd name="connsiteX3" fmla="*/ 3244906 w 6216319"/>
              <a:gd name="connsiteY3" fmla="*/ 527287 h 1337148"/>
              <a:gd name="connsiteX4" fmla="*/ 4628644 w 6216319"/>
              <a:gd name="connsiteY4" fmla="*/ 1069454 h 1337148"/>
              <a:gd name="connsiteX5" fmla="*/ 5356927 w 6216319"/>
              <a:gd name="connsiteY5" fmla="*/ 1223202 h 1337148"/>
              <a:gd name="connsiteX6" fmla="*/ 6216319 w 6216319"/>
              <a:gd name="connsiteY6" fmla="*/ 1337148 h 1337148"/>
              <a:gd name="connsiteX7" fmla="*/ 0 w 6216319"/>
              <a:gd name="connsiteY7" fmla="*/ 1337148 h 1337148"/>
              <a:gd name="connsiteX8" fmla="*/ 0 w 6216319"/>
              <a:gd name="connsiteY8" fmla="*/ 34944 h 1337148"/>
              <a:gd name="connsiteX0" fmla="*/ 0 w 6216319"/>
              <a:gd name="connsiteY0" fmla="*/ 44896 h 1347100"/>
              <a:gd name="connsiteX1" fmla="*/ 339865 w 6216319"/>
              <a:gd name="connsiteY1" fmla="*/ 229741 h 1347100"/>
              <a:gd name="connsiteX2" fmla="*/ 2265770 w 6216319"/>
              <a:gd name="connsiteY2" fmla="*/ 553423 h 1347100"/>
              <a:gd name="connsiteX3" fmla="*/ 3244906 w 6216319"/>
              <a:gd name="connsiteY3" fmla="*/ 537239 h 1347100"/>
              <a:gd name="connsiteX4" fmla="*/ 4628644 w 6216319"/>
              <a:gd name="connsiteY4" fmla="*/ 1079406 h 1347100"/>
              <a:gd name="connsiteX5" fmla="*/ 5356927 w 6216319"/>
              <a:gd name="connsiteY5" fmla="*/ 1233154 h 1347100"/>
              <a:gd name="connsiteX6" fmla="*/ 6216319 w 6216319"/>
              <a:gd name="connsiteY6" fmla="*/ 1347100 h 1347100"/>
              <a:gd name="connsiteX7" fmla="*/ 0 w 6216319"/>
              <a:gd name="connsiteY7" fmla="*/ 1347100 h 1347100"/>
              <a:gd name="connsiteX8" fmla="*/ 0 w 6216319"/>
              <a:gd name="connsiteY8" fmla="*/ 44896 h 1347100"/>
              <a:gd name="connsiteX0" fmla="*/ 0 w 6216319"/>
              <a:gd name="connsiteY0" fmla="*/ 44896 h 1347100"/>
              <a:gd name="connsiteX1" fmla="*/ 339865 w 6216319"/>
              <a:gd name="connsiteY1" fmla="*/ 229741 h 1347100"/>
              <a:gd name="connsiteX2" fmla="*/ 2265770 w 6216319"/>
              <a:gd name="connsiteY2" fmla="*/ 553423 h 1347100"/>
              <a:gd name="connsiteX3" fmla="*/ 3244906 w 6216319"/>
              <a:gd name="connsiteY3" fmla="*/ 537239 h 1347100"/>
              <a:gd name="connsiteX4" fmla="*/ 4628644 w 6216319"/>
              <a:gd name="connsiteY4" fmla="*/ 1079406 h 1347100"/>
              <a:gd name="connsiteX5" fmla="*/ 5356927 w 6216319"/>
              <a:gd name="connsiteY5" fmla="*/ 1233154 h 1347100"/>
              <a:gd name="connsiteX6" fmla="*/ 6216319 w 6216319"/>
              <a:gd name="connsiteY6" fmla="*/ 1347100 h 1347100"/>
              <a:gd name="connsiteX7" fmla="*/ 0 w 6216319"/>
              <a:gd name="connsiteY7" fmla="*/ 1347100 h 1347100"/>
              <a:gd name="connsiteX8" fmla="*/ 0 w 6216319"/>
              <a:gd name="connsiteY8" fmla="*/ 44896 h 1347100"/>
              <a:gd name="connsiteX0" fmla="*/ 0 w 6216319"/>
              <a:gd name="connsiteY0" fmla="*/ 530 h 1302734"/>
              <a:gd name="connsiteX1" fmla="*/ 339865 w 6216319"/>
              <a:gd name="connsiteY1" fmla="*/ 185375 h 1302734"/>
              <a:gd name="connsiteX2" fmla="*/ 2265770 w 6216319"/>
              <a:gd name="connsiteY2" fmla="*/ 509057 h 1302734"/>
              <a:gd name="connsiteX3" fmla="*/ 3244906 w 6216319"/>
              <a:gd name="connsiteY3" fmla="*/ 492873 h 1302734"/>
              <a:gd name="connsiteX4" fmla="*/ 4628644 w 6216319"/>
              <a:gd name="connsiteY4" fmla="*/ 1035040 h 1302734"/>
              <a:gd name="connsiteX5" fmla="*/ 5356927 w 6216319"/>
              <a:gd name="connsiteY5" fmla="*/ 1188788 h 1302734"/>
              <a:gd name="connsiteX6" fmla="*/ 6216319 w 6216319"/>
              <a:gd name="connsiteY6" fmla="*/ 1302734 h 1302734"/>
              <a:gd name="connsiteX7" fmla="*/ 0 w 6216319"/>
              <a:gd name="connsiteY7" fmla="*/ 1302734 h 1302734"/>
              <a:gd name="connsiteX8" fmla="*/ 0 w 6216319"/>
              <a:gd name="connsiteY8" fmla="*/ 530 h 1302734"/>
              <a:gd name="connsiteX0" fmla="*/ 0 w 6216319"/>
              <a:gd name="connsiteY0" fmla="*/ 20163 h 1322367"/>
              <a:gd name="connsiteX1" fmla="*/ 2265770 w 6216319"/>
              <a:gd name="connsiteY1" fmla="*/ 528690 h 1322367"/>
              <a:gd name="connsiteX2" fmla="*/ 3244906 w 6216319"/>
              <a:gd name="connsiteY2" fmla="*/ 512506 h 1322367"/>
              <a:gd name="connsiteX3" fmla="*/ 4628644 w 6216319"/>
              <a:gd name="connsiteY3" fmla="*/ 1054673 h 1322367"/>
              <a:gd name="connsiteX4" fmla="*/ 5356927 w 6216319"/>
              <a:gd name="connsiteY4" fmla="*/ 1208421 h 1322367"/>
              <a:gd name="connsiteX5" fmla="*/ 6216319 w 6216319"/>
              <a:gd name="connsiteY5" fmla="*/ 1322367 h 1322367"/>
              <a:gd name="connsiteX6" fmla="*/ 0 w 6216319"/>
              <a:gd name="connsiteY6" fmla="*/ 1322367 h 1322367"/>
              <a:gd name="connsiteX7" fmla="*/ 0 w 6216319"/>
              <a:gd name="connsiteY7" fmla="*/ 20163 h 1322367"/>
              <a:gd name="connsiteX0" fmla="*/ 0 w 6216319"/>
              <a:gd name="connsiteY0" fmla="*/ 105646 h 1407850"/>
              <a:gd name="connsiteX1" fmla="*/ 477430 w 6216319"/>
              <a:gd name="connsiteY1" fmla="*/ 136745 h 1407850"/>
              <a:gd name="connsiteX2" fmla="*/ 2265770 w 6216319"/>
              <a:gd name="connsiteY2" fmla="*/ 614173 h 1407850"/>
              <a:gd name="connsiteX3" fmla="*/ 3244906 w 6216319"/>
              <a:gd name="connsiteY3" fmla="*/ 597989 h 1407850"/>
              <a:gd name="connsiteX4" fmla="*/ 4628644 w 6216319"/>
              <a:gd name="connsiteY4" fmla="*/ 1140156 h 1407850"/>
              <a:gd name="connsiteX5" fmla="*/ 5356927 w 6216319"/>
              <a:gd name="connsiteY5" fmla="*/ 1293904 h 1407850"/>
              <a:gd name="connsiteX6" fmla="*/ 6216319 w 6216319"/>
              <a:gd name="connsiteY6" fmla="*/ 1407850 h 1407850"/>
              <a:gd name="connsiteX7" fmla="*/ 0 w 6216319"/>
              <a:gd name="connsiteY7" fmla="*/ 1407850 h 1407850"/>
              <a:gd name="connsiteX8" fmla="*/ 0 w 6216319"/>
              <a:gd name="connsiteY8" fmla="*/ 105646 h 1407850"/>
              <a:gd name="connsiteX0" fmla="*/ 0 w 6216319"/>
              <a:gd name="connsiteY0" fmla="*/ 71230 h 1373434"/>
              <a:gd name="connsiteX1" fmla="*/ 323681 w 6216319"/>
              <a:gd name="connsiteY1" fmla="*/ 264170 h 1373434"/>
              <a:gd name="connsiteX2" fmla="*/ 2265770 w 6216319"/>
              <a:gd name="connsiteY2" fmla="*/ 579757 h 1373434"/>
              <a:gd name="connsiteX3" fmla="*/ 3244906 w 6216319"/>
              <a:gd name="connsiteY3" fmla="*/ 563573 h 1373434"/>
              <a:gd name="connsiteX4" fmla="*/ 4628644 w 6216319"/>
              <a:gd name="connsiteY4" fmla="*/ 1105740 h 1373434"/>
              <a:gd name="connsiteX5" fmla="*/ 5356927 w 6216319"/>
              <a:gd name="connsiteY5" fmla="*/ 1259488 h 1373434"/>
              <a:gd name="connsiteX6" fmla="*/ 6216319 w 6216319"/>
              <a:gd name="connsiteY6" fmla="*/ 1373434 h 1373434"/>
              <a:gd name="connsiteX7" fmla="*/ 0 w 6216319"/>
              <a:gd name="connsiteY7" fmla="*/ 1373434 h 1373434"/>
              <a:gd name="connsiteX8" fmla="*/ 0 w 6216319"/>
              <a:gd name="connsiteY8" fmla="*/ 71230 h 1373434"/>
              <a:gd name="connsiteX0" fmla="*/ 0 w 6216319"/>
              <a:gd name="connsiteY0" fmla="*/ 71230 h 1373434"/>
              <a:gd name="connsiteX1" fmla="*/ 323681 w 6216319"/>
              <a:gd name="connsiteY1" fmla="*/ 264170 h 1373434"/>
              <a:gd name="connsiteX2" fmla="*/ 2265770 w 6216319"/>
              <a:gd name="connsiteY2" fmla="*/ 579757 h 1373434"/>
              <a:gd name="connsiteX3" fmla="*/ 3244906 w 6216319"/>
              <a:gd name="connsiteY3" fmla="*/ 563573 h 1373434"/>
              <a:gd name="connsiteX4" fmla="*/ 4628644 w 6216319"/>
              <a:gd name="connsiteY4" fmla="*/ 1105740 h 1373434"/>
              <a:gd name="connsiteX5" fmla="*/ 5356927 w 6216319"/>
              <a:gd name="connsiteY5" fmla="*/ 1259488 h 1373434"/>
              <a:gd name="connsiteX6" fmla="*/ 6216319 w 6216319"/>
              <a:gd name="connsiteY6" fmla="*/ 1373434 h 1373434"/>
              <a:gd name="connsiteX7" fmla="*/ 0 w 6216319"/>
              <a:gd name="connsiteY7" fmla="*/ 1373434 h 1373434"/>
              <a:gd name="connsiteX8" fmla="*/ 0 w 6216319"/>
              <a:gd name="connsiteY8" fmla="*/ 71230 h 1373434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57561 h 1359765"/>
              <a:gd name="connsiteX1" fmla="*/ 574189 w 6216319"/>
              <a:gd name="connsiteY1" fmla="*/ 379355 h 1359765"/>
              <a:gd name="connsiteX2" fmla="*/ 2265770 w 6216319"/>
              <a:gd name="connsiteY2" fmla="*/ 566088 h 1359765"/>
              <a:gd name="connsiteX3" fmla="*/ 3244906 w 6216319"/>
              <a:gd name="connsiteY3" fmla="*/ 549904 h 1359765"/>
              <a:gd name="connsiteX4" fmla="*/ 4628644 w 6216319"/>
              <a:gd name="connsiteY4" fmla="*/ 1092071 h 1359765"/>
              <a:gd name="connsiteX5" fmla="*/ 5356927 w 6216319"/>
              <a:gd name="connsiteY5" fmla="*/ 1245819 h 1359765"/>
              <a:gd name="connsiteX6" fmla="*/ 6216319 w 6216319"/>
              <a:gd name="connsiteY6" fmla="*/ 1359765 h 1359765"/>
              <a:gd name="connsiteX7" fmla="*/ 0 w 6216319"/>
              <a:gd name="connsiteY7" fmla="*/ 1359765 h 1359765"/>
              <a:gd name="connsiteX8" fmla="*/ 0 w 6216319"/>
              <a:gd name="connsiteY8" fmla="*/ 57561 h 1359765"/>
              <a:gd name="connsiteX0" fmla="*/ 0 w 6216319"/>
              <a:gd name="connsiteY0" fmla="*/ 55201 h 1357405"/>
              <a:gd name="connsiteX1" fmla="*/ 574189 w 6216319"/>
              <a:gd name="connsiteY1" fmla="*/ 376995 h 1357405"/>
              <a:gd name="connsiteX2" fmla="*/ 2244895 w 6216319"/>
              <a:gd name="connsiteY2" fmla="*/ 570887 h 1357405"/>
              <a:gd name="connsiteX3" fmla="*/ 3244906 w 6216319"/>
              <a:gd name="connsiteY3" fmla="*/ 547544 h 1357405"/>
              <a:gd name="connsiteX4" fmla="*/ 4628644 w 6216319"/>
              <a:gd name="connsiteY4" fmla="*/ 1089711 h 1357405"/>
              <a:gd name="connsiteX5" fmla="*/ 5356927 w 6216319"/>
              <a:gd name="connsiteY5" fmla="*/ 1243459 h 1357405"/>
              <a:gd name="connsiteX6" fmla="*/ 6216319 w 6216319"/>
              <a:gd name="connsiteY6" fmla="*/ 1357405 h 1357405"/>
              <a:gd name="connsiteX7" fmla="*/ 0 w 6216319"/>
              <a:gd name="connsiteY7" fmla="*/ 1357405 h 1357405"/>
              <a:gd name="connsiteX8" fmla="*/ 0 w 6216319"/>
              <a:gd name="connsiteY8" fmla="*/ 55201 h 1357405"/>
              <a:gd name="connsiteX0" fmla="*/ 0 w 6216319"/>
              <a:gd name="connsiteY0" fmla="*/ 49067 h 1351271"/>
              <a:gd name="connsiteX1" fmla="*/ 574189 w 6216319"/>
              <a:gd name="connsiteY1" fmla="*/ 370861 h 1351271"/>
              <a:gd name="connsiteX2" fmla="*/ 1217749 w 6216319"/>
              <a:gd name="connsiteY2" fmla="*/ 1887 h 1351271"/>
              <a:gd name="connsiteX3" fmla="*/ 2244895 w 6216319"/>
              <a:gd name="connsiteY3" fmla="*/ 564753 h 1351271"/>
              <a:gd name="connsiteX4" fmla="*/ 3244906 w 6216319"/>
              <a:gd name="connsiteY4" fmla="*/ 541410 h 1351271"/>
              <a:gd name="connsiteX5" fmla="*/ 4628644 w 6216319"/>
              <a:gd name="connsiteY5" fmla="*/ 1083577 h 1351271"/>
              <a:gd name="connsiteX6" fmla="*/ 5356927 w 6216319"/>
              <a:gd name="connsiteY6" fmla="*/ 1237325 h 1351271"/>
              <a:gd name="connsiteX7" fmla="*/ 6216319 w 6216319"/>
              <a:gd name="connsiteY7" fmla="*/ 1351271 h 1351271"/>
              <a:gd name="connsiteX8" fmla="*/ 0 w 6216319"/>
              <a:gd name="connsiteY8" fmla="*/ 1351271 h 1351271"/>
              <a:gd name="connsiteX9" fmla="*/ 0 w 6216319"/>
              <a:gd name="connsiteY9" fmla="*/ 49067 h 1351271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2244895 w 6216319"/>
              <a:gd name="connsiteY3" fmla="*/ 515708 h 1302226"/>
              <a:gd name="connsiteX4" fmla="*/ 3244906 w 6216319"/>
              <a:gd name="connsiteY4" fmla="*/ 492365 h 1302226"/>
              <a:gd name="connsiteX5" fmla="*/ 4628644 w 6216319"/>
              <a:gd name="connsiteY5" fmla="*/ 1034532 h 1302226"/>
              <a:gd name="connsiteX6" fmla="*/ 5356927 w 6216319"/>
              <a:gd name="connsiteY6" fmla="*/ 1188280 h 1302226"/>
              <a:gd name="connsiteX7" fmla="*/ 6216319 w 6216319"/>
              <a:gd name="connsiteY7" fmla="*/ 1302226 h 1302226"/>
              <a:gd name="connsiteX8" fmla="*/ 0 w 6216319"/>
              <a:gd name="connsiteY8" fmla="*/ 1302226 h 1302226"/>
              <a:gd name="connsiteX9" fmla="*/ 0 w 6216319"/>
              <a:gd name="connsiteY9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2244895 w 6216319"/>
              <a:gd name="connsiteY3" fmla="*/ 515708 h 1302226"/>
              <a:gd name="connsiteX4" fmla="*/ 3244906 w 6216319"/>
              <a:gd name="connsiteY4" fmla="*/ 492365 h 1302226"/>
              <a:gd name="connsiteX5" fmla="*/ 4628644 w 6216319"/>
              <a:gd name="connsiteY5" fmla="*/ 1034532 h 1302226"/>
              <a:gd name="connsiteX6" fmla="*/ 5356927 w 6216319"/>
              <a:gd name="connsiteY6" fmla="*/ 1188280 h 1302226"/>
              <a:gd name="connsiteX7" fmla="*/ 6216319 w 6216319"/>
              <a:gd name="connsiteY7" fmla="*/ 1302226 h 1302226"/>
              <a:gd name="connsiteX8" fmla="*/ 0 w 6216319"/>
              <a:gd name="connsiteY8" fmla="*/ 1302226 h 1302226"/>
              <a:gd name="connsiteX9" fmla="*/ 0 w 6216319"/>
              <a:gd name="connsiteY9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2244895 w 6216319"/>
              <a:gd name="connsiteY3" fmla="*/ 515708 h 1302226"/>
              <a:gd name="connsiteX4" fmla="*/ 3244906 w 6216319"/>
              <a:gd name="connsiteY4" fmla="*/ 492365 h 1302226"/>
              <a:gd name="connsiteX5" fmla="*/ 4628644 w 6216319"/>
              <a:gd name="connsiteY5" fmla="*/ 1034532 h 1302226"/>
              <a:gd name="connsiteX6" fmla="*/ 5356927 w 6216319"/>
              <a:gd name="connsiteY6" fmla="*/ 1188280 h 1302226"/>
              <a:gd name="connsiteX7" fmla="*/ 6216319 w 6216319"/>
              <a:gd name="connsiteY7" fmla="*/ 1302226 h 1302226"/>
              <a:gd name="connsiteX8" fmla="*/ 0 w 6216319"/>
              <a:gd name="connsiteY8" fmla="*/ 1302226 h 1302226"/>
              <a:gd name="connsiteX9" fmla="*/ 0 w 6216319"/>
              <a:gd name="connsiteY9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2244895 w 6216319"/>
              <a:gd name="connsiteY3" fmla="*/ 515708 h 1302226"/>
              <a:gd name="connsiteX4" fmla="*/ 3244906 w 6216319"/>
              <a:gd name="connsiteY4" fmla="*/ 492365 h 1302226"/>
              <a:gd name="connsiteX5" fmla="*/ 4628644 w 6216319"/>
              <a:gd name="connsiteY5" fmla="*/ 1034532 h 1302226"/>
              <a:gd name="connsiteX6" fmla="*/ 5356927 w 6216319"/>
              <a:gd name="connsiteY6" fmla="*/ 1188280 h 1302226"/>
              <a:gd name="connsiteX7" fmla="*/ 6216319 w 6216319"/>
              <a:gd name="connsiteY7" fmla="*/ 1302226 h 1302226"/>
              <a:gd name="connsiteX8" fmla="*/ 0 w 6216319"/>
              <a:gd name="connsiteY8" fmla="*/ 1302226 h 1302226"/>
              <a:gd name="connsiteX9" fmla="*/ 0 w 6216319"/>
              <a:gd name="connsiteY9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04848 w 6216319"/>
              <a:gd name="connsiteY3" fmla="*/ 296453 h 1302226"/>
              <a:gd name="connsiteX4" fmla="*/ 2244895 w 6216319"/>
              <a:gd name="connsiteY4" fmla="*/ 515708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244895 w 6216319"/>
              <a:gd name="connsiteY4" fmla="*/ 515708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244895 w 6216319"/>
              <a:gd name="connsiteY4" fmla="*/ 515708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244895 w 6216319"/>
              <a:gd name="connsiteY4" fmla="*/ 515708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244895 w 6216319"/>
              <a:gd name="connsiteY4" fmla="*/ 515708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244895 w 6216319"/>
              <a:gd name="connsiteY4" fmla="*/ 515708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244906 w 6216319"/>
              <a:gd name="connsiteY5" fmla="*/ 492365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4628644 w 6216319"/>
              <a:gd name="connsiteY6" fmla="*/ 1034532 h 1302226"/>
              <a:gd name="connsiteX7" fmla="*/ 5356927 w 6216319"/>
              <a:gd name="connsiteY7" fmla="*/ 1188280 h 1302226"/>
              <a:gd name="connsiteX8" fmla="*/ 6216319 w 6216319"/>
              <a:gd name="connsiteY8" fmla="*/ 1302226 h 1302226"/>
              <a:gd name="connsiteX9" fmla="*/ 0 w 6216319"/>
              <a:gd name="connsiteY9" fmla="*/ 1302226 h 1302226"/>
              <a:gd name="connsiteX10" fmla="*/ 0 w 6216319"/>
              <a:gd name="connsiteY10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889839 w 6216319"/>
              <a:gd name="connsiteY6" fmla="*/ 317928 h 1302226"/>
              <a:gd name="connsiteX7" fmla="*/ 4628644 w 6216319"/>
              <a:gd name="connsiteY7" fmla="*/ 1034532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48869 w 6216319"/>
              <a:gd name="connsiteY6" fmla="*/ 761757 h 1302226"/>
              <a:gd name="connsiteX7" fmla="*/ 4628644 w 6216319"/>
              <a:gd name="connsiteY7" fmla="*/ 1034532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48869 w 6216319"/>
              <a:gd name="connsiteY6" fmla="*/ 761757 h 1302226"/>
              <a:gd name="connsiteX7" fmla="*/ 4628644 w 6216319"/>
              <a:gd name="connsiteY7" fmla="*/ 1034532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48869 w 6216319"/>
              <a:gd name="connsiteY6" fmla="*/ 761757 h 1302226"/>
              <a:gd name="connsiteX7" fmla="*/ 4628644 w 6216319"/>
              <a:gd name="connsiteY7" fmla="*/ 1034532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28644 w 6216319"/>
              <a:gd name="connsiteY7" fmla="*/ 1034532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28644 w 6216319"/>
              <a:gd name="connsiteY7" fmla="*/ 1034532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28644 w 6216319"/>
              <a:gd name="connsiteY7" fmla="*/ 1034532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84312 w 6216319"/>
              <a:gd name="connsiteY7" fmla="*/ 1156227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84312 w 6216319"/>
              <a:gd name="connsiteY7" fmla="*/ 1156227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84312 w 6216319"/>
              <a:gd name="connsiteY7" fmla="*/ 1156227 h 1302226"/>
              <a:gd name="connsiteX8" fmla="*/ 5356927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84312 w 6216319"/>
              <a:gd name="connsiteY7" fmla="*/ 1156227 h 1302226"/>
              <a:gd name="connsiteX8" fmla="*/ 5092502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84312 w 6216319"/>
              <a:gd name="connsiteY7" fmla="*/ 1156227 h 1302226"/>
              <a:gd name="connsiteX8" fmla="*/ 5092502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84312 w 6216319"/>
              <a:gd name="connsiteY7" fmla="*/ 1156227 h 1302226"/>
              <a:gd name="connsiteX8" fmla="*/ 5092502 w 6216319"/>
              <a:gd name="connsiteY8" fmla="*/ 1188280 h 1302226"/>
              <a:gd name="connsiteX9" fmla="*/ 6216319 w 6216319"/>
              <a:gd name="connsiteY9" fmla="*/ 1302226 h 1302226"/>
              <a:gd name="connsiteX10" fmla="*/ 0 w 6216319"/>
              <a:gd name="connsiteY10" fmla="*/ 1302226 h 1302226"/>
              <a:gd name="connsiteX11" fmla="*/ 0 w 6216319"/>
              <a:gd name="connsiteY11" fmla="*/ 22 h 1302226"/>
              <a:gd name="connsiteX0" fmla="*/ 0 w 6613304"/>
              <a:gd name="connsiteY0" fmla="*/ 22 h 1302226"/>
              <a:gd name="connsiteX1" fmla="*/ 574189 w 6613304"/>
              <a:gd name="connsiteY1" fmla="*/ 321816 h 1302226"/>
              <a:gd name="connsiteX2" fmla="*/ 1015951 w 6613304"/>
              <a:gd name="connsiteY2" fmla="*/ 346561 h 1302226"/>
              <a:gd name="connsiteX3" fmla="*/ 1732682 w 6613304"/>
              <a:gd name="connsiteY3" fmla="*/ 368038 h 1302226"/>
              <a:gd name="connsiteX4" fmla="*/ 2147475 w 6613304"/>
              <a:gd name="connsiteY4" fmla="*/ 479915 h 1302226"/>
              <a:gd name="connsiteX5" fmla="*/ 3043108 w 6613304"/>
              <a:gd name="connsiteY5" fmla="*/ 549633 h 1302226"/>
              <a:gd name="connsiteX6" fmla="*/ 3562786 w 6613304"/>
              <a:gd name="connsiteY6" fmla="*/ 790391 h 1302226"/>
              <a:gd name="connsiteX7" fmla="*/ 4684312 w 6613304"/>
              <a:gd name="connsiteY7" fmla="*/ 1156227 h 1302226"/>
              <a:gd name="connsiteX8" fmla="*/ 5092502 w 6613304"/>
              <a:gd name="connsiteY8" fmla="*/ 1188280 h 1302226"/>
              <a:gd name="connsiteX9" fmla="*/ 5886947 w 6613304"/>
              <a:gd name="connsiteY9" fmla="*/ 1005147 h 1302226"/>
              <a:gd name="connsiteX10" fmla="*/ 6216319 w 6613304"/>
              <a:gd name="connsiteY10" fmla="*/ 1302226 h 1302226"/>
              <a:gd name="connsiteX11" fmla="*/ 0 w 6613304"/>
              <a:gd name="connsiteY11" fmla="*/ 1302226 h 1302226"/>
              <a:gd name="connsiteX12" fmla="*/ 0 w 6613304"/>
              <a:gd name="connsiteY12" fmla="*/ 22 h 1302226"/>
              <a:gd name="connsiteX0" fmla="*/ 0 w 6597699"/>
              <a:gd name="connsiteY0" fmla="*/ 22 h 1302226"/>
              <a:gd name="connsiteX1" fmla="*/ 574189 w 6597699"/>
              <a:gd name="connsiteY1" fmla="*/ 321816 h 1302226"/>
              <a:gd name="connsiteX2" fmla="*/ 1015951 w 6597699"/>
              <a:gd name="connsiteY2" fmla="*/ 346561 h 1302226"/>
              <a:gd name="connsiteX3" fmla="*/ 1732682 w 6597699"/>
              <a:gd name="connsiteY3" fmla="*/ 368038 h 1302226"/>
              <a:gd name="connsiteX4" fmla="*/ 2147475 w 6597699"/>
              <a:gd name="connsiteY4" fmla="*/ 479915 h 1302226"/>
              <a:gd name="connsiteX5" fmla="*/ 3043108 w 6597699"/>
              <a:gd name="connsiteY5" fmla="*/ 549633 h 1302226"/>
              <a:gd name="connsiteX6" fmla="*/ 3562786 w 6597699"/>
              <a:gd name="connsiteY6" fmla="*/ 790391 h 1302226"/>
              <a:gd name="connsiteX7" fmla="*/ 4684312 w 6597699"/>
              <a:gd name="connsiteY7" fmla="*/ 1156227 h 1302226"/>
              <a:gd name="connsiteX8" fmla="*/ 5092502 w 6597699"/>
              <a:gd name="connsiteY8" fmla="*/ 1188280 h 1302226"/>
              <a:gd name="connsiteX9" fmla="*/ 5810403 w 6597699"/>
              <a:gd name="connsiteY9" fmla="*/ 1184110 h 1302226"/>
              <a:gd name="connsiteX10" fmla="*/ 6216319 w 6597699"/>
              <a:gd name="connsiteY10" fmla="*/ 1302226 h 1302226"/>
              <a:gd name="connsiteX11" fmla="*/ 0 w 6597699"/>
              <a:gd name="connsiteY11" fmla="*/ 1302226 h 1302226"/>
              <a:gd name="connsiteX12" fmla="*/ 0 w 6597699"/>
              <a:gd name="connsiteY12" fmla="*/ 22 h 1302226"/>
              <a:gd name="connsiteX0" fmla="*/ 0 w 6597699"/>
              <a:gd name="connsiteY0" fmla="*/ 22 h 1302226"/>
              <a:gd name="connsiteX1" fmla="*/ 574189 w 6597699"/>
              <a:gd name="connsiteY1" fmla="*/ 321816 h 1302226"/>
              <a:gd name="connsiteX2" fmla="*/ 1015951 w 6597699"/>
              <a:gd name="connsiteY2" fmla="*/ 346561 h 1302226"/>
              <a:gd name="connsiteX3" fmla="*/ 1732682 w 6597699"/>
              <a:gd name="connsiteY3" fmla="*/ 368038 h 1302226"/>
              <a:gd name="connsiteX4" fmla="*/ 2147475 w 6597699"/>
              <a:gd name="connsiteY4" fmla="*/ 479915 h 1302226"/>
              <a:gd name="connsiteX5" fmla="*/ 3043108 w 6597699"/>
              <a:gd name="connsiteY5" fmla="*/ 549633 h 1302226"/>
              <a:gd name="connsiteX6" fmla="*/ 3562786 w 6597699"/>
              <a:gd name="connsiteY6" fmla="*/ 790391 h 1302226"/>
              <a:gd name="connsiteX7" fmla="*/ 4684312 w 6597699"/>
              <a:gd name="connsiteY7" fmla="*/ 1156227 h 1302226"/>
              <a:gd name="connsiteX8" fmla="*/ 5092502 w 6597699"/>
              <a:gd name="connsiteY8" fmla="*/ 1188280 h 1302226"/>
              <a:gd name="connsiteX9" fmla="*/ 5810403 w 6597699"/>
              <a:gd name="connsiteY9" fmla="*/ 1184110 h 1302226"/>
              <a:gd name="connsiteX10" fmla="*/ 6216319 w 6597699"/>
              <a:gd name="connsiteY10" fmla="*/ 1302226 h 1302226"/>
              <a:gd name="connsiteX11" fmla="*/ 0 w 6597699"/>
              <a:gd name="connsiteY11" fmla="*/ 1302226 h 1302226"/>
              <a:gd name="connsiteX12" fmla="*/ 0 w 6597699"/>
              <a:gd name="connsiteY12" fmla="*/ 22 h 1302226"/>
              <a:gd name="connsiteX0" fmla="*/ 0 w 6597699"/>
              <a:gd name="connsiteY0" fmla="*/ 22 h 1302226"/>
              <a:gd name="connsiteX1" fmla="*/ 574189 w 6597699"/>
              <a:gd name="connsiteY1" fmla="*/ 321816 h 1302226"/>
              <a:gd name="connsiteX2" fmla="*/ 1015951 w 6597699"/>
              <a:gd name="connsiteY2" fmla="*/ 346561 h 1302226"/>
              <a:gd name="connsiteX3" fmla="*/ 1732682 w 6597699"/>
              <a:gd name="connsiteY3" fmla="*/ 368038 h 1302226"/>
              <a:gd name="connsiteX4" fmla="*/ 2147475 w 6597699"/>
              <a:gd name="connsiteY4" fmla="*/ 479915 h 1302226"/>
              <a:gd name="connsiteX5" fmla="*/ 3043108 w 6597699"/>
              <a:gd name="connsiteY5" fmla="*/ 549633 h 1302226"/>
              <a:gd name="connsiteX6" fmla="*/ 3562786 w 6597699"/>
              <a:gd name="connsiteY6" fmla="*/ 790391 h 1302226"/>
              <a:gd name="connsiteX7" fmla="*/ 4684312 w 6597699"/>
              <a:gd name="connsiteY7" fmla="*/ 1156227 h 1302226"/>
              <a:gd name="connsiteX8" fmla="*/ 5092502 w 6597699"/>
              <a:gd name="connsiteY8" fmla="*/ 1188280 h 1302226"/>
              <a:gd name="connsiteX9" fmla="*/ 5810403 w 6597699"/>
              <a:gd name="connsiteY9" fmla="*/ 1184110 h 1302226"/>
              <a:gd name="connsiteX10" fmla="*/ 6216319 w 6597699"/>
              <a:gd name="connsiteY10" fmla="*/ 1302226 h 1302226"/>
              <a:gd name="connsiteX11" fmla="*/ 0 w 6597699"/>
              <a:gd name="connsiteY11" fmla="*/ 1302226 h 1302226"/>
              <a:gd name="connsiteX12" fmla="*/ 0 w 6597699"/>
              <a:gd name="connsiteY12" fmla="*/ 22 h 1302226"/>
              <a:gd name="connsiteX0" fmla="*/ 0 w 6590574"/>
              <a:gd name="connsiteY0" fmla="*/ 22 h 1302226"/>
              <a:gd name="connsiteX1" fmla="*/ 574189 w 6590574"/>
              <a:gd name="connsiteY1" fmla="*/ 321816 h 1302226"/>
              <a:gd name="connsiteX2" fmla="*/ 1015951 w 6590574"/>
              <a:gd name="connsiteY2" fmla="*/ 346561 h 1302226"/>
              <a:gd name="connsiteX3" fmla="*/ 1732682 w 6590574"/>
              <a:gd name="connsiteY3" fmla="*/ 368038 h 1302226"/>
              <a:gd name="connsiteX4" fmla="*/ 2147475 w 6590574"/>
              <a:gd name="connsiteY4" fmla="*/ 479915 h 1302226"/>
              <a:gd name="connsiteX5" fmla="*/ 3043108 w 6590574"/>
              <a:gd name="connsiteY5" fmla="*/ 549633 h 1302226"/>
              <a:gd name="connsiteX6" fmla="*/ 3562786 w 6590574"/>
              <a:gd name="connsiteY6" fmla="*/ 790391 h 1302226"/>
              <a:gd name="connsiteX7" fmla="*/ 4684312 w 6590574"/>
              <a:gd name="connsiteY7" fmla="*/ 1156227 h 1302226"/>
              <a:gd name="connsiteX8" fmla="*/ 5092502 w 6590574"/>
              <a:gd name="connsiteY8" fmla="*/ 1188280 h 1302226"/>
              <a:gd name="connsiteX9" fmla="*/ 5810403 w 6590574"/>
              <a:gd name="connsiteY9" fmla="*/ 1184110 h 1302226"/>
              <a:gd name="connsiteX10" fmla="*/ 6216319 w 6590574"/>
              <a:gd name="connsiteY10" fmla="*/ 1302226 h 1302226"/>
              <a:gd name="connsiteX11" fmla="*/ 0 w 6590574"/>
              <a:gd name="connsiteY11" fmla="*/ 1302226 h 1302226"/>
              <a:gd name="connsiteX12" fmla="*/ 0 w 6590574"/>
              <a:gd name="connsiteY12" fmla="*/ 22 h 1302226"/>
              <a:gd name="connsiteX0" fmla="*/ 0 w 6216319"/>
              <a:gd name="connsiteY0" fmla="*/ 22 h 1302226"/>
              <a:gd name="connsiteX1" fmla="*/ 574189 w 6216319"/>
              <a:gd name="connsiteY1" fmla="*/ 321816 h 1302226"/>
              <a:gd name="connsiteX2" fmla="*/ 1015951 w 6216319"/>
              <a:gd name="connsiteY2" fmla="*/ 346561 h 1302226"/>
              <a:gd name="connsiteX3" fmla="*/ 1732682 w 6216319"/>
              <a:gd name="connsiteY3" fmla="*/ 368038 h 1302226"/>
              <a:gd name="connsiteX4" fmla="*/ 2147475 w 6216319"/>
              <a:gd name="connsiteY4" fmla="*/ 479915 h 1302226"/>
              <a:gd name="connsiteX5" fmla="*/ 3043108 w 6216319"/>
              <a:gd name="connsiteY5" fmla="*/ 549633 h 1302226"/>
              <a:gd name="connsiteX6" fmla="*/ 3562786 w 6216319"/>
              <a:gd name="connsiteY6" fmla="*/ 790391 h 1302226"/>
              <a:gd name="connsiteX7" fmla="*/ 4684312 w 6216319"/>
              <a:gd name="connsiteY7" fmla="*/ 1156227 h 1302226"/>
              <a:gd name="connsiteX8" fmla="*/ 5092502 w 6216319"/>
              <a:gd name="connsiteY8" fmla="*/ 1188280 h 1302226"/>
              <a:gd name="connsiteX9" fmla="*/ 5810403 w 6216319"/>
              <a:gd name="connsiteY9" fmla="*/ 1184110 h 1302226"/>
              <a:gd name="connsiteX10" fmla="*/ 6216319 w 6216319"/>
              <a:gd name="connsiteY10" fmla="*/ 1302226 h 1302226"/>
              <a:gd name="connsiteX11" fmla="*/ 0 w 6216319"/>
              <a:gd name="connsiteY11" fmla="*/ 1302226 h 1302226"/>
              <a:gd name="connsiteX12" fmla="*/ 0 w 6216319"/>
              <a:gd name="connsiteY12" fmla="*/ 22 h 1302226"/>
              <a:gd name="connsiteX0" fmla="*/ 0 w 6216319"/>
              <a:gd name="connsiteY0" fmla="*/ 10 h 1452543"/>
              <a:gd name="connsiteX1" fmla="*/ 574189 w 6216319"/>
              <a:gd name="connsiteY1" fmla="*/ 472133 h 1452543"/>
              <a:gd name="connsiteX2" fmla="*/ 1015951 w 6216319"/>
              <a:gd name="connsiteY2" fmla="*/ 496878 h 1452543"/>
              <a:gd name="connsiteX3" fmla="*/ 1732682 w 6216319"/>
              <a:gd name="connsiteY3" fmla="*/ 518355 h 1452543"/>
              <a:gd name="connsiteX4" fmla="*/ 2147475 w 6216319"/>
              <a:gd name="connsiteY4" fmla="*/ 630232 h 1452543"/>
              <a:gd name="connsiteX5" fmla="*/ 3043108 w 6216319"/>
              <a:gd name="connsiteY5" fmla="*/ 699950 h 1452543"/>
              <a:gd name="connsiteX6" fmla="*/ 3562786 w 6216319"/>
              <a:gd name="connsiteY6" fmla="*/ 940708 h 1452543"/>
              <a:gd name="connsiteX7" fmla="*/ 4684312 w 6216319"/>
              <a:gd name="connsiteY7" fmla="*/ 1306544 h 1452543"/>
              <a:gd name="connsiteX8" fmla="*/ 5092502 w 6216319"/>
              <a:gd name="connsiteY8" fmla="*/ 1338597 h 1452543"/>
              <a:gd name="connsiteX9" fmla="*/ 5810403 w 6216319"/>
              <a:gd name="connsiteY9" fmla="*/ 1334427 h 1452543"/>
              <a:gd name="connsiteX10" fmla="*/ 6216319 w 6216319"/>
              <a:gd name="connsiteY10" fmla="*/ 1452543 h 1452543"/>
              <a:gd name="connsiteX11" fmla="*/ 0 w 6216319"/>
              <a:gd name="connsiteY11" fmla="*/ 1452543 h 1452543"/>
              <a:gd name="connsiteX12" fmla="*/ 0 w 6216319"/>
              <a:gd name="connsiteY12" fmla="*/ 10 h 1452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216319" h="1452543">
                <a:moveTo>
                  <a:pt x="0" y="10"/>
                </a:moveTo>
                <a:cubicBezTo>
                  <a:pt x="229007" y="-1920"/>
                  <a:pt x="473169" y="274373"/>
                  <a:pt x="574189" y="472133"/>
                </a:cubicBezTo>
                <a:cubicBezTo>
                  <a:pt x="784106" y="306783"/>
                  <a:pt x="876671" y="335710"/>
                  <a:pt x="1015951" y="496878"/>
                </a:cubicBezTo>
                <a:cubicBezTo>
                  <a:pt x="1169602" y="156200"/>
                  <a:pt x="1541775" y="268250"/>
                  <a:pt x="1732682" y="518355"/>
                </a:cubicBezTo>
                <a:cubicBezTo>
                  <a:pt x="1951423" y="389059"/>
                  <a:pt x="1995178" y="418617"/>
                  <a:pt x="2147475" y="630232"/>
                </a:cubicBezTo>
                <a:cubicBezTo>
                  <a:pt x="2240004" y="303227"/>
                  <a:pt x="2890265" y="229257"/>
                  <a:pt x="3043108" y="699950"/>
                </a:cubicBezTo>
                <a:cubicBezTo>
                  <a:pt x="3340461" y="644318"/>
                  <a:pt x="3395950" y="702404"/>
                  <a:pt x="3562786" y="940708"/>
                </a:cubicBezTo>
                <a:cubicBezTo>
                  <a:pt x="3973172" y="584855"/>
                  <a:pt x="4634636" y="975363"/>
                  <a:pt x="4684312" y="1306544"/>
                </a:cubicBezTo>
                <a:cubicBezTo>
                  <a:pt x="4775936" y="1140966"/>
                  <a:pt x="4979530" y="1164509"/>
                  <a:pt x="5092502" y="1338597"/>
                </a:cubicBezTo>
                <a:cubicBezTo>
                  <a:pt x="5153770" y="1141613"/>
                  <a:pt x="5525680" y="842973"/>
                  <a:pt x="5810403" y="1334427"/>
                </a:cubicBezTo>
                <a:cubicBezTo>
                  <a:pt x="5955954" y="1267516"/>
                  <a:pt x="6049313" y="1259859"/>
                  <a:pt x="6216319" y="1452543"/>
                </a:cubicBezTo>
                <a:lnTo>
                  <a:pt x="0" y="1452543"/>
                </a:lnTo>
                <a:lnTo>
                  <a:pt x="0" y="10"/>
                </a:lnTo>
                <a:close/>
              </a:path>
            </a:pathLst>
          </a:custGeom>
          <a:solidFill>
            <a:schemeClr val="tx2">
              <a:lumMod val="20000"/>
              <a:lumOff val="80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" name="Freeform: Shape 93"/>
          <p:cNvSpPr/>
          <p:nvPr/>
        </p:nvSpPr>
        <p:spPr>
          <a:xfrm>
            <a:off x="1" y="6931250"/>
            <a:ext cx="6216319" cy="1449603"/>
          </a:xfrm>
          <a:custGeom>
            <a:avLst/>
            <a:gdLst>
              <a:gd name="connsiteX0" fmla="*/ 0 w 6216319"/>
              <a:gd name="connsiteY0" fmla="*/ 0 h 1302204"/>
              <a:gd name="connsiteX1" fmla="*/ 6216319 w 6216319"/>
              <a:gd name="connsiteY1" fmla="*/ 0 h 1302204"/>
              <a:gd name="connsiteX2" fmla="*/ 6216319 w 6216319"/>
              <a:gd name="connsiteY2" fmla="*/ 1302204 h 1302204"/>
              <a:gd name="connsiteX3" fmla="*/ 0 w 6216319"/>
              <a:gd name="connsiteY3" fmla="*/ 1302204 h 1302204"/>
              <a:gd name="connsiteX4" fmla="*/ 0 w 6216319"/>
              <a:gd name="connsiteY4" fmla="*/ 0 h 1302204"/>
              <a:gd name="connsiteX0" fmla="*/ 0 w 6216319"/>
              <a:gd name="connsiteY0" fmla="*/ 9364 h 1311568"/>
              <a:gd name="connsiteX1" fmla="*/ 339865 w 6216319"/>
              <a:gd name="connsiteY1" fmla="*/ 0 h 1311568"/>
              <a:gd name="connsiteX2" fmla="*/ 6216319 w 6216319"/>
              <a:gd name="connsiteY2" fmla="*/ 9364 h 1311568"/>
              <a:gd name="connsiteX3" fmla="*/ 6216319 w 6216319"/>
              <a:gd name="connsiteY3" fmla="*/ 1311568 h 1311568"/>
              <a:gd name="connsiteX4" fmla="*/ 0 w 6216319"/>
              <a:gd name="connsiteY4" fmla="*/ 1311568 h 1311568"/>
              <a:gd name="connsiteX5" fmla="*/ 0 w 6216319"/>
              <a:gd name="connsiteY5" fmla="*/ 9364 h 1311568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6216319 w 6216319"/>
              <a:gd name="connsiteY2" fmla="*/ 0 h 1302204"/>
              <a:gd name="connsiteX3" fmla="*/ 6216319 w 6216319"/>
              <a:gd name="connsiteY3" fmla="*/ 1302204 h 1302204"/>
              <a:gd name="connsiteX4" fmla="*/ 0 w 6216319"/>
              <a:gd name="connsiteY4" fmla="*/ 1302204 h 1302204"/>
              <a:gd name="connsiteX5" fmla="*/ 0 w 6216319"/>
              <a:gd name="connsiteY5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6216319 w 6216319"/>
              <a:gd name="connsiteY2" fmla="*/ 0 h 1302204"/>
              <a:gd name="connsiteX3" fmla="*/ 6216319 w 6216319"/>
              <a:gd name="connsiteY3" fmla="*/ 1302204 h 1302204"/>
              <a:gd name="connsiteX4" fmla="*/ 0 w 6216319"/>
              <a:gd name="connsiteY4" fmla="*/ 1302204 h 1302204"/>
              <a:gd name="connsiteX5" fmla="*/ 0 w 6216319"/>
              <a:gd name="connsiteY5" fmla="*/ 0 h 1302204"/>
              <a:gd name="connsiteX0" fmla="*/ 0 w 6216319"/>
              <a:gd name="connsiteY0" fmla="*/ 47249 h 1349453"/>
              <a:gd name="connsiteX1" fmla="*/ 339865 w 6216319"/>
              <a:gd name="connsiteY1" fmla="*/ 232094 h 1349453"/>
              <a:gd name="connsiteX2" fmla="*/ 2273862 w 6216319"/>
              <a:gd name="connsiteY2" fmla="*/ 280646 h 1349453"/>
              <a:gd name="connsiteX3" fmla="*/ 6216319 w 6216319"/>
              <a:gd name="connsiteY3" fmla="*/ 47249 h 1349453"/>
              <a:gd name="connsiteX4" fmla="*/ 6216319 w 6216319"/>
              <a:gd name="connsiteY4" fmla="*/ 1349453 h 1349453"/>
              <a:gd name="connsiteX5" fmla="*/ 0 w 6216319"/>
              <a:gd name="connsiteY5" fmla="*/ 1349453 h 1349453"/>
              <a:gd name="connsiteX6" fmla="*/ 0 w 6216319"/>
              <a:gd name="connsiteY6" fmla="*/ 47249 h 1349453"/>
              <a:gd name="connsiteX0" fmla="*/ 0 w 6216319"/>
              <a:gd name="connsiteY0" fmla="*/ 30623 h 1332827"/>
              <a:gd name="connsiteX1" fmla="*/ 339865 w 6216319"/>
              <a:gd name="connsiteY1" fmla="*/ 215468 h 1332827"/>
              <a:gd name="connsiteX2" fmla="*/ 2265770 w 6216319"/>
              <a:gd name="connsiteY2" fmla="*/ 539150 h 1332827"/>
              <a:gd name="connsiteX3" fmla="*/ 6216319 w 6216319"/>
              <a:gd name="connsiteY3" fmla="*/ 30623 h 1332827"/>
              <a:gd name="connsiteX4" fmla="*/ 6216319 w 6216319"/>
              <a:gd name="connsiteY4" fmla="*/ 1332827 h 1332827"/>
              <a:gd name="connsiteX5" fmla="*/ 0 w 6216319"/>
              <a:gd name="connsiteY5" fmla="*/ 1332827 h 1332827"/>
              <a:gd name="connsiteX6" fmla="*/ 0 w 6216319"/>
              <a:gd name="connsiteY6" fmla="*/ 30623 h 1332827"/>
              <a:gd name="connsiteX0" fmla="*/ 0 w 6216319"/>
              <a:gd name="connsiteY0" fmla="*/ 31024 h 1333228"/>
              <a:gd name="connsiteX1" fmla="*/ 339865 w 6216319"/>
              <a:gd name="connsiteY1" fmla="*/ 215869 h 1333228"/>
              <a:gd name="connsiteX2" fmla="*/ 2265770 w 6216319"/>
              <a:gd name="connsiteY2" fmla="*/ 539551 h 1333228"/>
              <a:gd name="connsiteX3" fmla="*/ 3269182 w 6216319"/>
              <a:gd name="connsiteY3" fmla="*/ 418171 h 1333228"/>
              <a:gd name="connsiteX4" fmla="*/ 6216319 w 6216319"/>
              <a:gd name="connsiteY4" fmla="*/ 31024 h 1333228"/>
              <a:gd name="connsiteX5" fmla="*/ 6216319 w 6216319"/>
              <a:gd name="connsiteY5" fmla="*/ 1333228 h 1333228"/>
              <a:gd name="connsiteX6" fmla="*/ 0 w 6216319"/>
              <a:gd name="connsiteY6" fmla="*/ 1333228 h 1333228"/>
              <a:gd name="connsiteX7" fmla="*/ 0 w 6216319"/>
              <a:gd name="connsiteY7" fmla="*/ 31024 h 1333228"/>
              <a:gd name="connsiteX0" fmla="*/ 0 w 6216319"/>
              <a:gd name="connsiteY0" fmla="*/ 26175 h 1328379"/>
              <a:gd name="connsiteX1" fmla="*/ 339865 w 6216319"/>
              <a:gd name="connsiteY1" fmla="*/ 211020 h 1328379"/>
              <a:gd name="connsiteX2" fmla="*/ 2265770 w 6216319"/>
              <a:gd name="connsiteY2" fmla="*/ 534702 h 1328379"/>
              <a:gd name="connsiteX3" fmla="*/ 3244906 w 6216319"/>
              <a:gd name="connsiteY3" fmla="*/ 518518 h 1328379"/>
              <a:gd name="connsiteX4" fmla="*/ 6216319 w 6216319"/>
              <a:gd name="connsiteY4" fmla="*/ 26175 h 1328379"/>
              <a:gd name="connsiteX5" fmla="*/ 6216319 w 6216319"/>
              <a:gd name="connsiteY5" fmla="*/ 1328379 h 1328379"/>
              <a:gd name="connsiteX6" fmla="*/ 0 w 6216319"/>
              <a:gd name="connsiteY6" fmla="*/ 1328379 h 1328379"/>
              <a:gd name="connsiteX7" fmla="*/ 0 w 6216319"/>
              <a:gd name="connsiteY7" fmla="*/ 26175 h 1328379"/>
              <a:gd name="connsiteX0" fmla="*/ 0 w 6216319"/>
              <a:gd name="connsiteY0" fmla="*/ 63128 h 1365332"/>
              <a:gd name="connsiteX1" fmla="*/ 339865 w 6216319"/>
              <a:gd name="connsiteY1" fmla="*/ 247973 h 1365332"/>
              <a:gd name="connsiteX2" fmla="*/ 2265770 w 6216319"/>
              <a:gd name="connsiteY2" fmla="*/ 571655 h 1365332"/>
              <a:gd name="connsiteX3" fmla="*/ 3244906 w 6216319"/>
              <a:gd name="connsiteY3" fmla="*/ 555471 h 1365332"/>
              <a:gd name="connsiteX4" fmla="*/ 4725749 w 6216319"/>
              <a:gd name="connsiteY4" fmla="*/ 239882 h 1365332"/>
              <a:gd name="connsiteX5" fmla="*/ 6216319 w 6216319"/>
              <a:gd name="connsiteY5" fmla="*/ 63128 h 1365332"/>
              <a:gd name="connsiteX6" fmla="*/ 6216319 w 6216319"/>
              <a:gd name="connsiteY6" fmla="*/ 1365332 h 1365332"/>
              <a:gd name="connsiteX7" fmla="*/ 0 w 6216319"/>
              <a:gd name="connsiteY7" fmla="*/ 1365332 h 1365332"/>
              <a:gd name="connsiteX8" fmla="*/ 0 w 6216319"/>
              <a:gd name="connsiteY8" fmla="*/ 63128 h 1365332"/>
              <a:gd name="connsiteX0" fmla="*/ 0 w 6216319"/>
              <a:gd name="connsiteY0" fmla="*/ 20810 h 1323014"/>
              <a:gd name="connsiteX1" fmla="*/ 339865 w 6216319"/>
              <a:gd name="connsiteY1" fmla="*/ 205655 h 1323014"/>
              <a:gd name="connsiteX2" fmla="*/ 2265770 w 6216319"/>
              <a:gd name="connsiteY2" fmla="*/ 529337 h 1323014"/>
              <a:gd name="connsiteX3" fmla="*/ 3244906 w 6216319"/>
              <a:gd name="connsiteY3" fmla="*/ 513153 h 1323014"/>
              <a:gd name="connsiteX4" fmla="*/ 4628644 w 6216319"/>
              <a:gd name="connsiteY4" fmla="*/ 1055320 h 1323014"/>
              <a:gd name="connsiteX5" fmla="*/ 6216319 w 6216319"/>
              <a:gd name="connsiteY5" fmla="*/ 20810 h 1323014"/>
              <a:gd name="connsiteX6" fmla="*/ 6216319 w 6216319"/>
              <a:gd name="connsiteY6" fmla="*/ 1323014 h 1323014"/>
              <a:gd name="connsiteX7" fmla="*/ 0 w 6216319"/>
              <a:gd name="connsiteY7" fmla="*/ 1323014 h 1323014"/>
              <a:gd name="connsiteX8" fmla="*/ 0 w 6216319"/>
              <a:gd name="connsiteY8" fmla="*/ 20810 h 1323014"/>
              <a:gd name="connsiteX0" fmla="*/ 0 w 6216319"/>
              <a:gd name="connsiteY0" fmla="*/ 32243 h 1334447"/>
              <a:gd name="connsiteX1" fmla="*/ 339865 w 6216319"/>
              <a:gd name="connsiteY1" fmla="*/ 217088 h 1334447"/>
              <a:gd name="connsiteX2" fmla="*/ 2265770 w 6216319"/>
              <a:gd name="connsiteY2" fmla="*/ 540770 h 1334447"/>
              <a:gd name="connsiteX3" fmla="*/ 3244906 w 6216319"/>
              <a:gd name="connsiteY3" fmla="*/ 524586 h 1334447"/>
              <a:gd name="connsiteX4" fmla="*/ 4628644 w 6216319"/>
              <a:gd name="connsiteY4" fmla="*/ 1066753 h 1334447"/>
              <a:gd name="connsiteX5" fmla="*/ 5526860 w 6216319"/>
              <a:gd name="connsiteY5" fmla="*/ 451758 h 1334447"/>
              <a:gd name="connsiteX6" fmla="*/ 6216319 w 6216319"/>
              <a:gd name="connsiteY6" fmla="*/ 32243 h 1334447"/>
              <a:gd name="connsiteX7" fmla="*/ 6216319 w 6216319"/>
              <a:gd name="connsiteY7" fmla="*/ 1334447 h 1334447"/>
              <a:gd name="connsiteX8" fmla="*/ 0 w 6216319"/>
              <a:gd name="connsiteY8" fmla="*/ 1334447 h 1334447"/>
              <a:gd name="connsiteX9" fmla="*/ 0 w 6216319"/>
              <a:gd name="connsiteY9" fmla="*/ 32243 h 1334447"/>
              <a:gd name="connsiteX0" fmla="*/ 0 w 6216319"/>
              <a:gd name="connsiteY0" fmla="*/ 12831 h 1315035"/>
              <a:gd name="connsiteX1" fmla="*/ 339865 w 6216319"/>
              <a:gd name="connsiteY1" fmla="*/ 197676 h 1315035"/>
              <a:gd name="connsiteX2" fmla="*/ 2265770 w 6216319"/>
              <a:gd name="connsiteY2" fmla="*/ 521358 h 1315035"/>
              <a:gd name="connsiteX3" fmla="*/ 3244906 w 6216319"/>
              <a:gd name="connsiteY3" fmla="*/ 505174 h 1315035"/>
              <a:gd name="connsiteX4" fmla="*/ 4628644 w 6216319"/>
              <a:gd name="connsiteY4" fmla="*/ 1047341 h 1315035"/>
              <a:gd name="connsiteX5" fmla="*/ 5356927 w 6216319"/>
              <a:gd name="connsiteY5" fmla="*/ 1201089 h 1315035"/>
              <a:gd name="connsiteX6" fmla="*/ 6216319 w 6216319"/>
              <a:gd name="connsiteY6" fmla="*/ 12831 h 1315035"/>
              <a:gd name="connsiteX7" fmla="*/ 6216319 w 6216319"/>
              <a:gd name="connsiteY7" fmla="*/ 1315035 h 1315035"/>
              <a:gd name="connsiteX8" fmla="*/ 0 w 6216319"/>
              <a:gd name="connsiteY8" fmla="*/ 1315035 h 1315035"/>
              <a:gd name="connsiteX9" fmla="*/ 0 w 6216319"/>
              <a:gd name="connsiteY9" fmla="*/ 12831 h 1315035"/>
              <a:gd name="connsiteX0" fmla="*/ 0 w 6498499"/>
              <a:gd name="connsiteY0" fmla="*/ 0 h 1302204"/>
              <a:gd name="connsiteX1" fmla="*/ 339865 w 6498499"/>
              <a:gd name="connsiteY1" fmla="*/ 184845 h 1302204"/>
              <a:gd name="connsiteX2" fmla="*/ 2265770 w 6498499"/>
              <a:gd name="connsiteY2" fmla="*/ 508527 h 1302204"/>
              <a:gd name="connsiteX3" fmla="*/ 3244906 w 6498499"/>
              <a:gd name="connsiteY3" fmla="*/ 492343 h 1302204"/>
              <a:gd name="connsiteX4" fmla="*/ 4628644 w 6498499"/>
              <a:gd name="connsiteY4" fmla="*/ 1034510 h 1302204"/>
              <a:gd name="connsiteX5" fmla="*/ 5356927 w 6498499"/>
              <a:gd name="connsiteY5" fmla="*/ 1188258 h 1302204"/>
              <a:gd name="connsiteX6" fmla="*/ 6216319 w 6498499"/>
              <a:gd name="connsiteY6" fmla="*/ 1302204 h 1302204"/>
              <a:gd name="connsiteX7" fmla="*/ 0 w 6498499"/>
              <a:gd name="connsiteY7" fmla="*/ 1302204 h 1302204"/>
              <a:gd name="connsiteX8" fmla="*/ 0 w 649849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0 h 1302204"/>
              <a:gd name="connsiteX1" fmla="*/ 339865 w 6216319"/>
              <a:gd name="connsiteY1" fmla="*/ 184845 h 1302204"/>
              <a:gd name="connsiteX2" fmla="*/ 2265770 w 6216319"/>
              <a:gd name="connsiteY2" fmla="*/ 508527 h 1302204"/>
              <a:gd name="connsiteX3" fmla="*/ 3244906 w 6216319"/>
              <a:gd name="connsiteY3" fmla="*/ 492343 h 1302204"/>
              <a:gd name="connsiteX4" fmla="*/ 4628644 w 6216319"/>
              <a:gd name="connsiteY4" fmla="*/ 1034510 h 1302204"/>
              <a:gd name="connsiteX5" fmla="*/ 5356927 w 6216319"/>
              <a:gd name="connsiteY5" fmla="*/ 1188258 h 1302204"/>
              <a:gd name="connsiteX6" fmla="*/ 6216319 w 6216319"/>
              <a:gd name="connsiteY6" fmla="*/ 1302204 h 1302204"/>
              <a:gd name="connsiteX7" fmla="*/ 0 w 6216319"/>
              <a:gd name="connsiteY7" fmla="*/ 1302204 h 1302204"/>
              <a:gd name="connsiteX8" fmla="*/ 0 w 6216319"/>
              <a:gd name="connsiteY8" fmla="*/ 0 h 1302204"/>
              <a:gd name="connsiteX0" fmla="*/ 0 w 6216319"/>
              <a:gd name="connsiteY0" fmla="*/ 147589 h 1449793"/>
              <a:gd name="connsiteX1" fmla="*/ 339865 w 6216319"/>
              <a:gd name="connsiteY1" fmla="*/ 332434 h 1449793"/>
              <a:gd name="connsiteX2" fmla="*/ 2265770 w 6216319"/>
              <a:gd name="connsiteY2" fmla="*/ 656116 h 1449793"/>
              <a:gd name="connsiteX3" fmla="*/ 3244906 w 6216319"/>
              <a:gd name="connsiteY3" fmla="*/ 639932 h 1449793"/>
              <a:gd name="connsiteX4" fmla="*/ 4628644 w 6216319"/>
              <a:gd name="connsiteY4" fmla="*/ 1182099 h 1449793"/>
              <a:gd name="connsiteX5" fmla="*/ 5356927 w 6216319"/>
              <a:gd name="connsiteY5" fmla="*/ 1335847 h 1449793"/>
              <a:gd name="connsiteX6" fmla="*/ 6216319 w 6216319"/>
              <a:gd name="connsiteY6" fmla="*/ 1449793 h 1449793"/>
              <a:gd name="connsiteX7" fmla="*/ 0 w 6216319"/>
              <a:gd name="connsiteY7" fmla="*/ 1449793 h 1449793"/>
              <a:gd name="connsiteX8" fmla="*/ 0 w 6216319"/>
              <a:gd name="connsiteY8" fmla="*/ 147589 h 1449793"/>
              <a:gd name="connsiteX0" fmla="*/ 0 w 6216319"/>
              <a:gd name="connsiteY0" fmla="*/ 121021 h 1423225"/>
              <a:gd name="connsiteX1" fmla="*/ 339865 w 6216319"/>
              <a:gd name="connsiteY1" fmla="*/ 305866 h 1423225"/>
              <a:gd name="connsiteX2" fmla="*/ 2265770 w 6216319"/>
              <a:gd name="connsiteY2" fmla="*/ 629548 h 1423225"/>
              <a:gd name="connsiteX3" fmla="*/ 3244906 w 6216319"/>
              <a:gd name="connsiteY3" fmla="*/ 613364 h 1423225"/>
              <a:gd name="connsiteX4" fmla="*/ 4628644 w 6216319"/>
              <a:gd name="connsiteY4" fmla="*/ 1155531 h 1423225"/>
              <a:gd name="connsiteX5" fmla="*/ 5356927 w 6216319"/>
              <a:gd name="connsiteY5" fmla="*/ 1309279 h 1423225"/>
              <a:gd name="connsiteX6" fmla="*/ 6216319 w 6216319"/>
              <a:gd name="connsiteY6" fmla="*/ 1423225 h 1423225"/>
              <a:gd name="connsiteX7" fmla="*/ 0 w 6216319"/>
              <a:gd name="connsiteY7" fmla="*/ 1423225 h 1423225"/>
              <a:gd name="connsiteX8" fmla="*/ 0 w 6216319"/>
              <a:gd name="connsiteY8" fmla="*/ 121021 h 1423225"/>
              <a:gd name="connsiteX0" fmla="*/ 0 w 6216319"/>
              <a:gd name="connsiteY0" fmla="*/ 121021 h 1423225"/>
              <a:gd name="connsiteX1" fmla="*/ 339865 w 6216319"/>
              <a:gd name="connsiteY1" fmla="*/ 305866 h 1423225"/>
              <a:gd name="connsiteX2" fmla="*/ 2265770 w 6216319"/>
              <a:gd name="connsiteY2" fmla="*/ 629548 h 1423225"/>
              <a:gd name="connsiteX3" fmla="*/ 3244906 w 6216319"/>
              <a:gd name="connsiteY3" fmla="*/ 613364 h 1423225"/>
              <a:gd name="connsiteX4" fmla="*/ 4628644 w 6216319"/>
              <a:gd name="connsiteY4" fmla="*/ 1155531 h 1423225"/>
              <a:gd name="connsiteX5" fmla="*/ 5356927 w 6216319"/>
              <a:gd name="connsiteY5" fmla="*/ 1309279 h 1423225"/>
              <a:gd name="connsiteX6" fmla="*/ 6216319 w 6216319"/>
              <a:gd name="connsiteY6" fmla="*/ 1423225 h 1423225"/>
              <a:gd name="connsiteX7" fmla="*/ 0 w 6216319"/>
              <a:gd name="connsiteY7" fmla="*/ 1423225 h 1423225"/>
              <a:gd name="connsiteX8" fmla="*/ 0 w 6216319"/>
              <a:gd name="connsiteY8" fmla="*/ 121021 h 1423225"/>
              <a:gd name="connsiteX0" fmla="*/ 0 w 6216319"/>
              <a:gd name="connsiteY0" fmla="*/ 140194 h 1442398"/>
              <a:gd name="connsiteX1" fmla="*/ 339865 w 6216319"/>
              <a:gd name="connsiteY1" fmla="*/ 325039 h 1442398"/>
              <a:gd name="connsiteX2" fmla="*/ 2265770 w 6216319"/>
              <a:gd name="connsiteY2" fmla="*/ 648721 h 1442398"/>
              <a:gd name="connsiteX3" fmla="*/ 3244906 w 6216319"/>
              <a:gd name="connsiteY3" fmla="*/ 632537 h 1442398"/>
              <a:gd name="connsiteX4" fmla="*/ 4628644 w 6216319"/>
              <a:gd name="connsiteY4" fmla="*/ 1174704 h 1442398"/>
              <a:gd name="connsiteX5" fmla="*/ 5356927 w 6216319"/>
              <a:gd name="connsiteY5" fmla="*/ 1328452 h 1442398"/>
              <a:gd name="connsiteX6" fmla="*/ 6216319 w 6216319"/>
              <a:gd name="connsiteY6" fmla="*/ 1442398 h 1442398"/>
              <a:gd name="connsiteX7" fmla="*/ 0 w 6216319"/>
              <a:gd name="connsiteY7" fmla="*/ 1442398 h 1442398"/>
              <a:gd name="connsiteX8" fmla="*/ 0 w 6216319"/>
              <a:gd name="connsiteY8" fmla="*/ 140194 h 1442398"/>
              <a:gd name="connsiteX0" fmla="*/ 0 w 6216319"/>
              <a:gd name="connsiteY0" fmla="*/ 140194 h 1442398"/>
              <a:gd name="connsiteX1" fmla="*/ 339865 w 6216319"/>
              <a:gd name="connsiteY1" fmla="*/ 325039 h 1442398"/>
              <a:gd name="connsiteX2" fmla="*/ 2265770 w 6216319"/>
              <a:gd name="connsiteY2" fmla="*/ 648721 h 1442398"/>
              <a:gd name="connsiteX3" fmla="*/ 3244906 w 6216319"/>
              <a:gd name="connsiteY3" fmla="*/ 632537 h 1442398"/>
              <a:gd name="connsiteX4" fmla="*/ 4628644 w 6216319"/>
              <a:gd name="connsiteY4" fmla="*/ 1174704 h 1442398"/>
              <a:gd name="connsiteX5" fmla="*/ 5356927 w 6216319"/>
              <a:gd name="connsiteY5" fmla="*/ 1328452 h 1442398"/>
              <a:gd name="connsiteX6" fmla="*/ 6216319 w 6216319"/>
              <a:gd name="connsiteY6" fmla="*/ 1442398 h 1442398"/>
              <a:gd name="connsiteX7" fmla="*/ 0 w 6216319"/>
              <a:gd name="connsiteY7" fmla="*/ 1442398 h 1442398"/>
              <a:gd name="connsiteX8" fmla="*/ 0 w 6216319"/>
              <a:gd name="connsiteY8" fmla="*/ 140194 h 1442398"/>
              <a:gd name="connsiteX0" fmla="*/ 0 w 6216319"/>
              <a:gd name="connsiteY0" fmla="*/ 34944 h 1337148"/>
              <a:gd name="connsiteX1" fmla="*/ 339865 w 6216319"/>
              <a:gd name="connsiteY1" fmla="*/ 219789 h 1337148"/>
              <a:gd name="connsiteX2" fmla="*/ 2265770 w 6216319"/>
              <a:gd name="connsiteY2" fmla="*/ 543471 h 1337148"/>
              <a:gd name="connsiteX3" fmla="*/ 3244906 w 6216319"/>
              <a:gd name="connsiteY3" fmla="*/ 527287 h 1337148"/>
              <a:gd name="connsiteX4" fmla="*/ 4628644 w 6216319"/>
              <a:gd name="connsiteY4" fmla="*/ 1069454 h 1337148"/>
              <a:gd name="connsiteX5" fmla="*/ 5356927 w 6216319"/>
              <a:gd name="connsiteY5" fmla="*/ 1223202 h 1337148"/>
              <a:gd name="connsiteX6" fmla="*/ 6216319 w 6216319"/>
              <a:gd name="connsiteY6" fmla="*/ 1337148 h 1337148"/>
              <a:gd name="connsiteX7" fmla="*/ 0 w 6216319"/>
              <a:gd name="connsiteY7" fmla="*/ 1337148 h 1337148"/>
              <a:gd name="connsiteX8" fmla="*/ 0 w 6216319"/>
              <a:gd name="connsiteY8" fmla="*/ 34944 h 1337148"/>
              <a:gd name="connsiteX0" fmla="*/ 0 w 6216319"/>
              <a:gd name="connsiteY0" fmla="*/ 44896 h 1347100"/>
              <a:gd name="connsiteX1" fmla="*/ 339865 w 6216319"/>
              <a:gd name="connsiteY1" fmla="*/ 229741 h 1347100"/>
              <a:gd name="connsiteX2" fmla="*/ 2265770 w 6216319"/>
              <a:gd name="connsiteY2" fmla="*/ 553423 h 1347100"/>
              <a:gd name="connsiteX3" fmla="*/ 3244906 w 6216319"/>
              <a:gd name="connsiteY3" fmla="*/ 537239 h 1347100"/>
              <a:gd name="connsiteX4" fmla="*/ 4628644 w 6216319"/>
              <a:gd name="connsiteY4" fmla="*/ 1079406 h 1347100"/>
              <a:gd name="connsiteX5" fmla="*/ 5356927 w 6216319"/>
              <a:gd name="connsiteY5" fmla="*/ 1233154 h 1347100"/>
              <a:gd name="connsiteX6" fmla="*/ 6216319 w 6216319"/>
              <a:gd name="connsiteY6" fmla="*/ 1347100 h 1347100"/>
              <a:gd name="connsiteX7" fmla="*/ 0 w 6216319"/>
              <a:gd name="connsiteY7" fmla="*/ 1347100 h 1347100"/>
              <a:gd name="connsiteX8" fmla="*/ 0 w 6216319"/>
              <a:gd name="connsiteY8" fmla="*/ 44896 h 1347100"/>
              <a:gd name="connsiteX0" fmla="*/ 0 w 6216319"/>
              <a:gd name="connsiteY0" fmla="*/ 44896 h 1347100"/>
              <a:gd name="connsiteX1" fmla="*/ 339865 w 6216319"/>
              <a:gd name="connsiteY1" fmla="*/ 229741 h 1347100"/>
              <a:gd name="connsiteX2" fmla="*/ 2265770 w 6216319"/>
              <a:gd name="connsiteY2" fmla="*/ 553423 h 1347100"/>
              <a:gd name="connsiteX3" fmla="*/ 3244906 w 6216319"/>
              <a:gd name="connsiteY3" fmla="*/ 537239 h 1347100"/>
              <a:gd name="connsiteX4" fmla="*/ 4628644 w 6216319"/>
              <a:gd name="connsiteY4" fmla="*/ 1079406 h 1347100"/>
              <a:gd name="connsiteX5" fmla="*/ 5356927 w 6216319"/>
              <a:gd name="connsiteY5" fmla="*/ 1233154 h 1347100"/>
              <a:gd name="connsiteX6" fmla="*/ 6216319 w 6216319"/>
              <a:gd name="connsiteY6" fmla="*/ 1347100 h 1347100"/>
              <a:gd name="connsiteX7" fmla="*/ 0 w 6216319"/>
              <a:gd name="connsiteY7" fmla="*/ 1347100 h 1347100"/>
              <a:gd name="connsiteX8" fmla="*/ 0 w 6216319"/>
              <a:gd name="connsiteY8" fmla="*/ 44896 h 1347100"/>
              <a:gd name="connsiteX0" fmla="*/ 0 w 6216319"/>
              <a:gd name="connsiteY0" fmla="*/ 530 h 1302734"/>
              <a:gd name="connsiteX1" fmla="*/ 339865 w 6216319"/>
              <a:gd name="connsiteY1" fmla="*/ 185375 h 1302734"/>
              <a:gd name="connsiteX2" fmla="*/ 2265770 w 6216319"/>
              <a:gd name="connsiteY2" fmla="*/ 509057 h 1302734"/>
              <a:gd name="connsiteX3" fmla="*/ 3244906 w 6216319"/>
              <a:gd name="connsiteY3" fmla="*/ 492873 h 1302734"/>
              <a:gd name="connsiteX4" fmla="*/ 4628644 w 6216319"/>
              <a:gd name="connsiteY4" fmla="*/ 1035040 h 1302734"/>
              <a:gd name="connsiteX5" fmla="*/ 5356927 w 6216319"/>
              <a:gd name="connsiteY5" fmla="*/ 1188788 h 1302734"/>
              <a:gd name="connsiteX6" fmla="*/ 6216319 w 6216319"/>
              <a:gd name="connsiteY6" fmla="*/ 1302734 h 1302734"/>
              <a:gd name="connsiteX7" fmla="*/ 0 w 6216319"/>
              <a:gd name="connsiteY7" fmla="*/ 1302734 h 1302734"/>
              <a:gd name="connsiteX8" fmla="*/ 0 w 6216319"/>
              <a:gd name="connsiteY8" fmla="*/ 530 h 1302734"/>
              <a:gd name="connsiteX0" fmla="*/ 0 w 6216319"/>
              <a:gd name="connsiteY0" fmla="*/ 20163 h 1322367"/>
              <a:gd name="connsiteX1" fmla="*/ 2265770 w 6216319"/>
              <a:gd name="connsiteY1" fmla="*/ 528690 h 1322367"/>
              <a:gd name="connsiteX2" fmla="*/ 3244906 w 6216319"/>
              <a:gd name="connsiteY2" fmla="*/ 512506 h 1322367"/>
              <a:gd name="connsiteX3" fmla="*/ 4628644 w 6216319"/>
              <a:gd name="connsiteY3" fmla="*/ 1054673 h 1322367"/>
              <a:gd name="connsiteX4" fmla="*/ 5356927 w 6216319"/>
              <a:gd name="connsiteY4" fmla="*/ 1208421 h 1322367"/>
              <a:gd name="connsiteX5" fmla="*/ 6216319 w 6216319"/>
              <a:gd name="connsiteY5" fmla="*/ 1322367 h 1322367"/>
              <a:gd name="connsiteX6" fmla="*/ 0 w 6216319"/>
              <a:gd name="connsiteY6" fmla="*/ 1322367 h 1322367"/>
              <a:gd name="connsiteX7" fmla="*/ 0 w 6216319"/>
              <a:gd name="connsiteY7" fmla="*/ 20163 h 1322367"/>
              <a:gd name="connsiteX0" fmla="*/ 0 w 6216319"/>
              <a:gd name="connsiteY0" fmla="*/ 105646 h 1407850"/>
              <a:gd name="connsiteX1" fmla="*/ 477430 w 6216319"/>
              <a:gd name="connsiteY1" fmla="*/ 136745 h 1407850"/>
              <a:gd name="connsiteX2" fmla="*/ 2265770 w 6216319"/>
              <a:gd name="connsiteY2" fmla="*/ 614173 h 1407850"/>
              <a:gd name="connsiteX3" fmla="*/ 3244906 w 6216319"/>
              <a:gd name="connsiteY3" fmla="*/ 597989 h 1407850"/>
              <a:gd name="connsiteX4" fmla="*/ 4628644 w 6216319"/>
              <a:gd name="connsiteY4" fmla="*/ 1140156 h 1407850"/>
              <a:gd name="connsiteX5" fmla="*/ 5356927 w 6216319"/>
              <a:gd name="connsiteY5" fmla="*/ 1293904 h 1407850"/>
              <a:gd name="connsiteX6" fmla="*/ 6216319 w 6216319"/>
              <a:gd name="connsiteY6" fmla="*/ 1407850 h 1407850"/>
              <a:gd name="connsiteX7" fmla="*/ 0 w 6216319"/>
              <a:gd name="connsiteY7" fmla="*/ 1407850 h 1407850"/>
              <a:gd name="connsiteX8" fmla="*/ 0 w 6216319"/>
              <a:gd name="connsiteY8" fmla="*/ 105646 h 1407850"/>
              <a:gd name="connsiteX0" fmla="*/ 0 w 6216319"/>
              <a:gd name="connsiteY0" fmla="*/ 71230 h 1373434"/>
              <a:gd name="connsiteX1" fmla="*/ 323681 w 6216319"/>
              <a:gd name="connsiteY1" fmla="*/ 264170 h 1373434"/>
              <a:gd name="connsiteX2" fmla="*/ 2265770 w 6216319"/>
              <a:gd name="connsiteY2" fmla="*/ 579757 h 1373434"/>
              <a:gd name="connsiteX3" fmla="*/ 3244906 w 6216319"/>
              <a:gd name="connsiteY3" fmla="*/ 563573 h 1373434"/>
              <a:gd name="connsiteX4" fmla="*/ 4628644 w 6216319"/>
              <a:gd name="connsiteY4" fmla="*/ 1105740 h 1373434"/>
              <a:gd name="connsiteX5" fmla="*/ 5356927 w 6216319"/>
              <a:gd name="connsiteY5" fmla="*/ 1259488 h 1373434"/>
              <a:gd name="connsiteX6" fmla="*/ 6216319 w 6216319"/>
              <a:gd name="connsiteY6" fmla="*/ 1373434 h 1373434"/>
              <a:gd name="connsiteX7" fmla="*/ 0 w 6216319"/>
              <a:gd name="connsiteY7" fmla="*/ 1373434 h 1373434"/>
              <a:gd name="connsiteX8" fmla="*/ 0 w 6216319"/>
              <a:gd name="connsiteY8" fmla="*/ 71230 h 1373434"/>
              <a:gd name="connsiteX0" fmla="*/ 0 w 6216319"/>
              <a:gd name="connsiteY0" fmla="*/ 71230 h 1373434"/>
              <a:gd name="connsiteX1" fmla="*/ 323681 w 6216319"/>
              <a:gd name="connsiteY1" fmla="*/ 264170 h 1373434"/>
              <a:gd name="connsiteX2" fmla="*/ 2265770 w 6216319"/>
              <a:gd name="connsiteY2" fmla="*/ 579757 h 1373434"/>
              <a:gd name="connsiteX3" fmla="*/ 3244906 w 6216319"/>
              <a:gd name="connsiteY3" fmla="*/ 563573 h 1373434"/>
              <a:gd name="connsiteX4" fmla="*/ 4628644 w 6216319"/>
              <a:gd name="connsiteY4" fmla="*/ 1105740 h 1373434"/>
              <a:gd name="connsiteX5" fmla="*/ 5356927 w 6216319"/>
              <a:gd name="connsiteY5" fmla="*/ 1259488 h 1373434"/>
              <a:gd name="connsiteX6" fmla="*/ 6216319 w 6216319"/>
              <a:gd name="connsiteY6" fmla="*/ 1373434 h 1373434"/>
              <a:gd name="connsiteX7" fmla="*/ 0 w 6216319"/>
              <a:gd name="connsiteY7" fmla="*/ 1373434 h 1373434"/>
              <a:gd name="connsiteX8" fmla="*/ 0 w 6216319"/>
              <a:gd name="connsiteY8" fmla="*/ 71230 h 1373434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  <a:gd name="connsiteX0" fmla="*/ 0 w 6216319"/>
              <a:gd name="connsiteY0" fmla="*/ 147399 h 1449603"/>
              <a:gd name="connsiteX1" fmla="*/ 323681 w 6216319"/>
              <a:gd name="connsiteY1" fmla="*/ 340339 h 1449603"/>
              <a:gd name="connsiteX2" fmla="*/ 2265770 w 6216319"/>
              <a:gd name="connsiteY2" fmla="*/ 655926 h 1449603"/>
              <a:gd name="connsiteX3" fmla="*/ 3244906 w 6216319"/>
              <a:gd name="connsiteY3" fmla="*/ 639742 h 1449603"/>
              <a:gd name="connsiteX4" fmla="*/ 4628644 w 6216319"/>
              <a:gd name="connsiteY4" fmla="*/ 1181909 h 1449603"/>
              <a:gd name="connsiteX5" fmla="*/ 5356927 w 6216319"/>
              <a:gd name="connsiteY5" fmla="*/ 1335657 h 1449603"/>
              <a:gd name="connsiteX6" fmla="*/ 6216319 w 6216319"/>
              <a:gd name="connsiteY6" fmla="*/ 1449603 h 1449603"/>
              <a:gd name="connsiteX7" fmla="*/ 0 w 6216319"/>
              <a:gd name="connsiteY7" fmla="*/ 1449603 h 1449603"/>
              <a:gd name="connsiteX8" fmla="*/ 0 w 6216319"/>
              <a:gd name="connsiteY8" fmla="*/ 147399 h 1449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216319" h="1449603">
                <a:moveTo>
                  <a:pt x="0" y="147399"/>
                </a:moveTo>
                <a:cubicBezTo>
                  <a:pt x="229007" y="145469"/>
                  <a:pt x="222661" y="142579"/>
                  <a:pt x="323681" y="340339"/>
                </a:cubicBezTo>
                <a:cubicBezTo>
                  <a:pt x="1138279" y="-367925"/>
                  <a:pt x="1885444" y="174450"/>
                  <a:pt x="2265770" y="655926"/>
                </a:cubicBezTo>
                <a:cubicBezTo>
                  <a:pt x="2462677" y="479250"/>
                  <a:pt x="2932015" y="355171"/>
                  <a:pt x="3244906" y="639742"/>
                </a:cubicBezTo>
                <a:cubicBezTo>
                  <a:pt x="3517337" y="171753"/>
                  <a:pt x="4733841" y="449580"/>
                  <a:pt x="4628644" y="1181909"/>
                </a:cubicBezTo>
                <a:cubicBezTo>
                  <a:pt x="4984694" y="1080758"/>
                  <a:pt x="5181328" y="1161569"/>
                  <a:pt x="5356927" y="1335657"/>
                </a:cubicBezTo>
                <a:cubicBezTo>
                  <a:pt x="5451606" y="1194156"/>
                  <a:pt x="6105728" y="1026010"/>
                  <a:pt x="6216319" y="1449603"/>
                </a:cubicBezTo>
                <a:lnTo>
                  <a:pt x="0" y="1449603"/>
                </a:lnTo>
                <a:lnTo>
                  <a:pt x="0" y="147399"/>
                </a:lnTo>
                <a:close/>
              </a:path>
            </a:pathLst>
          </a:custGeom>
          <a:solidFill>
            <a:schemeClr val="tx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" name="Freeform: Shape 5"/>
          <p:cNvSpPr>
            <a:spLocks/>
          </p:cNvSpPr>
          <p:nvPr/>
        </p:nvSpPr>
        <p:spPr bwMode="auto">
          <a:xfrm>
            <a:off x="2022475" y="9264514"/>
            <a:ext cx="101600" cy="1397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900" y="17673"/>
                </a:moveTo>
                <a:lnTo>
                  <a:pt x="18900" y="17673"/>
                </a:lnTo>
                <a:lnTo>
                  <a:pt x="0" y="0"/>
                </a:lnTo>
                <a:lnTo>
                  <a:pt x="0" y="1964"/>
                </a:lnTo>
                <a:lnTo>
                  <a:pt x="0" y="3927"/>
                </a:lnTo>
                <a:lnTo>
                  <a:pt x="5400" y="5891"/>
                </a:lnTo>
                <a:lnTo>
                  <a:pt x="21600" y="21600"/>
                </a:lnTo>
                <a:lnTo>
                  <a:pt x="18900" y="17673"/>
                </a:lnTo>
                <a:close/>
                <a:moveTo>
                  <a:pt x="18900" y="17673"/>
                </a:moveTo>
              </a:path>
            </a:pathLst>
          </a:custGeom>
          <a:solidFill>
            <a:srgbClr val="8AA2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EFEFE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5" name="组合 4"/>
          <p:cNvGrpSpPr/>
          <p:nvPr/>
        </p:nvGrpSpPr>
        <p:grpSpPr>
          <a:xfrm>
            <a:off x="-3524250" y="4066244"/>
            <a:ext cx="8909050" cy="8902700"/>
            <a:chOff x="-3524250" y="2540000"/>
            <a:chExt cx="8909050" cy="8902700"/>
          </a:xfrm>
        </p:grpSpPr>
        <p:sp>
          <p:nvSpPr>
            <p:cNvPr id="6" name="Oval 6"/>
            <p:cNvSpPr>
              <a:spLocks/>
            </p:cNvSpPr>
            <p:nvPr/>
          </p:nvSpPr>
          <p:spPr bwMode="auto">
            <a:xfrm>
              <a:off x="-3524250" y="2540000"/>
              <a:ext cx="8909050" cy="89027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EFEFE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Group 7"/>
            <p:cNvGrpSpPr>
              <a:grpSpLocks/>
            </p:cNvGrpSpPr>
            <p:nvPr/>
          </p:nvGrpSpPr>
          <p:grpSpPr bwMode="auto">
            <a:xfrm>
              <a:off x="-3508375" y="2542382"/>
              <a:ext cx="8857458" cy="8867069"/>
              <a:chOff x="0" y="0"/>
              <a:chExt cx="11159" cy="11170"/>
            </a:xfrm>
            <a:solidFill>
              <a:schemeClr val="tx2">
                <a:lumMod val="75000"/>
              </a:schemeClr>
            </a:solidFill>
          </p:grpSpPr>
          <p:sp>
            <p:nvSpPr>
              <p:cNvPr id="8" name="Freeform: Shape 8"/>
              <p:cNvSpPr>
                <a:spLocks/>
              </p:cNvSpPr>
              <p:nvPr/>
            </p:nvSpPr>
            <p:spPr bwMode="auto">
              <a:xfrm>
                <a:off x="5723" y="1096"/>
                <a:ext cx="128" cy="6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0"/>
                    </a:moveTo>
                    <a:lnTo>
                      <a:pt x="21600" y="0"/>
                    </a:lnTo>
                    <a:lnTo>
                      <a:pt x="5400" y="10800"/>
                    </a:lnTo>
                    <a:lnTo>
                      <a:pt x="2700" y="10800"/>
                    </a:lnTo>
                    <a:lnTo>
                      <a:pt x="0" y="10800"/>
                    </a:lnTo>
                    <a:lnTo>
                      <a:pt x="2700" y="21600"/>
                    </a:lnTo>
                    <a:lnTo>
                      <a:pt x="5400" y="21600"/>
                    </a:lnTo>
                    <a:lnTo>
                      <a:pt x="10800" y="21600"/>
                    </a:lnTo>
                    <a:lnTo>
                      <a:pt x="21600" y="0"/>
                    </a:lnTo>
                    <a:close/>
                    <a:moveTo>
                      <a:pt x="2160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" name="Freeform: Shape 9"/>
              <p:cNvSpPr>
                <a:spLocks/>
              </p:cNvSpPr>
              <p:nvPr/>
            </p:nvSpPr>
            <p:spPr bwMode="auto">
              <a:xfrm>
                <a:off x="4178" y="496"/>
                <a:ext cx="544" cy="2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5718" y="7776"/>
                    </a:moveTo>
                    <a:lnTo>
                      <a:pt x="5718" y="7776"/>
                    </a:lnTo>
                    <a:lnTo>
                      <a:pt x="4447" y="11232"/>
                    </a:lnTo>
                    <a:lnTo>
                      <a:pt x="1906" y="14688"/>
                    </a:lnTo>
                    <a:lnTo>
                      <a:pt x="0" y="16416"/>
                    </a:lnTo>
                    <a:lnTo>
                      <a:pt x="635" y="16416"/>
                    </a:lnTo>
                    <a:lnTo>
                      <a:pt x="635" y="19872"/>
                    </a:lnTo>
                    <a:lnTo>
                      <a:pt x="635" y="21600"/>
                    </a:lnTo>
                    <a:lnTo>
                      <a:pt x="1271" y="21600"/>
                    </a:lnTo>
                    <a:lnTo>
                      <a:pt x="6353" y="21600"/>
                    </a:lnTo>
                    <a:lnTo>
                      <a:pt x="6988" y="19872"/>
                    </a:lnTo>
                    <a:lnTo>
                      <a:pt x="6988" y="18144"/>
                    </a:lnTo>
                    <a:lnTo>
                      <a:pt x="5718" y="16416"/>
                    </a:lnTo>
                    <a:lnTo>
                      <a:pt x="6988" y="16416"/>
                    </a:lnTo>
                    <a:lnTo>
                      <a:pt x="12706" y="19872"/>
                    </a:lnTo>
                    <a:lnTo>
                      <a:pt x="15882" y="21600"/>
                    </a:lnTo>
                    <a:lnTo>
                      <a:pt x="18424" y="21600"/>
                    </a:lnTo>
                    <a:lnTo>
                      <a:pt x="19694" y="19872"/>
                    </a:lnTo>
                    <a:lnTo>
                      <a:pt x="20329" y="18144"/>
                    </a:lnTo>
                    <a:lnTo>
                      <a:pt x="20965" y="11232"/>
                    </a:lnTo>
                    <a:lnTo>
                      <a:pt x="19694" y="11232"/>
                    </a:lnTo>
                    <a:lnTo>
                      <a:pt x="18424" y="11232"/>
                    </a:lnTo>
                    <a:lnTo>
                      <a:pt x="18424" y="9504"/>
                    </a:lnTo>
                    <a:lnTo>
                      <a:pt x="19059" y="7776"/>
                    </a:lnTo>
                    <a:lnTo>
                      <a:pt x="19694" y="7776"/>
                    </a:lnTo>
                    <a:lnTo>
                      <a:pt x="20965" y="7776"/>
                    </a:lnTo>
                    <a:lnTo>
                      <a:pt x="21600" y="6048"/>
                    </a:lnTo>
                    <a:lnTo>
                      <a:pt x="21600" y="1728"/>
                    </a:lnTo>
                    <a:lnTo>
                      <a:pt x="20965" y="1728"/>
                    </a:lnTo>
                    <a:lnTo>
                      <a:pt x="19059" y="0"/>
                    </a:lnTo>
                    <a:lnTo>
                      <a:pt x="18424" y="1728"/>
                    </a:lnTo>
                    <a:lnTo>
                      <a:pt x="17788" y="4320"/>
                    </a:lnTo>
                    <a:lnTo>
                      <a:pt x="16518" y="6048"/>
                    </a:lnTo>
                    <a:lnTo>
                      <a:pt x="14612" y="6048"/>
                    </a:lnTo>
                    <a:lnTo>
                      <a:pt x="13341" y="6048"/>
                    </a:lnTo>
                    <a:lnTo>
                      <a:pt x="12071" y="7776"/>
                    </a:lnTo>
                    <a:lnTo>
                      <a:pt x="10800" y="9504"/>
                    </a:lnTo>
                    <a:lnTo>
                      <a:pt x="8894" y="12960"/>
                    </a:lnTo>
                    <a:lnTo>
                      <a:pt x="6988" y="14688"/>
                    </a:lnTo>
                    <a:lnTo>
                      <a:pt x="8259" y="11232"/>
                    </a:lnTo>
                    <a:lnTo>
                      <a:pt x="12071" y="7776"/>
                    </a:lnTo>
                    <a:lnTo>
                      <a:pt x="12071" y="6048"/>
                    </a:lnTo>
                    <a:lnTo>
                      <a:pt x="7624" y="9504"/>
                    </a:lnTo>
                    <a:lnTo>
                      <a:pt x="5718" y="7776"/>
                    </a:lnTo>
                    <a:close/>
                    <a:moveTo>
                      <a:pt x="5718" y="777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" name="Freeform: Shape 10"/>
              <p:cNvSpPr>
                <a:spLocks/>
              </p:cNvSpPr>
              <p:nvPr/>
            </p:nvSpPr>
            <p:spPr bwMode="auto">
              <a:xfrm>
                <a:off x="4354" y="568"/>
                <a:ext cx="128" cy="6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0"/>
                    </a:moveTo>
                    <a:lnTo>
                      <a:pt x="21600" y="0"/>
                    </a:lnTo>
                    <a:lnTo>
                      <a:pt x="5400" y="10800"/>
                    </a:lnTo>
                    <a:lnTo>
                      <a:pt x="0" y="21600"/>
                    </a:lnTo>
                    <a:lnTo>
                      <a:pt x="8100" y="16200"/>
                    </a:lnTo>
                    <a:lnTo>
                      <a:pt x="16200" y="5400"/>
                    </a:lnTo>
                    <a:lnTo>
                      <a:pt x="21600" y="0"/>
                    </a:lnTo>
                    <a:close/>
                    <a:moveTo>
                      <a:pt x="2160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" name="Freeform: Shape 11"/>
              <p:cNvSpPr>
                <a:spLocks/>
              </p:cNvSpPr>
              <p:nvPr/>
            </p:nvSpPr>
            <p:spPr bwMode="auto">
              <a:xfrm>
                <a:off x="4018" y="568"/>
                <a:ext cx="208" cy="14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0"/>
                    </a:moveTo>
                    <a:lnTo>
                      <a:pt x="21600" y="0"/>
                    </a:lnTo>
                    <a:lnTo>
                      <a:pt x="19938" y="0"/>
                    </a:lnTo>
                    <a:lnTo>
                      <a:pt x="18277" y="0"/>
                    </a:lnTo>
                    <a:lnTo>
                      <a:pt x="13292" y="2400"/>
                    </a:lnTo>
                    <a:lnTo>
                      <a:pt x="9969" y="0"/>
                    </a:lnTo>
                    <a:lnTo>
                      <a:pt x="8308" y="2400"/>
                    </a:lnTo>
                    <a:lnTo>
                      <a:pt x="8308" y="7200"/>
                    </a:lnTo>
                    <a:lnTo>
                      <a:pt x="8308" y="12000"/>
                    </a:lnTo>
                    <a:lnTo>
                      <a:pt x="4985" y="14400"/>
                    </a:lnTo>
                    <a:lnTo>
                      <a:pt x="1662" y="16800"/>
                    </a:lnTo>
                    <a:lnTo>
                      <a:pt x="0" y="16800"/>
                    </a:lnTo>
                    <a:lnTo>
                      <a:pt x="0" y="21600"/>
                    </a:lnTo>
                    <a:lnTo>
                      <a:pt x="1662" y="21600"/>
                    </a:lnTo>
                    <a:lnTo>
                      <a:pt x="4985" y="19200"/>
                    </a:lnTo>
                    <a:lnTo>
                      <a:pt x="9969" y="14400"/>
                    </a:lnTo>
                    <a:lnTo>
                      <a:pt x="13292" y="9600"/>
                    </a:lnTo>
                    <a:lnTo>
                      <a:pt x="14954" y="7200"/>
                    </a:lnTo>
                    <a:lnTo>
                      <a:pt x="18277" y="4800"/>
                    </a:lnTo>
                    <a:lnTo>
                      <a:pt x="19938" y="2400"/>
                    </a:lnTo>
                    <a:lnTo>
                      <a:pt x="21600" y="0"/>
                    </a:lnTo>
                    <a:close/>
                    <a:moveTo>
                      <a:pt x="2160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" name="Freeform: Shape 12"/>
              <p:cNvSpPr>
                <a:spLocks/>
              </p:cNvSpPr>
              <p:nvPr/>
            </p:nvSpPr>
            <p:spPr bwMode="auto">
              <a:xfrm>
                <a:off x="6788" y="600"/>
                <a:ext cx="176" cy="8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1782" y="4320"/>
                    </a:moveTo>
                    <a:lnTo>
                      <a:pt x="11782" y="4320"/>
                    </a:lnTo>
                    <a:lnTo>
                      <a:pt x="3927" y="0"/>
                    </a:lnTo>
                    <a:lnTo>
                      <a:pt x="0" y="4320"/>
                    </a:lnTo>
                    <a:lnTo>
                      <a:pt x="3927" y="12960"/>
                    </a:lnTo>
                    <a:lnTo>
                      <a:pt x="9818" y="17280"/>
                    </a:lnTo>
                    <a:lnTo>
                      <a:pt x="21600" y="21600"/>
                    </a:lnTo>
                    <a:lnTo>
                      <a:pt x="17673" y="12960"/>
                    </a:lnTo>
                    <a:lnTo>
                      <a:pt x="11782" y="4320"/>
                    </a:lnTo>
                    <a:close/>
                    <a:moveTo>
                      <a:pt x="11782" y="432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" name="Freeform: Shape 13"/>
              <p:cNvSpPr>
                <a:spLocks/>
              </p:cNvSpPr>
              <p:nvPr/>
            </p:nvSpPr>
            <p:spPr bwMode="auto">
              <a:xfrm>
                <a:off x="5579" y="1128"/>
                <a:ext cx="256" cy="27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4050" y="11435"/>
                    </a:moveTo>
                    <a:lnTo>
                      <a:pt x="4050" y="11435"/>
                    </a:lnTo>
                    <a:lnTo>
                      <a:pt x="9450" y="10165"/>
                    </a:lnTo>
                    <a:lnTo>
                      <a:pt x="10800" y="10165"/>
                    </a:lnTo>
                    <a:lnTo>
                      <a:pt x="13500" y="10165"/>
                    </a:lnTo>
                    <a:lnTo>
                      <a:pt x="10800" y="11435"/>
                    </a:lnTo>
                    <a:lnTo>
                      <a:pt x="8100" y="11435"/>
                    </a:lnTo>
                    <a:lnTo>
                      <a:pt x="5400" y="12706"/>
                    </a:lnTo>
                    <a:lnTo>
                      <a:pt x="5400" y="13976"/>
                    </a:lnTo>
                    <a:lnTo>
                      <a:pt x="5400" y="16518"/>
                    </a:lnTo>
                    <a:lnTo>
                      <a:pt x="6750" y="17788"/>
                    </a:lnTo>
                    <a:lnTo>
                      <a:pt x="13500" y="19059"/>
                    </a:lnTo>
                    <a:lnTo>
                      <a:pt x="12150" y="19059"/>
                    </a:lnTo>
                    <a:lnTo>
                      <a:pt x="10800" y="19059"/>
                    </a:lnTo>
                    <a:lnTo>
                      <a:pt x="12150" y="21600"/>
                    </a:lnTo>
                    <a:lnTo>
                      <a:pt x="13500" y="21600"/>
                    </a:lnTo>
                    <a:lnTo>
                      <a:pt x="16200" y="16518"/>
                    </a:lnTo>
                    <a:lnTo>
                      <a:pt x="17550" y="11435"/>
                    </a:lnTo>
                    <a:lnTo>
                      <a:pt x="16200" y="10165"/>
                    </a:lnTo>
                    <a:lnTo>
                      <a:pt x="18900" y="8894"/>
                    </a:lnTo>
                    <a:lnTo>
                      <a:pt x="21600" y="7624"/>
                    </a:lnTo>
                    <a:lnTo>
                      <a:pt x="18900" y="6353"/>
                    </a:lnTo>
                    <a:lnTo>
                      <a:pt x="17550" y="5082"/>
                    </a:lnTo>
                    <a:lnTo>
                      <a:pt x="12150" y="3812"/>
                    </a:lnTo>
                    <a:lnTo>
                      <a:pt x="13500" y="2541"/>
                    </a:lnTo>
                    <a:lnTo>
                      <a:pt x="10800" y="0"/>
                    </a:lnTo>
                    <a:lnTo>
                      <a:pt x="9450" y="0"/>
                    </a:lnTo>
                    <a:lnTo>
                      <a:pt x="9450" y="2541"/>
                    </a:lnTo>
                    <a:lnTo>
                      <a:pt x="10800" y="3812"/>
                    </a:lnTo>
                    <a:lnTo>
                      <a:pt x="12150" y="6353"/>
                    </a:lnTo>
                    <a:lnTo>
                      <a:pt x="10800" y="7624"/>
                    </a:lnTo>
                    <a:lnTo>
                      <a:pt x="9450" y="6353"/>
                    </a:lnTo>
                    <a:lnTo>
                      <a:pt x="8100" y="5082"/>
                    </a:lnTo>
                    <a:lnTo>
                      <a:pt x="6750" y="2541"/>
                    </a:lnTo>
                    <a:lnTo>
                      <a:pt x="5400" y="1271"/>
                    </a:lnTo>
                    <a:lnTo>
                      <a:pt x="2700" y="2541"/>
                    </a:lnTo>
                    <a:lnTo>
                      <a:pt x="0" y="3812"/>
                    </a:lnTo>
                    <a:lnTo>
                      <a:pt x="4050" y="8894"/>
                    </a:lnTo>
                    <a:lnTo>
                      <a:pt x="4050" y="10165"/>
                    </a:lnTo>
                    <a:lnTo>
                      <a:pt x="4050" y="11435"/>
                    </a:lnTo>
                    <a:close/>
                    <a:moveTo>
                      <a:pt x="4050" y="11435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Freeform: Shape 14"/>
              <p:cNvSpPr>
                <a:spLocks/>
              </p:cNvSpPr>
              <p:nvPr/>
            </p:nvSpPr>
            <p:spPr bwMode="auto">
              <a:xfrm>
                <a:off x="3906" y="496"/>
                <a:ext cx="272" cy="23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271" y="21600"/>
                    </a:moveTo>
                    <a:lnTo>
                      <a:pt x="1271" y="21600"/>
                    </a:lnTo>
                    <a:lnTo>
                      <a:pt x="2541" y="21600"/>
                    </a:lnTo>
                    <a:lnTo>
                      <a:pt x="3812" y="20110"/>
                    </a:lnTo>
                    <a:lnTo>
                      <a:pt x="3812" y="14152"/>
                    </a:lnTo>
                    <a:lnTo>
                      <a:pt x="5082" y="12662"/>
                    </a:lnTo>
                    <a:lnTo>
                      <a:pt x="5082" y="9683"/>
                    </a:lnTo>
                    <a:lnTo>
                      <a:pt x="6353" y="9683"/>
                    </a:lnTo>
                    <a:lnTo>
                      <a:pt x="8894" y="9683"/>
                    </a:lnTo>
                    <a:lnTo>
                      <a:pt x="12706" y="8193"/>
                    </a:lnTo>
                    <a:lnTo>
                      <a:pt x="17788" y="5214"/>
                    </a:lnTo>
                    <a:lnTo>
                      <a:pt x="20329" y="1490"/>
                    </a:lnTo>
                    <a:lnTo>
                      <a:pt x="21600" y="0"/>
                    </a:lnTo>
                    <a:lnTo>
                      <a:pt x="20329" y="0"/>
                    </a:lnTo>
                    <a:lnTo>
                      <a:pt x="17788" y="1490"/>
                    </a:lnTo>
                    <a:lnTo>
                      <a:pt x="15247" y="3724"/>
                    </a:lnTo>
                    <a:lnTo>
                      <a:pt x="8894" y="6703"/>
                    </a:lnTo>
                    <a:lnTo>
                      <a:pt x="2541" y="8193"/>
                    </a:lnTo>
                    <a:lnTo>
                      <a:pt x="0" y="8193"/>
                    </a:lnTo>
                    <a:lnTo>
                      <a:pt x="0" y="11172"/>
                    </a:lnTo>
                    <a:lnTo>
                      <a:pt x="0" y="15641"/>
                    </a:lnTo>
                    <a:lnTo>
                      <a:pt x="1271" y="21600"/>
                    </a:lnTo>
                    <a:close/>
                    <a:moveTo>
                      <a:pt x="1271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Freeform: Shape 15"/>
              <p:cNvSpPr>
                <a:spLocks/>
              </p:cNvSpPr>
              <p:nvPr/>
            </p:nvSpPr>
            <p:spPr bwMode="auto">
              <a:xfrm>
                <a:off x="6836" y="1080"/>
                <a:ext cx="144" cy="33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9200" y="12343"/>
                    </a:moveTo>
                    <a:lnTo>
                      <a:pt x="19200" y="12343"/>
                    </a:lnTo>
                    <a:lnTo>
                      <a:pt x="16800" y="10286"/>
                    </a:lnTo>
                    <a:lnTo>
                      <a:pt x="12000" y="8229"/>
                    </a:lnTo>
                    <a:lnTo>
                      <a:pt x="14400" y="7200"/>
                    </a:lnTo>
                    <a:lnTo>
                      <a:pt x="16800" y="0"/>
                    </a:lnTo>
                    <a:lnTo>
                      <a:pt x="2400" y="3086"/>
                    </a:lnTo>
                    <a:lnTo>
                      <a:pt x="0" y="6171"/>
                    </a:lnTo>
                    <a:lnTo>
                      <a:pt x="0" y="9257"/>
                    </a:lnTo>
                    <a:lnTo>
                      <a:pt x="2400" y="11314"/>
                    </a:lnTo>
                    <a:lnTo>
                      <a:pt x="9600" y="14400"/>
                    </a:lnTo>
                    <a:lnTo>
                      <a:pt x="9600" y="17486"/>
                    </a:lnTo>
                    <a:lnTo>
                      <a:pt x="12000" y="20571"/>
                    </a:lnTo>
                    <a:lnTo>
                      <a:pt x="16800" y="21600"/>
                    </a:lnTo>
                    <a:lnTo>
                      <a:pt x="19200" y="21600"/>
                    </a:lnTo>
                    <a:lnTo>
                      <a:pt x="21600" y="19543"/>
                    </a:lnTo>
                    <a:lnTo>
                      <a:pt x="21600" y="16457"/>
                    </a:lnTo>
                    <a:lnTo>
                      <a:pt x="21600" y="15429"/>
                    </a:lnTo>
                    <a:lnTo>
                      <a:pt x="19200" y="15429"/>
                    </a:lnTo>
                    <a:lnTo>
                      <a:pt x="14400" y="13371"/>
                    </a:lnTo>
                    <a:lnTo>
                      <a:pt x="16800" y="13371"/>
                    </a:lnTo>
                    <a:lnTo>
                      <a:pt x="19200" y="12343"/>
                    </a:lnTo>
                    <a:close/>
                    <a:moveTo>
                      <a:pt x="19200" y="1234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Freeform: Shape 16"/>
              <p:cNvSpPr>
                <a:spLocks/>
              </p:cNvSpPr>
              <p:nvPr/>
            </p:nvSpPr>
            <p:spPr bwMode="auto">
              <a:xfrm>
                <a:off x="3722" y="552"/>
                <a:ext cx="160" cy="6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0" y="21600"/>
                    </a:lnTo>
                    <a:lnTo>
                      <a:pt x="10800" y="16200"/>
                    </a:lnTo>
                    <a:lnTo>
                      <a:pt x="21600" y="0"/>
                    </a:lnTo>
                    <a:lnTo>
                      <a:pt x="12960" y="0"/>
                    </a:lnTo>
                    <a:lnTo>
                      <a:pt x="6480" y="5400"/>
                    </a:lnTo>
                    <a:lnTo>
                      <a:pt x="0" y="16200"/>
                    </a:lnTo>
                    <a:lnTo>
                      <a:pt x="0" y="21600"/>
                    </a:lnTo>
                    <a:close/>
                    <a:moveTo>
                      <a:pt x="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Freeform: Shape 17"/>
              <p:cNvSpPr>
                <a:spLocks/>
              </p:cNvSpPr>
              <p:nvPr/>
            </p:nvSpPr>
            <p:spPr bwMode="auto">
              <a:xfrm>
                <a:off x="6932" y="1400"/>
                <a:ext cx="344" cy="1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05" y="1800"/>
                    </a:moveTo>
                    <a:lnTo>
                      <a:pt x="1005" y="1800"/>
                    </a:lnTo>
                    <a:lnTo>
                      <a:pt x="0" y="3600"/>
                    </a:lnTo>
                    <a:lnTo>
                      <a:pt x="1005" y="7200"/>
                    </a:lnTo>
                    <a:lnTo>
                      <a:pt x="4019" y="18000"/>
                    </a:lnTo>
                    <a:lnTo>
                      <a:pt x="16074" y="21600"/>
                    </a:lnTo>
                    <a:lnTo>
                      <a:pt x="20093" y="21600"/>
                    </a:lnTo>
                    <a:lnTo>
                      <a:pt x="21600" y="21600"/>
                    </a:lnTo>
                    <a:lnTo>
                      <a:pt x="20093" y="18000"/>
                    </a:lnTo>
                    <a:lnTo>
                      <a:pt x="18084" y="18000"/>
                    </a:lnTo>
                    <a:lnTo>
                      <a:pt x="15070" y="16200"/>
                    </a:lnTo>
                    <a:lnTo>
                      <a:pt x="10047" y="12600"/>
                    </a:lnTo>
                    <a:lnTo>
                      <a:pt x="7033" y="9000"/>
                    </a:lnTo>
                    <a:lnTo>
                      <a:pt x="5023" y="1800"/>
                    </a:lnTo>
                    <a:lnTo>
                      <a:pt x="5023" y="0"/>
                    </a:lnTo>
                    <a:lnTo>
                      <a:pt x="2009" y="1800"/>
                    </a:lnTo>
                    <a:lnTo>
                      <a:pt x="1005" y="1800"/>
                    </a:lnTo>
                    <a:close/>
                    <a:moveTo>
                      <a:pt x="1005" y="18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Freeform: Shape 18"/>
              <p:cNvSpPr>
                <a:spLocks/>
              </p:cNvSpPr>
              <p:nvPr/>
            </p:nvSpPr>
            <p:spPr bwMode="auto">
              <a:xfrm>
                <a:off x="4210" y="1544"/>
                <a:ext cx="48" cy="12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0" y="0"/>
                    </a:lnTo>
                    <a:lnTo>
                      <a:pt x="0" y="2880"/>
                    </a:lnTo>
                    <a:lnTo>
                      <a:pt x="0" y="11520"/>
                    </a:lnTo>
                    <a:lnTo>
                      <a:pt x="7200" y="21600"/>
                    </a:lnTo>
                    <a:lnTo>
                      <a:pt x="14400" y="21600"/>
                    </a:lnTo>
                    <a:lnTo>
                      <a:pt x="21600" y="1728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Freeform: Shape 19"/>
              <p:cNvSpPr>
                <a:spLocks/>
              </p:cNvSpPr>
              <p:nvPr/>
            </p:nvSpPr>
            <p:spPr bwMode="auto">
              <a:xfrm>
                <a:off x="2689" y="696"/>
                <a:ext cx="2442" cy="157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9971" y="5263"/>
                    </a:moveTo>
                    <a:lnTo>
                      <a:pt x="19971" y="5263"/>
                    </a:lnTo>
                    <a:lnTo>
                      <a:pt x="20254" y="5044"/>
                    </a:lnTo>
                    <a:lnTo>
                      <a:pt x="20113" y="5044"/>
                    </a:lnTo>
                    <a:lnTo>
                      <a:pt x="21175" y="4605"/>
                    </a:lnTo>
                    <a:lnTo>
                      <a:pt x="21458" y="4386"/>
                    </a:lnTo>
                    <a:lnTo>
                      <a:pt x="21600" y="4386"/>
                    </a:lnTo>
                    <a:lnTo>
                      <a:pt x="21033" y="4166"/>
                    </a:lnTo>
                    <a:lnTo>
                      <a:pt x="20254" y="3947"/>
                    </a:lnTo>
                    <a:lnTo>
                      <a:pt x="19971" y="4166"/>
                    </a:lnTo>
                    <a:lnTo>
                      <a:pt x="19830" y="4166"/>
                    </a:lnTo>
                    <a:lnTo>
                      <a:pt x="20538" y="3728"/>
                    </a:lnTo>
                    <a:lnTo>
                      <a:pt x="20750" y="3509"/>
                    </a:lnTo>
                    <a:lnTo>
                      <a:pt x="20750" y="3289"/>
                    </a:lnTo>
                    <a:lnTo>
                      <a:pt x="20538" y="3070"/>
                    </a:lnTo>
                    <a:lnTo>
                      <a:pt x="20113" y="2851"/>
                    </a:lnTo>
                    <a:lnTo>
                      <a:pt x="19830" y="2851"/>
                    </a:lnTo>
                    <a:lnTo>
                      <a:pt x="19688" y="2851"/>
                    </a:lnTo>
                    <a:lnTo>
                      <a:pt x="19546" y="2851"/>
                    </a:lnTo>
                    <a:lnTo>
                      <a:pt x="19546" y="2631"/>
                    </a:lnTo>
                    <a:lnTo>
                      <a:pt x="19688" y="2631"/>
                    </a:lnTo>
                    <a:lnTo>
                      <a:pt x="19971" y="2412"/>
                    </a:lnTo>
                    <a:lnTo>
                      <a:pt x="20396" y="2631"/>
                    </a:lnTo>
                    <a:lnTo>
                      <a:pt x="20892" y="2851"/>
                    </a:lnTo>
                    <a:lnTo>
                      <a:pt x="21175" y="2851"/>
                    </a:lnTo>
                    <a:lnTo>
                      <a:pt x="21458" y="2851"/>
                    </a:lnTo>
                    <a:lnTo>
                      <a:pt x="21458" y="2412"/>
                    </a:lnTo>
                    <a:lnTo>
                      <a:pt x="21458" y="2193"/>
                    </a:lnTo>
                    <a:lnTo>
                      <a:pt x="20750" y="1974"/>
                    </a:lnTo>
                    <a:lnTo>
                      <a:pt x="20113" y="1754"/>
                    </a:lnTo>
                    <a:lnTo>
                      <a:pt x="20254" y="1754"/>
                    </a:lnTo>
                    <a:lnTo>
                      <a:pt x="20538" y="1754"/>
                    </a:lnTo>
                    <a:lnTo>
                      <a:pt x="21175" y="1974"/>
                    </a:lnTo>
                    <a:lnTo>
                      <a:pt x="21317" y="1974"/>
                    </a:lnTo>
                    <a:lnTo>
                      <a:pt x="21458" y="1974"/>
                    </a:lnTo>
                    <a:lnTo>
                      <a:pt x="21175" y="1535"/>
                    </a:lnTo>
                    <a:lnTo>
                      <a:pt x="20750" y="1316"/>
                    </a:lnTo>
                    <a:lnTo>
                      <a:pt x="19830" y="1535"/>
                    </a:lnTo>
                    <a:lnTo>
                      <a:pt x="19688" y="1535"/>
                    </a:lnTo>
                    <a:lnTo>
                      <a:pt x="19546" y="1316"/>
                    </a:lnTo>
                    <a:lnTo>
                      <a:pt x="19405" y="1096"/>
                    </a:lnTo>
                    <a:lnTo>
                      <a:pt x="19263" y="1096"/>
                    </a:lnTo>
                    <a:lnTo>
                      <a:pt x="19121" y="1316"/>
                    </a:lnTo>
                    <a:lnTo>
                      <a:pt x="18838" y="1535"/>
                    </a:lnTo>
                    <a:lnTo>
                      <a:pt x="18413" y="1754"/>
                    </a:lnTo>
                    <a:lnTo>
                      <a:pt x="18130" y="1754"/>
                    </a:lnTo>
                    <a:lnTo>
                      <a:pt x="17988" y="1754"/>
                    </a:lnTo>
                    <a:lnTo>
                      <a:pt x="17988" y="1535"/>
                    </a:lnTo>
                    <a:lnTo>
                      <a:pt x="17988" y="1316"/>
                    </a:lnTo>
                    <a:lnTo>
                      <a:pt x="18130" y="877"/>
                    </a:lnTo>
                    <a:lnTo>
                      <a:pt x="18130" y="658"/>
                    </a:lnTo>
                    <a:lnTo>
                      <a:pt x="17988" y="439"/>
                    </a:lnTo>
                    <a:lnTo>
                      <a:pt x="17847" y="439"/>
                    </a:lnTo>
                    <a:lnTo>
                      <a:pt x="17563" y="658"/>
                    </a:lnTo>
                    <a:lnTo>
                      <a:pt x="17422" y="877"/>
                    </a:lnTo>
                    <a:lnTo>
                      <a:pt x="17280" y="877"/>
                    </a:lnTo>
                    <a:lnTo>
                      <a:pt x="17138" y="877"/>
                    </a:lnTo>
                    <a:lnTo>
                      <a:pt x="16997" y="658"/>
                    </a:lnTo>
                    <a:lnTo>
                      <a:pt x="16855" y="219"/>
                    </a:lnTo>
                    <a:lnTo>
                      <a:pt x="16005" y="0"/>
                    </a:lnTo>
                    <a:lnTo>
                      <a:pt x="15722" y="219"/>
                    </a:lnTo>
                    <a:lnTo>
                      <a:pt x="15580" y="439"/>
                    </a:lnTo>
                    <a:lnTo>
                      <a:pt x="15155" y="877"/>
                    </a:lnTo>
                    <a:lnTo>
                      <a:pt x="14872" y="877"/>
                    </a:lnTo>
                    <a:lnTo>
                      <a:pt x="14589" y="658"/>
                    </a:lnTo>
                    <a:lnTo>
                      <a:pt x="14447" y="439"/>
                    </a:lnTo>
                    <a:lnTo>
                      <a:pt x="14022" y="219"/>
                    </a:lnTo>
                    <a:lnTo>
                      <a:pt x="13456" y="439"/>
                    </a:lnTo>
                    <a:lnTo>
                      <a:pt x="13172" y="658"/>
                    </a:lnTo>
                    <a:lnTo>
                      <a:pt x="13031" y="1096"/>
                    </a:lnTo>
                    <a:lnTo>
                      <a:pt x="13172" y="1316"/>
                    </a:lnTo>
                    <a:lnTo>
                      <a:pt x="13314" y="1535"/>
                    </a:lnTo>
                    <a:lnTo>
                      <a:pt x="13172" y="1535"/>
                    </a:lnTo>
                    <a:lnTo>
                      <a:pt x="12889" y="1316"/>
                    </a:lnTo>
                    <a:lnTo>
                      <a:pt x="12606" y="1096"/>
                    </a:lnTo>
                    <a:lnTo>
                      <a:pt x="12181" y="1316"/>
                    </a:lnTo>
                    <a:lnTo>
                      <a:pt x="11898" y="1535"/>
                    </a:lnTo>
                    <a:lnTo>
                      <a:pt x="11756" y="1754"/>
                    </a:lnTo>
                    <a:lnTo>
                      <a:pt x="11614" y="1974"/>
                    </a:lnTo>
                    <a:lnTo>
                      <a:pt x="11898" y="2412"/>
                    </a:lnTo>
                    <a:lnTo>
                      <a:pt x="12039" y="2631"/>
                    </a:lnTo>
                    <a:lnTo>
                      <a:pt x="12181" y="2851"/>
                    </a:lnTo>
                    <a:lnTo>
                      <a:pt x="12039" y="3289"/>
                    </a:lnTo>
                    <a:lnTo>
                      <a:pt x="11756" y="3947"/>
                    </a:lnTo>
                    <a:lnTo>
                      <a:pt x="11614" y="3947"/>
                    </a:lnTo>
                    <a:lnTo>
                      <a:pt x="11473" y="3947"/>
                    </a:lnTo>
                    <a:lnTo>
                      <a:pt x="11190" y="4166"/>
                    </a:lnTo>
                    <a:lnTo>
                      <a:pt x="10552" y="5044"/>
                    </a:lnTo>
                    <a:lnTo>
                      <a:pt x="9986" y="5482"/>
                    </a:lnTo>
                    <a:lnTo>
                      <a:pt x="9561" y="6140"/>
                    </a:lnTo>
                    <a:lnTo>
                      <a:pt x="9561" y="6359"/>
                    </a:lnTo>
                    <a:lnTo>
                      <a:pt x="8852" y="6579"/>
                    </a:lnTo>
                    <a:lnTo>
                      <a:pt x="8569" y="6798"/>
                    </a:lnTo>
                    <a:lnTo>
                      <a:pt x="8286" y="7017"/>
                    </a:lnTo>
                    <a:lnTo>
                      <a:pt x="8144" y="7017"/>
                    </a:lnTo>
                    <a:lnTo>
                      <a:pt x="8286" y="7017"/>
                    </a:lnTo>
                    <a:lnTo>
                      <a:pt x="8569" y="7017"/>
                    </a:lnTo>
                    <a:lnTo>
                      <a:pt x="8852" y="6798"/>
                    </a:lnTo>
                    <a:lnTo>
                      <a:pt x="9136" y="7017"/>
                    </a:lnTo>
                    <a:lnTo>
                      <a:pt x="9136" y="7456"/>
                    </a:lnTo>
                    <a:lnTo>
                      <a:pt x="8994" y="7675"/>
                    </a:lnTo>
                    <a:lnTo>
                      <a:pt x="8711" y="7894"/>
                    </a:lnTo>
                    <a:lnTo>
                      <a:pt x="8428" y="8114"/>
                    </a:lnTo>
                    <a:lnTo>
                      <a:pt x="8144" y="8333"/>
                    </a:lnTo>
                    <a:lnTo>
                      <a:pt x="7719" y="8991"/>
                    </a:lnTo>
                    <a:lnTo>
                      <a:pt x="7861" y="8991"/>
                    </a:lnTo>
                    <a:lnTo>
                      <a:pt x="7719" y="8991"/>
                    </a:lnTo>
                    <a:lnTo>
                      <a:pt x="7436" y="8991"/>
                    </a:lnTo>
                    <a:lnTo>
                      <a:pt x="7153" y="8991"/>
                    </a:lnTo>
                    <a:lnTo>
                      <a:pt x="7153" y="9210"/>
                    </a:lnTo>
                    <a:lnTo>
                      <a:pt x="7294" y="9210"/>
                    </a:lnTo>
                    <a:lnTo>
                      <a:pt x="7436" y="9429"/>
                    </a:lnTo>
                    <a:lnTo>
                      <a:pt x="7436" y="9649"/>
                    </a:lnTo>
                    <a:lnTo>
                      <a:pt x="6870" y="10307"/>
                    </a:lnTo>
                    <a:lnTo>
                      <a:pt x="6161" y="10526"/>
                    </a:lnTo>
                    <a:lnTo>
                      <a:pt x="5878" y="10526"/>
                    </a:lnTo>
                    <a:lnTo>
                      <a:pt x="5736" y="10307"/>
                    </a:lnTo>
                    <a:lnTo>
                      <a:pt x="5595" y="10307"/>
                    </a:lnTo>
                    <a:lnTo>
                      <a:pt x="5453" y="10307"/>
                    </a:lnTo>
                    <a:lnTo>
                      <a:pt x="5453" y="10526"/>
                    </a:lnTo>
                    <a:lnTo>
                      <a:pt x="5595" y="10745"/>
                    </a:lnTo>
                    <a:lnTo>
                      <a:pt x="5595" y="11184"/>
                    </a:lnTo>
                    <a:lnTo>
                      <a:pt x="5595" y="11403"/>
                    </a:lnTo>
                    <a:lnTo>
                      <a:pt x="5453" y="11403"/>
                    </a:lnTo>
                    <a:lnTo>
                      <a:pt x="5453" y="11184"/>
                    </a:lnTo>
                    <a:lnTo>
                      <a:pt x="5311" y="10745"/>
                    </a:lnTo>
                    <a:lnTo>
                      <a:pt x="5311" y="10526"/>
                    </a:lnTo>
                    <a:lnTo>
                      <a:pt x="5170" y="10745"/>
                    </a:lnTo>
                    <a:lnTo>
                      <a:pt x="5170" y="10964"/>
                    </a:lnTo>
                    <a:lnTo>
                      <a:pt x="4745" y="10964"/>
                    </a:lnTo>
                    <a:lnTo>
                      <a:pt x="4603" y="10964"/>
                    </a:lnTo>
                    <a:lnTo>
                      <a:pt x="4462" y="10964"/>
                    </a:lnTo>
                    <a:lnTo>
                      <a:pt x="4462" y="11403"/>
                    </a:lnTo>
                    <a:lnTo>
                      <a:pt x="4745" y="11622"/>
                    </a:lnTo>
                    <a:lnTo>
                      <a:pt x="4887" y="11842"/>
                    </a:lnTo>
                    <a:lnTo>
                      <a:pt x="4887" y="12061"/>
                    </a:lnTo>
                    <a:lnTo>
                      <a:pt x="4745" y="12061"/>
                    </a:lnTo>
                    <a:lnTo>
                      <a:pt x="4603" y="11622"/>
                    </a:lnTo>
                    <a:lnTo>
                      <a:pt x="4462" y="11403"/>
                    </a:lnTo>
                    <a:lnTo>
                      <a:pt x="4320" y="11184"/>
                    </a:lnTo>
                    <a:lnTo>
                      <a:pt x="4178" y="11403"/>
                    </a:lnTo>
                    <a:lnTo>
                      <a:pt x="4037" y="11622"/>
                    </a:lnTo>
                    <a:lnTo>
                      <a:pt x="3753" y="12061"/>
                    </a:lnTo>
                    <a:lnTo>
                      <a:pt x="3612" y="12061"/>
                    </a:lnTo>
                    <a:lnTo>
                      <a:pt x="4462" y="12061"/>
                    </a:lnTo>
                    <a:lnTo>
                      <a:pt x="4745" y="12061"/>
                    </a:lnTo>
                    <a:lnTo>
                      <a:pt x="4887" y="12280"/>
                    </a:lnTo>
                    <a:lnTo>
                      <a:pt x="4603" y="12280"/>
                    </a:lnTo>
                    <a:lnTo>
                      <a:pt x="4462" y="12061"/>
                    </a:lnTo>
                    <a:lnTo>
                      <a:pt x="3753" y="12280"/>
                    </a:lnTo>
                    <a:lnTo>
                      <a:pt x="3612" y="12280"/>
                    </a:lnTo>
                    <a:lnTo>
                      <a:pt x="3470" y="12280"/>
                    </a:lnTo>
                    <a:lnTo>
                      <a:pt x="3470" y="12499"/>
                    </a:lnTo>
                    <a:lnTo>
                      <a:pt x="3612" y="12938"/>
                    </a:lnTo>
                    <a:lnTo>
                      <a:pt x="3612" y="13267"/>
                    </a:lnTo>
                    <a:lnTo>
                      <a:pt x="3612" y="13486"/>
                    </a:lnTo>
                    <a:lnTo>
                      <a:pt x="3470" y="13486"/>
                    </a:lnTo>
                    <a:lnTo>
                      <a:pt x="3329" y="13486"/>
                    </a:lnTo>
                    <a:lnTo>
                      <a:pt x="3187" y="13267"/>
                    </a:lnTo>
                    <a:lnTo>
                      <a:pt x="3045" y="13267"/>
                    </a:lnTo>
                    <a:lnTo>
                      <a:pt x="2762" y="13486"/>
                    </a:lnTo>
                    <a:lnTo>
                      <a:pt x="2479" y="13925"/>
                    </a:lnTo>
                    <a:lnTo>
                      <a:pt x="2195" y="14363"/>
                    </a:lnTo>
                    <a:lnTo>
                      <a:pt x="1912" y="15021"/>
                    </a:lnTo>
                    <a:lnTo>
                      <a:pt x="2054" y="15021"/>
                    </a:lnTo>
                    <a:lnTo>
                      <a:pt x="1912" y="15460"/>
                    </a:lnTo>
                    <a:lnTo>
                      <a:pt x="1487" y="15898"/>
                    </a:lnTo>
                    <a:lnTo>
                      <a:pt x="921" y="16776"/>
                    </a:lnTo>
                    <a:lnTo>
                      <a:pt x="921" y="16995"/>
                    </a:lnTo>
                    <a:lnTo>
                      <a:pt x="921" y="17214"/>
                    </a:lnTo>
                    <a:lnTo>
                      <a:pt x="921" y="17434"/>
                    </a:lnTo>
                    <a:lnTo>
                      <a:pt x="425" y="18091"/>
                    </a:lnTo>
                    <a:lnTo>
                      <a:pt x="567" y="18091"/>
                    </a:lnTo>
                    <a:lnTo>
                      <a:pt x="425" y="18091"/>
                    </a:lnTo>
                    <a:lnTo>
                      <a:pt x="283" y="18091"/>
                    </a:lnTo>
                    <a:lnTo>
                      <a:pt x="283" y="18311"/>
                    </a:lnTo>
                    <a:lnTo>
                      <a:pt x="425" y="18530"/>
                    </a:lnTo>
                    <a:lnTo>
                      <a:pt x="283" y="18749"/>
                    </a:lnTo>
                    <a:lnTo>
                      <a:pt x="142" y="19188"/>
                    </a:lnTo>
                    <a:lnTo>
                      <a:pt x="0" y="19188"/>
                    </a:lnTo>
                    <a:lnTo>
                      <a:pt x="142" y="19407"/>
                    </a:lnTo>
                    <a:lnTo>
                      <a:pt x="567" y="19846"/>
                    </a:lnTo>
                    <a:lnTo>
                      <a:pt x="779" y="19626"/>
                    </a:lnTo>
                    <a:lnTo>
                      <a:pt x="921" y="19626"/>
                    </a:lnTo>
                    <a:lnTo>
                      <a:pt x="1062" y="19626"/>
                    </a:lnTo>
                    <a:lnTo>
                      <a:pt x="1062" y="19846"/>
                    </a:lnTo>
                    <a:lnTo>
                      <a:pt x="921" y="20065"/>
                    </a:lnTo>
                    <a:lnTo>
                      <a:pt x="567" y="20504"/>
                    </a:lnTo>
                    <a:lnTo>
                      <a:pt x="142" y="20942"/>
                    </a:lnTo>
                    <a:lnTo>
                      <a:pt x="0" y="21161"/>
                    </a:lnTo>
                    <a:lnTo>
                      <a:pt x="142" y="21381"/>
                    </a:lnTo>
                    <a:lnTo>
                      <a:pt x="425" y="21600"/>
                    </a:lnTo>
                    <a:lnTo>
                      <a:pt x="567" y="21600"/>
                    </a:lnTo>
                    <a:lnTo>
                      <a:pt x="921" y="21381"/>
                    </a:lnTo>
                    <a:lnTo>
                      <a:pt x="1204" y="20942"/>
                    </a:lnTo>
                    <a:lnTo>
                      <a:pt x="1629" y="20284"/>
                    </a:lnTo>
                    <a:lnTo>
                      <a:pt x="1629" y="20504"/>
                    </a:lnTo>
                    <a:lnTo>
                      <a:pt x="1912" y="20065"/>
                    </a:lnTo>
                    <a:lnTo>
                      <a:pt x="2054" y="19846"/>
                    </a:lnTo>
                    <a:lnTo>
                      <a:pt x="2054" y="20065"/>
                    </a:lnTo>
                    <a:lnTo>
                      <a:pt x="2620" y="19407"/>
                    </a:lnTo>
                    <a:lnTo>
                      <a:pt x="3329" y="18530"/>
                    </a:lnTo>
                    <a:lnTo>
                      <a:pt x="4037" y="17872"/>
                    </a:lnTo>
                    <a:lnTo>
                      <a:pt x="4037" y="18091"/>
                    </a:lnTo>
                    <a:lnTo>
                      <a:pt x="4178" y="18311"/>
                    </a:lnTo>
                    <a:lnTo>
                      <a:pt x="4178" y="17872"/>
                    </a:lnTo>
                    <a:lnTo>
                      <a:pt x="4320" y="17434"/>
                    </a:lnTo>
                    <a:lnTo>
                      <a:pt x="4462" y="17653"/>
                    </a:lnTo>
                    <a:lnTo>
                      <a:pt x="4603" y="17653"/>
                    </a:lnTo>
                    <a:lnTo>
                      <a:pt x="4745" y="17434"/>
                    </a:lnTo>
                    <a:lnTo>
                      <a:pt x="4887" y="17214"/>
                    </a:lnTo>
                    <a:lnTo>
                      <a:pt x="4887" y="16776"/>
                    </a:lnTo>
                    <a:lnTo>
                      <a:pt x="5028" y="16556"/>
                    </a:lnTo>
                    <a:lnTo>
                      <a:pt x="5453" y="16556"/>
                    </a:lnTo>
                    <a:lnTo>
                      <a:pt x="5878" y="16776"/>
                    </a:lnTo>
                    <a:lnTo>
                      <a:pt x="5878" y="16556"/>
                    </a:lnTo>
                    <a:lnTo>
                      <a:pt x="6020" y="16337"/>
                    </a:lnTo>
                    <a:lnTo>
                      <a:pt x="6161" y="16776"/>
                    </a:lnTo>
                    <a:lnTo>
                      <a:pt x="6586" y="16556"/>
                    </a:lnTo>
                    <a:lnTo>
                      <a:pt x="6870" y="16118"/>
                    </a:lnTo>
                    <a:lnTo>
                      <a:pt x="7011" y="16118"/>
                    </a:lnTo>
                    <a:lnTo>
                      <a:pt x="7011" y="16337"/>
                    </a:lnTo>
                    <a:lnTo>
                      <a:pt x="7153" y="16776"/>
                    </a:lnTo>
                    <a:lnTo>
                      <a:pt x="7436" y="16776"/>
                    </a:lnTo>
                    <a:lnTo>
                      <a:pt x="8003" y="16776"/>
                    </a:lnTo>
                    <a:lnTo>
                      <a:pt x="8286" y="16337"/>
                    </a:lnTo>
                    <a:lnTo>
                      <a:pt x="8711" y="16118"/>
                    </a:lnTo>
                    <a:lnTo>
                      <a:pt x="8852" y="16118"/>
                    </a:lnTo>
                    <a:lnTo>
                      <a:pt x="8994" y="15679"/>
                    </a:lnTo>
                    <a:lnTo>
                      <a:pt x="9277" y="15898"/>
                    </a:lnTo>
                    <a:lnTo>
                      <a:pt x="9419" y="15898"/>
                    </a:lnTo>
                    <a:lnTo>
                      <a:pt x="9702" y="15241"/>
                    </a:lnTo>
                    <a:lnTo>
                      <a:pt x="9844" y="15021"/>
                    </a:lnTo>
                    <a:lnTo>
                      <a:pt x="9986" y="14802"/>
                    </a:lnTo>
                    <a:lnTo>
                      <a:pt x="10552" y="15021"/>
                    </a:lnTo>
                    <a:lnTo>
                      <a:pt x="10906" y="15241"/>
                    </a:lnTo>
                    <a:lnTo>
                      <a:pt x="11190" y="15460"/>
                    </a:lnTo>
                    <a:lnTo>
                      <a:pt x="11331" y="15679"/>
                    </a:lnTo>
                    <a:lnTo>
                      <a:pt x="11473" y="16118"/>
                    </a:lnTo>
                    <a:lnTo>
                      <a:pt x="12039" y="15898"/>
                    </a:lnTo>
                    <a:lnTo>
                      <a:pt x="12889" y="15241"/>
                    </a:lnTo>
                    <a:lnTo>
                      <a:pt x="13172" y="15460"/>
                    </a:lnTo>
                    <a:lnTo>
                      <a:pt x="13597" y="15241"/>
                    </a:lnTo>
                    <a:lnTo>
                      <a:pt x="13739" y="15241"/>
                    </a:lnTo>
                    <a:lnTo>
                      <a:pt x="13739" y="15021"/>
                    </a:lnTo>
                    <a:lnTo>
                      <a:pt x="13456" y="14802"/>
                    </a:lnTo>
                    <a:lnTo>
                      <a:pt x="12889" y="14583"/>
                    </a:lnTo>
                    <a:lnTo>
                      <a:pt x="12464" y="14363"/>
                    </a:lnTo>
                    <a:lnTo>
                      <a:pt x="12039" y="13925"/>
                    </a:lnTo>
                    <a:lnTo>
                      <a:pt x="12323" y="13925"/>
                    </a:lnTo>
                    <a:lnTo>
                      <a:pt x="12606" y="13925"/>
                    </a:lnTo>
                    <a:lnTo>
                      <a:pt x="12889" y="13925"/>
                    </a:lnTo>
                    <a:lnTo>
                      <a:pt x="12889" y="13706"/>
                    </a:lnTo>
                    <a:lnTo>
                      <a:pt x="12889" y="13486"/>
                    </a:lnTo>
                    <a:lnTo>
                      <a:pt x="12889" y="13267"/>
                    </a:lnTo>
                    <a:lnTo>
                      <a:pt x="13314" y="12938"/>
                    </a:lnTo>
                    <a:lnTo>
                      <a:pt x="13597" y="13267"/>
                    </a:lnTo>
                    <a:lnTo>
                      <a:pt x="13456" y="12499"/>
                    </a:lnTo>
                    <a:lnTo>
                      <a:pt x="13456" y="11842"/>
                    </a:lnTo>
                    <a:lnTo>
                      <a:pt x="13456" y="11622"/>
                    </a:lnTo>
                    <a:lnTo>
                      <a:pt x="13881" y="12938"/>
                    </a:lnTo>
                    <a:lnTo>
                      <a:pt x="13739" y="13267"/>
                    </a:lnTo>
                    <a:lnTo>
                      <a:pt x="13597" y="13267"/>
                    </a:lnTo>
                    <a:lnTo>
                      <a:pt x="13739" y="14144"/>
                    </a:lnTo>
                    <a:lnTo>
                      <a:pt x="13739" y="14583"/>
                    </a:lnTo>
                    <a:lnTo>
                      <a:pt x="14022" y="14583"/>
                    </a:lnTo>
                    <a:lnTo>
                      <a:pt x="14164" y="14363"/>
                    </a:lnTo>
                    <a:lnTo>
                      <a:pt x="14164" y="14144"/>
                    </a:lnTo>
                    <a:lnTo>
                      <a:pt x="14306" y="14144"/>
                    </a:lnTo>
                    <a:lnTo>
                      <a:pt x="14164" y="14363"/>
                    </a:lnTo>
                    <a:lnTo>
                      <a:pt x="14022" y="14583"/>
                    </a:lnTo>
                    <a:lnTo>
                      <a:pt x="14164" y="14802"/>
                    </a:lnTo>
                    <a:lnTo>
                      <a:pt x="14306" y="14583"/>
                    </a:lnTo>
                    <a:lnTo>
                      <a:pt x="14730" y="13486"/>
                    </a:lnTo>
                    <a:lnTo>
                      <a:pt x="14872" y="12719"/>
                    </a:lnTo>
                    <a:lnTo>
                      <a:pt x="14872" y="12280"/>
                    </a:lnTo>
                    <a:lnTo>
                      <a:pt x="14589" y="12061"/>
                    </a:lnTo>
                    <a:lnTo>
                      <a:pt x="14447" y="12061"/>
                    </a:lnTo>
                    <a:lnTo>
                      <a:pt x="14164" y="12280"/>
                    </a:lnTo>
                    <a:lnTo>
                      <a:pt x="14306" y="12061"/>
                    </a:lnTo>
                    <a:lnTo>
                      <a:pt x="14447" y="11842"/>
                    </a:lnTo>
                    <a:lnTo>
                      <a:pt x="14447" y="11184"/>
                    </a:lnTo>
                    <a:lnTo>
                      <a:pt x="14447" y="10745"/>
                    </a:lnTo>
                    <a:lnTo>
                      <a:pt x="14589" y="10526"/>
                    </a:lnTo>
                    <a:lnTo>
                      <a:pt x="14730" y="10526"/>
                    </a:lnTo>
                    <a:lnTo>
                      <a:pt x="15014" y="10526"/>
                    </a:lnTo>
                    <a:lnTo>
                      <a:pt x="15439" y="10745"/>
                    </a:lnTo>
                    <a:lnTo>
                      <a:pt x="15580" y="10745"/>
                    </a:lnTo>
                    <a:lnTo>
                      <a:pt x="15722" y="10526"/>
                    </a:lnTo>
                    <a:lnTo>
                      <a:pt x="15722" y="11403"/>
                    </a:lnTo>
                    <a:lnTo>
                      <a:pt x="15722" y="11622"/>
                    </a:lnTo>
                    <a:lnTo>
                      <a:pt x="15864" y="11842"/>
                    </a:lnTo>
                    <a:lnTo>
                      <a:pt x="16005" y="11622"/>
                    </a:lnTo>
                    <a:lnTo>
                      <a:pt x="16289" y="11403"/>
                    </a:lnTo>
                    <a:lnTo>
                      <a:pt x="16430" y="11184"/>
                    </a:lnTo>
                    <a:lnTo>
                      <a:pt x="16430" y="10745"/>
                    </a:lnTo>
                    <a:lnTo>
                      <a:pt x="16430" y="10307"/>
                    </a:lnTo>
                    <a:lnTo>
                      <a:pt x="16572" y="10087"/>
                    </a:lnTo>
                    <a:lnTo>
                      <a:pt x="16713" y="10087"/>
                    </a:lnTo>
                    <a:lnTo>
                      <a:pt x="16997" y="10307"/>
                    </a:lnTo>
                    <a:lnTo>
                      <a:pt x="17138" y="10526"/>
                    </a:lnTo>
                    <a:lnTo>
                      <a:pt x="17280" y="10526"/>
                    </a:lnTo>
                    <a:lnTo>
                      <a:pt x="17280" y="10307"/>
                    </a:lnTo>
                    <a:lnTo>
                      <a:pt x="16997" y="9868"/>
                    </a:lnTo>
                    <a:lnTo>
                      <a:pt x="16855" y="9649"/>
                    </a:lnTo>
                    <a:lnTo>
                      <a:pt x="16855" y="9429"/>
                    </a:lnTo>
                    <a:lnTo>
                      <a:pt x="16997" y="9210"/>
                    </a:lnTo>
                    <a:lnTo>
                      <a:pt x="17280" y="9429"/>
                    </a:lnTo>
                    <a:lnTo>
                      <a:pt x="17422" y="9429"/>
                    </a:lnTo>
                    <a:lnTo>
                      <a:pt x="17705" y="9429"/>
                    </a:lnTo>
                    <a:lnTo>
                      <a:pt x="17847" y="9210"/>
                    </a:lnTo>
                    <a:lnTo>
                      <a:pt x="17847" y="8772"/>
                    </a:lnTo>
                    <a:lnTo>
                      <a:pt x="17847" y="8114"/>
                    </a:lnTo>
                    <a:lnTo>
                      <a:pt x="17847" y="7894"/>
                    </a:lnTo>
                    <a:lnTo>
                      <a:pt x="17847" y="7675"/>
                    </a:lnTo>
                    <a:lnTo>
                      <a:pt x="18271" y="7894"/>
                    </a:lnTo>
                    <a:lnTo>
                      <a:pt x="18555" y="8114"/>
                    </a:lnTo>
                    <a:lnTo>
                      <a:pt x="18696" y="8114"/>
                    </a:lnTo>
                    <a:lnTo>
                      <a:pt x="18838" y="8114"/>
                    </a:lnTo>
                    <a:lnTo>
                      <a:pt x="18555" y="7456"/>
                    </a:lnTo>
                    <a:lnTo>
                      <a:pt x="18413" y="7237"/>
                    </a:lnTo>
                    <a:lnTo>
                      <a:pt x="18413" y="7017"/>
                    </a:lnTo>
                    <a:lnTo>
                      <a:pt x="19121" y="6140"/>
                    </a:lnTo>
                    <a:lnTo>
                      <a:pt x="20113" y="5044"/>
                    </a:lnTo>
                    <a:lnTo>
                      <a:pt x="19971" y="5263"/>
                    </a:lnTo>
                    <a:close/>
                    <a:moveTo>
                      <a:pt x="19971" y="526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Freeform: Shape 20"/>
              <p:cNvSpPr>
                <a:spLocks/>
              </p:cNvSpPr>
              <p:nvPr/>
            </p:nvSpPr>
            <p:spPr bwMode="auto">
              <a:xfrm>
                <a:off x="3402" y="1304"/>
                <a:ext cx="96" cy="8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0" y="21600"/>
                    </a:lnTo>
                    <a:lnTo>
                      <a:pt x="21600" y="0"/>
                    </a:lnTo>
                    <a:lnTo>
                      <a:pt x="0" y="17280"/>
                    </a:lnTo>
                    <a:lnTo>
                      <a:pt x="0" y="21600"/>
                    </a:lnTo>
                    <a:close/>
                    <a:moveTo>
                      <a:pt x="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Freeform: Shape 21"/>
              <p:cNvSpPr>
                <a:spLocks/>
              </p:cNvSpPr>
              <p:nvPr/>
            </p:nvSpPr>
            <p:spPr bwMode="auto">
              <a:xfrm>
                <a:off x="3370" y="584"/>
                <a:ext cx="144" cy="8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2000" y="0"/>
                    </a:moveTo>
                    <a:lnTo>
                      <a:pt x="12000" y="0"/>
                    </a:lnTo>
                    <a:lnTo>
                      <a:pt x="4800" y="8640"/>
                    </a:lnTo>
                    <a:lnTo>
                      <a:pt x="0" y="21600"/>
                    </a:lnTo>
                    <a:lnTo>
                      <a:pt x="2400" y="21600"/>
                    </a:lnTo>
                    <a:lnTo>
                      <a:pt x="7200" y="12960"/>
                    </a:lnTo>
                    <a:lnTo>
                      <a:pt x="21600" y="4320"/>
                    </a:lnTo>
                    <a:lnTo>
                      <a:pt x="16800" y="0"/>
                    </a:lnTo>
                    <a:lnTo>
                      <a:pt x="12000" y="0"/>
                    </a:lnTo>
                    <a:close/>
                    <a:moveTo>
                      <a:pt x="1200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Freeform: Shape 22"/>
              <p:cNvSpPr>
                <a:spLocks/>
              </p:cNvSpPr>
              <p:nvPr/>
            </p:nvSpPr>
            <p:spPr bwMode="auto">
              <a:xfrm>
                <a:off x="5739" y="2112"/>
                <a:ext cx="48" cy="1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7200" y="21600"/>
                    </a:moveTo>
                    <a:lnTo>
                      <a:pt x="7200" y="21600"/>
                    </a:lnTo>
                    <a:lnTo>
                      <a:pt x="14400" y="21600"/>
                    </a:lnTo>
                    <a:lnTo>
                      <a:pt x="14400" y="0"/>
                    </a:lnTo>
                    <a:lnTo>
                      <a:pt x="21600" y="0"/>
                    </a:lnTo>
                    <a:lnTo>
                      <a:pt x="14400" y="0"/>
                    </a:lnTo>
                    <a:lnTo>
                      <a:pt x="0" y="0"/>
                    </a:lnTo>
                    <a:lnTo>
                      <a:pt x="0" y="21600"/>
                    </a:lnTo>
                    <a:lnTo>
                      <a:pt x="7200" y="21600"/>
                    </a:lnTo>
                    <a:close/>
                    <a:moveTo>
                      <a:pt x="720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Freeform: Shape 23"/>
              <p:cNvSpPr>
                <a:spLocks/>
              </p:cNvSpPr>
              <p:nvPr/>
            </p:nvSpPr>
            <p:spPr bwMode="auto">
              <a:xfrm>
                <a:off x="2529" y="664"/>
                <a:ext cx="1241" cy="91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72" y="16674"/>
                    </a:moveTo>
                    <a:lnTo>
                      <a:pt x="1672" y="16674"/>
                    </a:lnTo>
                    <a:lnTo>
                      <a:pt x="1394" y="18189"/>
                    </a:lnTo>
                    <a:lnTo>
                      <a:pt x="557" y="19326"/>
                    </a:lnTo>
                    <a:lnTo>
                      <a:pt x="0" y="20463"/>
                    </a:lnTo>
                    <a:lnTo>
                      <a:pt x="0" y="20842"/>
                    </a:lnTo>
                    <a:lnTo>
                      <a:pt x="0" y="21221"/>
                    </a:lnTo>
                    <a:lnTo>
                      <a:pt x="279" y="21600"/>
                    </a:lnTo>
                    <a:lnTo>
                      <a:pt x="557" y="21221"/>
                    </a:lnTo>
                    <a:lnTo>
                      <a:pt x="1115" y="20842"/>
                    </a:lnTo>
                    <a:lnTo>
                      <a:pt x="1951" y="20842"/>
                    </a:lnTo>
                    <a:lnTo>
                      <a:pt x="2787" y="20084"/>
                    </a:lnTo>
                    <a:lnTo>
                      <a:pt x="3623" y="18947"/>
                    </a:lnTo>
                    <a:lnTo>
                      <a:pt x="4877" y="17053"/>
                    </a:lnTo>
                    <a:lnTo>
                      <a:pt x="5435" y="16295"/>
                    </a:lnTo>
                    <a:lnTo>
                      <a:pt x="6271" y="15537"/>
                    </a:lnTo>
                    <a:lnTo>
                      <a:pt x="6828" y="14779"/>
                    </a:lnTo>
                    <a:lnTo>
                      <a:pt x="7107" y="14400"/>
                    </a:lnTo>
                    <a:lnTo>
                      <a:pt x="7665" y="14021"/>
                    </a:lnTo>
                    <a:lnTo>
                      <a:pt x="7943" y="14400"/>
                    </a:lnTo>
                    <a:lnTo>
                      <a:pt x="7943" y="14779"/>
                    </a:lnTo>
                    <a:lnTo>
                      <a:pt x="7943" y="16295"/>
                    </a:lnTo>
                    <a:lnTo>
                      <a:pt x="7665" y="16674"/>
                    </a:lnTo>
                    <a:lnTo>
                      <a:pt x="7386" y="16674"/>
                    </a:lnTo>
                    <a:lnTo>
                      <a:pt x="6550" y="17053"/>
                    </a:lnTo>
                    <a:lnTo>
                      <a:pt x="5992" y="17811"/>
                    </a:lnTo>
                    <a:lnTo>
                      <a:pt x="5714" y="18189"/>
                    </a:lnTo>
                    <a:lnTo>
                      <a:pt x="5435" y="18568"/>
                    </a:lnTo>
                    <a:lnTo>
                      <a:pt x="6271" y="18189"/>
                    </a:lnTo>
                    <a:lnTo>
                      <a:pt x="7107" y="17811"/>
                    </a:lnTo>
                    <a:lnTo>
                      <a:pt x="8779" y="16674"/>
                    </a:lnTo>
                    <a:lnTo>
                      <a:pt x="8779" y="17053"/>
                    </a:lnTo>
                    <a:lnTo>
                      <a:pt x="9058" y="17432"/>
                    </a:lnTo>
                    <a:lnTo>
                      <a:pt x="9615" y="15158"/>
                    </a:lnTo>
                    <a:lnTo>
                      <a:pt x="10452" y="14021"/>
                    </a:lnTo>
                    <a:lnTo>
                      <a:pt x="11009" y="13263"/>
                    </a:lnTo>
                    <a:lnTo>
                      <a:pt x="10730" y="13263"/>
                    </a:lnTo>
                    <a:lnTo>
                      <a:pt x="10452" y="13263"/>
                    </a:lnTo>
                    <a:lnTo>
                      <a:pt x="10173" y="13263"/>
                    </a:lnTo>
                    <a:lnTo>
                      <a:pt x="10730" y="12884"/>
                    </a:lnTo>
                    <a:lnTo>
                      <a:pt x="11288" y="12505"/>
                    </a:lnTo>
                    <a:lnTo>
                      <a:pt x="11566" y="11747"/>
                    </a:lnTo>
                    <a:lnTo>
                      <a:pt x="12124" y="10611"/>
                    </a:lnTo>
                    <a:lnTo>
                      <a:pt x="12403" y="10989"/>
                    </a:lnTo>
                    <a:lnTo>
                      <a:pt x="12681" y="10989"/>
                    </a:lnTo>
                    <a:lnTo>
                      <a:pt x="12960" y="11368"/>
                    </a:lnTo>
                    <a:lnTo>
                      <a:pt x="13239" y="11368"/>
                    </a:lnTo>
                    <a:lnTo>
                      <a:pt x="13239" y="10989"/>
                    </a:lnTo>
                    <a:lnTo>
                      <a:pt x="13239" y="10611"/>
                    </a:lnTo>
                    <a:lnTo>
                      <a:pt x="13239" y="10232"/>
                    </a:lnTo>
                    <a:lnTo>
                      <a:pt x="13239" y="9853"/>
                    </a:lnTo>
                    <a:lnTo>
                      <a:pt x="13517" y="9474"/>
                    </a:lnTo>
                    <a:lnTo>
                      <a:pt x="13796" y="9474"/>
                    </a:lnTo>
                    <a:lnTo>
                      <a:pt x="14632" y="9853"/>
                    </a:lnTo>
                    <a:lnTo>
                      <a:pt x="15190" y="9853"/>
                    </a:lnTo>
                    <a:lnTo>
                      <a:pt x="15468" y="9853"/>
                    </a:lnTo>
                    <a:lnTo>
                      <a:pt x="15747" y="9095"/>
                    </a:lnTo>
                    <a:lnTo>
                      <a:pt x="15747" y="8337"/>
                    </a:lnTo>
                    <a:lnTo>
                      <a:pt x="15468" y="8337"/>
                    </a:lnTo>
                    <a:lnTo>
                      <a:pt x="14632" y="8337"/>
                    </a:lnTo>
                    <a:lnTo>
                      <a:pt x="14075" y="8716"/>
                    </a:lnTo>
                    <a:lnTo>
                      <a:pt x="14632" y="7958"/>
                    </a:lnTo>
                    <a:lnTo>
                      <a:pt x="15468" y="7579"/>
                    </a:lnTo>
                    <a:lnTo>
                      <a:pt x="16305" y="7579"/>
                    </a:lnTo>
                    <a:lnTo>
                      <a:pt x="16862" y="6821"/>
                    </a:lnTo>
                    <a:lnTo>
                      <a:pt x="16583" y="6821"/>
                    </a:lnTo>
                    <a:lnTo>
                      <a:pt x="16305" y="7200"/>
                    </a:lnTo>
                    <a:lnTo>
                      <a:pt x="15747" y="6821"/>
                    </a:lnTo>
                    <a:lnTo>
                      <a:pt x="16026" y="6442"/>
                    </a:lnTo>
                    <a:lnTo>
                      <a:pt x="16305" y="6063"/>
                    </a:lnTo>
                    <a:lnTo>
                      <a:pt x="17977" y="4926"/>
                    </a:lnTo>
                    <a:lnTo>
                      <a:pt x="18255" y="5305"/>
                    </a:lnTo>
                    <a:lnTo>
                      <a:pt x="18813" y="4926"/>
                    </a:lnTo>
                    <a:lnTo>
                      <a:pt x="19092" y="4547"/>
                    </a:lnTo>
                    <a:lnTo>
                      <a:pt x="19092" y="4168"/>
                    </a:lnTo>
                    <a:lnTo>
                      <a:pt x="18813" y="3789"/>
                    </a:lnTo>
                    <a:lnTo>
                      <a:pt x="18255" y="3789"/>
                    </a:lnTo>
                    <a:lnTo>
                      <a:pt x="17698" y="3411"/>
                    </a:lnTo>
                    <a:lnTo>
                      <a:pt x="18255" y="3032"/>
                    </a:lnTo>
                    <a:lnTo>
                      <a:pt x="18813" y="2653"/>
                    </a:lnTo>
                    <a:lnTo>
                      <a:pt x="19928" y="2653"/>
                    </a:lnTo>
                    <a:lnTo>
                      <a:pt x="20764" y="2274"/>
                    </a:lnTo>
                    <a:lnTo>
                      <a:pt x="21043" y="2274"/>
                    </a:lnTo>
                    <a:lnTo>
                      <a:pt x="21043" y="1895"/>
                    </a:lnTo>
                    <a:lnTo>
                      <a:pt x="21043" y="1516"/>
                    </a:lnTo>
                    <a:lnTo>
                      <a:pt x="20764" y="1137"/>
                    </a:lnTo>
                    <a:lnTo>
                      <a:pt x="19928" y="1137"/>
                    </a:lnTo>
                    <a:lnTo>
                      <a:pt x="19092" y="1137"/>
                    </a:lnTo>
                    <a:lnTo>
                      <a:pt x="18534" y="1516"/>
                    </a:lnTo>
                    <a:lnTo>
                      <a:pt x="17698" y="1895"/>
                    </a:lnTo>
                    <a:lnTo>
                      <a:pt x="16862" y="2274"/>
                    </a:lnTo>
                    <a:lnTo>
                      <a:pt x="16862" y="1895"/>
                    </a:lnTo>
                    <a:lnTo>
                      <a:pt x="18534" y="1137"/>
                    </a:lnTo>
                    <a:lnTo>
                      <a:pt x="20206" y="758"/>
                    </a:lnTo>
                    <a:lnTo>
                      <a:pt x="21043" y="758"/>
                    </a:lnTo>
                    <a:lnTo>
                      <a:pt x="21600" y="758"/>
                    </a:lnTo>
                    <a:lnTo>
                      <a:pt x="20485" y="379"/>
                    </a:lnTo>
                    <a:lnTo>
                      <a:pt x="19370" y="0"/>
                    </a:lnTo>
                    <a:lnTo>
                      <a:pt x="18534" y="379"/>
                    </a:lnTo>
                    <a:lnTo>
                      <a:pt x="17419" y="758"/>
                    </a:lnTo>
                    <a:lnTo>
                      <a:pt x="16305" y="1137"/>
                    </a:lnTo>
                    <a:lnTo>
                      <a:pt x="16026" y="1516"/>
                    </a:lnTo>
                    <a:lnTo>
                      <a:pt x="15747" y="1895"/>
                    </a:lnTo>
                    <a:lnTo>
                      <a:pt x="15468" y="2653"/>
                    </a:lnTo>
                    <a:lnTo>
                      <a:pt x="15190" y="3789"/>
                    </a:lnTo>
                    <a:lnTo>
                      <a:pt x="14354" y="4168"/>
                    </a:lnTo>
                    <a:lnTo>
                      <a:pt x="13796" y="4547"/>
                    </a:lnTo>
                    <a:lnTo>
                      <a:pt x="13796" y="4926"/>
                    </a:lnTo>
                    <a:lnTo>
                      <a:pt x="14075" y="5305"/>
                    </a:lnTo>
                    <a:lnTo>
                      <a:pt x="14632" y="4926"/>
                    </a:lnTo>
                    <a:lnTo>
                      <a:pt x="15190" y="4926"/>
                    </a:lnTo>
                    <a:lnTo>
                      <a:pt x="15468" y="4926"/>
                    </a:lnTo>
                    <a:lnTo>
                      <a:pt x="15468" y="5305"/>
                    </a:lnTo>
                    <a:lnTo>
                      <a:pt x="14911" y="5684"/>
                    </a:lnTo>
                    <a:lnTo>
                      <a:pt x="13796" y="6442"/>
                    </a:lnTo>
                    <a:lnTo>
                      <a:pt x="11845" y="7579"/>
                    </a:lnTo>
                    <a:lnTo>
                      <a:pt x="11288" y="8716"/>
                    </a:lnTo>
                    <a:lnTo>
                      <a:pt x="10730" y="9853"/>
                    </a:lnTo>
                    <a:lnTo>
                      <a:pt x="10173" y="10611"/>
                    </a:lnTo>
                    <a:lnTo>
                      <a:pt x="9058" y="11368"/>
                    </a:lnTo>
                    <a:lnTo>
                      <a:pt x="8501" y="11368"/>
                    </a:lnTo>
                    <a:lnTo>
                      <a:pt x="8222" y="11368"/>
                    </a:lnTo>
                    <a:lnTo>
                      <a:pt x="8222" y="11747"/>
                    </a:lnTo>
                    <a:lnTo>
                      <a:pt x="8222" y="12505"/>
                    </a:lnTo>
                    <a:lnTo>
                      <a:pt x="8222" y="12884"/>
                    </a:lnTo>
                    <a:lnTo>
                      <a:pt x="7943" y="13642"/>
                    </a:lnTo>
                    <a:lnTo>
                      <a:pt x="7665" y="13642"/>
                    </a:lnTo>
                    <a:lnTo>
                      <a:pt x="7386" y="13642"/>
                    </a:lnTo>
                    <a:lnTo>
                      <a:pt x="6828" y="13263"/>
                    </a:lnTo>
                    <a:lnTo>
                      <a:pt x="5714" y="12884"/>
                    </a:lnTo>
                    <a:lnTo>
                      <a:pt x="5156" y="12884"/>
                    </a:lnTo>
                    <a:lnTo>
                      <a:pt x="4877" y="12505"/>
                    </a:lnTo>
                    <a:lnTo>
                      <a:pt x="5156" y="12126"/>
                    </a:lnTo>
                    <a:lnTo>
                      <a:pt x="5435" y="12126"/>
                    </a:lnTo>
                    <a:lnTo>
                      <a:pt x="5714" y="11747"/>
                    </a:lnTo>
                    <a:lnTo>
                      <a:pt x="5435" y="10989"/>
                    </a:lnTo>
                    <a:lnTo>
                      <a:pt x="4877" y="10989"/>
                    </a:lnTo>
                    <a:lnTo>
                      <a:pt x="4599" y="11368"/>
                    </a:lnTo>
                    <a:lnTo>
                      <a:pt x="4320" y="12505"/>
                    </a:lnTo>
                    <a:lnTo>
                      <a:pt x="3902" y="14021"/>
                    </a:lnTo>
                    <a:lnTo>
                      <a:pt x="2787" y="15158"/>
                    </a:lnTo>
                    <a:lnTo>
                      <a:pt x="2230" y="15916"/>
                    </a:lnTo>
                    <a:lnTo>
                      <a:pt x="1672" y="16674"/>
                    </a:lnTo>
                    <a:close/>
                    <a:moveTo>
                      <a:pt x="1672" y="1667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Freeform: Shape 24"/>
              <p:cNvSpPr>
                <a:spLocks/>
              </p:cNvSpPr>
              <p:nvPr/>
            </p:nvSpPr>
            <p:spPr bwMode="auto">
              <a:xfrm>
                <a:off x="3818" y="2096"/>
                <a:ext cx="504" cy="35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743" y="16691"/>
                    </a:moveTo>
                    <a:lnTo>
                      <a:pt x="2743" y="16691"/>
                    </a:lnTo>
                    <a:lnTo>
                      <a:pt x="2743" y="17673"/>
                    </a:lnTo>
                    <a:lnTo>
                      <a:pt x="4457" y="19636"/>
                    </a:lnTo>
                    <a:lnTo>
                      <a:pt x="5829" y="21600"/>
                    </a:lnTo>
                    <a:lnTo>
                      <a:pt x="7886" y="21600"/>
                    </a:lnTo>
                    <a:lnTo>
                      <a:pt x="12000" y="20618"/>
                    </a:lnTo>
                    <a:lnTo>
                      <a:pt x="16114" y="18655"/>
                    </a:lnTo>
                    <a:lnTo>
                      <a:pt x="16800" y="18655"/>
                    </a:lnTo>
                    <a:lnTo>
                      <a:pt x="17486" y="18655"/>
                    </a:lnTo>
                    <a:lnTo>
                      <a:pt x="18857" y="17673"/>
                    </a:lnTo>
                    <a:lnTo>
                      <a:pt x="19543" y="15709"/>
                    </a:lnTo>
                    <a:lnTo>
                      <a:pt x="20914" y="14727"/>
                    </a:lnTo>
                    <a:lnTo>
                      <a:pt x="21600" y="13745"/>
                    </a:lnTo>
                    <a:lnTo>
                      <a:pt x="21600" y="12764"/>
                    </a:lnTo>
                    <a:lnTo>
                      <a:pt x="21600" y="10800"/>
                    </a:lnTo>
                    <a:lnTo>
                      <a:pt x="20914" y="8836"/>
                    </a:lnTo>
                    <a:lnTo>
                      <a:pt x="20229" y="7855"/>
                    </a:lnTo>
                    <a:lnTo>
                      <a:pt x="18857" y="7855"/>
                    </a:lnTo>
                    <a:lnTo>
                      <a:pt x="16114" y="8836"/>
                    </a:lnTo>
                    <a:lnTo>
                      <a:pt x="14057" y="8836"/>
                    </a:lnTo>
                    <a:lnTo>
                      <a:pt x="13371" y="7855"/>
                    </a:lnTo>
                    <a:lnTo>
                      <a:pt x="12686" y="6873"/>
                    </a:lnTo>
                    <a:lnTo>
                      <a:pt x="12686" y="5891"/>
                    </a:lnTo>
                    <a:lnTo>
                      <a:pt x="12000" y="4909"/>
                    </a:lnTo>
                    <a:lnTo>
                      <a:pt x="12000" y="5891"/>
                    </a:lnTo>
                    <a:lnTo>
                      <a:pt x="11314" y="6873"/>
                    </a:lnTo>
                    <a:lnTo>
                      <a:pt x="10629" y="6873"/>
                    </a:lnTo>
                    <a:lnTo>
                      <a:pt x="9943" y="6873"/>
                    </a:lnTo>
                    <a:lnTo>
                      <a:pt x="8571" y="7855"/>
                    </a:lnTo>
                    <a:lnTo>
                      <a:pt x="8571" y="6873"/>
                    </a:lnTo>
                    <a:lnTo>
                      <a:pt x="7200" y="8836"/>
                    </a:lnTo>
                    <a:lnTo>
                      <a:pt x="7886" y="6873"/>
                    </a:lnTo>
                    <a:lnTo>
                      <a:pt x="8571" y="5891"/>
                    </a:lnTo>
                    <a:lnTo>
                      <a:pt x="8571" y="3927"/>
                    </a:lnTo>
                    <a:lnTo>
                      <a:pt x="8571" y="1964"/>
                    </a:lnTo>
                    <a:lnTo>
                      <a:pt x="7886" y="982"/>
                    </a:lnTo>
                    <a:lnTo>
                      <a:pt x="7200" y="0"/>
                    </a:lnTo>
                    <a:lnTo>
                      <a:pt x="5829" y="982"/>
                    </a:lnTo>
                    <a:lnTo>
                      <a:pt x="5143" y="1964"/>
                    </a:lnTo>
                    <a:lnTo>
                      <a:pt x="2743" y="4909"/>
                    </a:lnTo>
                    <a:lnTo>
                      <a:pt x="2057" y="4909"/>
                    </a:lnTo>
                    <a:lnTo>
                      <a:pt x="1371" y="3927"/>
                    </a:lnTo>
                    <a:lnTo>
                      <a:pt x="5829" y="6873"/>
                    </a:lnTo>
                    <a:lnTo>
                      <a:pt x="6514" y="6873"/>
                    </a:lnTo>
                    <a:lnTo>
                      <a:pt x="3771" y="7855"/>
                    </a:lnTo>
                    <a:lnTo>
                      <a:pt x="686" y="9818"/>
                    </a:lnTo>
                    <a:lnTo>
                      <a:pt x="0" y="10800"/>
                    </a:lnTo>
                    <a:lnTo>
                      <a:pt x="0" y="11782"/>
                    </a:lnTo>
                    <a:lnTo>
                      <a:pt x="686" y="13745"/>
                    </a:lnTo>
                    <a:lnTo>
                      <a:pt x="2743" y="16691"/>
                    </a:lnTo>
                    <a:close/>
                    <a:moveTo>
                      <a:pt x="2743" y="1669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Freeform: Shape 25"/>
              <p:cNvSpPr>
                <a:spLocks/>
              </p:cNvSpPr>
              <p:nvPr/>
            </p:nvSpPr>
            <p:spPr bwMode="auto">
              <a:xfrm>
                <a:off x="2689" y="936"/>
                <a:ext cx="280" cy="1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491" y="5400"/>
                    </a:moveTo>
                    <a:lnTo>
                      <a:pt x="10491" y="5400"/>
                    </a:lnTo>
                    <a:lnTo>
                      <a:pt x="8023" y="5400"/>
                    </a:lnTo>
                    <a:lnTo>
                      <a:pt x="6789" y="3600"/>
                    </a:lnTo>
                    <a:lnTo>
                      <a:pt x="4937" y="5400"/>
                    </a:lnTo>
                    <a:lnTo>
                      <a:pt x="1234" y="12600"/>
                    </a:lnTo>
                    <a:lnTo>
                      <a:pt x="0" y="18000"/>
                    </a:lnTo>
                    <a:lnTo>
                      <a:pt x="0" y="19800"/>
                    </a:lnTo>
                    <a:lnTo>
                      <a:pt x="1234" y="21600"/>
                    </a:lnTo>
                    <a:lnTo>
                      <a:pt x="2469" y="21600"/>
                    </a:lnTo>
                    <a:lnTo>
                      <a:pt x="3703" y="19800"/>
                    </a:lnTo>
                    <a:lnTo>
                      <a:pt x="4937" y="16200"/>
                    </a:lnTo>
                    <a:lnTo>
                      <a:pt x="12960" y="9000"/>
                    </a:lnTo>
                    <a:lnTo>
                      <a:pt x="16663" y="3600"/>
                    </a:lnTo>
                    <a:lnTo>
                      <a:pt x="21600" y="0"/>
                    </a:lnTo>
                    <a:lnTo>
                      <a:pt x="20366" y="0"/>
                    </a:lnTo>
                    <a:lnTo>
                      <a:pt x="10491" y="5400"/>
                    </a:lnTo>
                    <a:close/>
                    <a:moveTo>
                      <a:pt x="10491" y="54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Freeform: Shape 26"/>
              <p:cNvSpPr>
                <a:spLocks/>
              </p:cNvSpPr>
              <p:nvPr/>
            </p:nvSpPr>
            <p:spPr bwMode="auto">
              <a:xfrm>
                <a:off x="5579" y="3528"/>
                <a:ext cx="112" cy="9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6171" y="7200"/>
                    </a:moveTo>
                    <a:lnTo>
                      <a:pt x="6171" y="7200"/>
                    </a:lnTo>
                    <a:lnTo>
                      <a:pt x="0" y="7200"/>
                    </a:lnTo>
                    <a:lnTo>
                      <a:pt x="0" y="18000"/>
                    </a:lnTo>
                    <a:lnTo>
                      <a:pt x="0" y="21600"/>
                    </a:lnTo>
                    <a:lnTo>
                      <a:pt x="3086" y="21600"/>
                    </a:lnTo>
                    <a:lnTo>
                      <a:pt x="9257" y="18000"/>
                    </a:lnTo>
                    <a:lnTo>
                      <a:pt x="15429" y="10800"/>
                    </a:lnTo>
                    <a:lnTo>
                      <a:pt x="21600" y="0"/>
                    </a:lnTo>
                    <a:lnTo>
                      <a:pt x="6171" y="7200"/>
                    </a:lnTo>
                    <a:close/>
                    <a:moveTo>
                      <a:pt x="6171" y="72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Freeform: Shape 27"/>
              <p:cNvSpPr>
                <a:spLocks/>
              </p:cNvSpPr>
              <p:nvPr/>
            </p:nvSpPr>
            <p:spPr bwMode="auto">
              <a:xfrm>
                <a:off x="4354" y="3448"/>
                <a:ext cx="48" cy="6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5400"/>
                    </a:moveTo>
                    <a:lnTo>
                      <a:pt x="21600" y="5400"/>
                    </a:lnTo>
                    <a:lnTo>
                      <a:pt x="14400" y="0"/>
                    </a:lnTo>
                    <a:lnTo>
                      <a:pt x="0" y="21600"/>
                    </a:lnTo>
                    <a:lnTo>
                      <a:pt x="7200" y="16200"/>
                    </a:lnTo>
                    <a:lnTo>
                      <a:pt x="21600" y="5400"/>
                    </a:lnTo>
                    <a:close/>
                    <a:moveTo>
                      <a:pt x="21600" y="54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28"/>
              <p:cNvSpPr>
                <a:spLocks/>
              </p:cNvSpPr>
              <p:nvPr/>
            </p:nvSpPr>
            <p:spPr bwMode="auto">
              <a:xfrm>
                <a:off x="4274" y="3144"/>
                <a:ext cx="561" cy="101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51" y="21260"/>
                    </a:moveTo>
                    <a:lnTo>
                      <a:pt x="1851" y="21260"/>
                    </a:lnTo>
                    <a:lnTo>
                      <a:pt x="2469" y="21600"/>
                    </a:lnTo>
                    <a:lnTo>
                      <a:pt x="3703" y="21600"/>
                    </a:lnTo>
                    <a:lnTo>
                      <a:pt x="3703" y="21260"/>
                    </a:lnTo>
                    <a:lnTo>
                      <a:pt x="4320" y="20920"/>
                    </a:lnTo>
                    <a:lnTo>
                      <a:pt x="4320" y="20580"/>
                    </a:lnTo>
                    <a:lnTo>
                      <a:pt x="4937" y="20580"/>
                    </a:lnTo>
                    <a:lnTo>
                      <a:pt x="6171" y="20920"/>
                    </a:lnTo>
                    <a:lnTo>
                      <a:pt x="6789" y="21260"/>
                    </a:lnTo>
                    <a:lnTo>
                      <a:pt x="7406" y="21260"/>
                    </a:lnTo>
                    <a:lnTo>
                      <a:pt x="9257" y="20920"/>
                    </a:lnTo>
                    <a:lnTo>
                      <a:pt x="11109" y="20580"/>
                    </a:lnTo>
                    <a:lnTo>
                      <a:pt x="12960" y="20580"/>
                    </a:lnTo>
                    <a:lnTo>
                      <a:pt x="15429" y="20920"/>
                    </a:lnTo>
                    <a:lnTo>
                      <a:pt x="15429" y="21260"/>
                    </a:lnTo>
                    <a:lnTo>
                      <a:pt x="16046" y="21260"/>
                    </a:lnTo>
                    <a:lnTo>
                      <a:pt x="16663" y="20239"/>
                    </a:lnTo>
                    <a:lnTo>
                      <a:pt x="16663" y="19219"/>
                    </a:lnTo>
                    <a:lnTo>
                      <a:pt x="18514" y="18539"/>
                    </a:lnTo>
                    <a:lnTo>
                      <a:pt x="19749" y="18539"/>
                    </a:lnTo>
                    <a:lnTo>
                      <a:pt x="20983" y="18198"/>
                    </a:lnTo>
                    <a:lnTo>
                      <a:pt x="21600" y="16838"/>
                    </a:lnTo>
                    <a:lnTo>
                      <a:pt x="21600" y="15987"/>
                    </a:lnTo>
                    <a:lnTo>
                      <a:pt x="20983" y="15647"/>
                    </a:lnTo>
                    <a:lnTo>
                      <a:pt x="19749" y="15647"/>
                    </a:lnTo>
                    <a:lnTo>
                      <a:pt x="18514" y="15307"/>
                    </a:lnTo>
                    <a:lnTo>
                      <a:pt x="17897" y="14287"/>
                    </a:lnTo>
                    <a:lnTo>
                      <a:pt x="17897" y="12926"/>
                    </a:lnTo>
                    <a:lnTo>
                      <a:pt x="16663" y="11225"/>
                    </a:lnTo>
                    <a:lnTo>
                      <a:pt x="14811" y="8504"/>
                    </a:lnTo>
                    <a:lnTo>
                      <a:pt x="14811" y="8164"/>
                    </a:lnTo>
                    <a:lnTo>
                      <a:pt x="11109" y="6803"/>
                    </a:lnTo>
                    <a:lnTo>
                      <a:pt x="10491" y="6803"/>
                    </a:lnTo>
                    <a:lnTo>
                      <a:pt x="9874" y="6463"/>
                    </a:lnTo>
                    <a:lnTo>
                      <a:pt x="9874" y="6123"/>
                    </a:lnTo>
                    <a:lnTo>
                      <a:pt x="11109" y="5783"/>
                    </a:lnTo>
                    <a:lnTo>
                      <a:pt x="13577" y="5443"/>
                    </a:lnTo>
                    <a:lnTo>
                      <a:pt x="15429" y="5102"/>
                    </a:lnTo>
                    <a:lnTo>
                      <a:pt x="16663" y="4762"/>
                    </a:lnTo>
                    <a:lnTo>
                      <a:pt x="16663" y="4082"/>
                    </a:lnTo>
                    <a:lnTo>
                      <a:pt x="16046" y="3402"/>
                    </a:lnTo>
                    <a:lnTo>
                      <a:pt x="14811" y="3061"/>
                    </a:lnTo>
                    <a:lnTo>
                      <a:pt x="13577" y="3061"/>
                    </a:lnTo>
                    <a:lnTo>
                      <a:pt x="11726" y="3061"/>
                    </a:lnTo>
                    <a:lnTo>
                      <a:pt x="9874" y="2721"/>
                    </a:lnTo>
                    <a:lnTo>
                      <a:pt x="9257" y="2721"/>
                    </a:lnTo>
                    <a:lnTo>
                      <a:pt x="9874" y="2381"/>
                    </a:lnTo>
                    <a:lnTo>
                      <a:pt x="11109" y="2041"/>
                    </a:lnTo>
                    <a:lnTo>
                      <a:pt x="12960" y="1701"/>
                    </a:lnTo>
                    <a:lnTo>
                      <a:pt x="13577" y="1361"/>
                    </a:lnTo>
                    <a:lnTo>
                      <a:pt x="13577" y="1020"/>
                    </a:lnTo>
                    <a:lnTo>
                      <a:pt x="12960" y="340"/>
                    </a:lnTo>
                    <a:lnTo>
                      <a:pt x="11726" y="340"/>
                    </a:lnTo>
                    <a:lnTo>
                      <a:pt x="9257" y="0"/>
                    </a:lnTo>
                    <a:lnTo>
                      <a:pt x="9257" y="680"/>
                    </a:lnTo>
                    <a:lnTo>
                      <a:pt x="8023" y="1701"/>
                    </a:lnTo>
                    <a:lnTo>
                      <a:pt x="7406" y="1701"/>
                    </a:lnTo>
                    <a:lnTo>
                      <a:pt x="6789" y="1361"/>
                    </a:lnTo>
                    <a:lnTo>
                      <a:pt x="6171" y="1701"/>
                    </a:lnTo>
                    <a:lnTo>
                      <a:pt x="6171" y="2041"/>
                    </a:lnTo>
                    <a:lnTo>
                      <a:pt x="6789" y="2721"/>
                    </a:lnTo>
                    <a:lnTo>
                      <a:pt x="6171" y="3402"/>
                    </a:lnTo>
                    <a:lnTo>
                      <a:pt x="5554" y="4082"/>
                    </a:lnTo>
                    <a:lnTo>
                      <a:pt x="4937" y="4422"/>
                    </a:lnTo>
                    <a:lnTo>
                      <a:pt x="4937" y="5102"/>
                    </a:lnTo>
                    <a:lnTo>
                      <a:pt x="6171" y="4762"/>
                    </a:lnTo>
                    <a:lnTo>
                      <a:pt x="6789" y="4422"/>
                    </a:lnTo>
                    <a:lnTo>
                      <a:pt x="6171" y="5102"/>
                    </a:lnTo>
                    <a:lnTo>
                      <a:pt x="5554" y="5443"/>
                    </a:lnTo>
                    <a:lnTo>
                      <a:pt x="4320" y="6123"/>
                    </a:lnTo>
                    <a:lnTo>
                      <a:pt x="4320" y="6463"/>
                    </a:lnTo>
                    <a:lnTo>
                      <a:pt x="4937" y="6123"/>
                    </a:lnTo>
                    <a:lnTo>
                      <a:pt x="5554" y="5783"/>
                    </a:lnTo>
                    <a:lnTo>
                      <a:pt x="6171" y="5443"/>
                    </a:lnTo>
                    <a:lnTo>
                      <a:pt x="6789" y="5783"/>
                    </a:lnTo>
                    <a:lnTo>
                      <a:pt x="6789" y="6123"/>
                    </a:lnTo>
                    <a:lnTo>
                      <a:pt x="6789" y="6803"/>
                    </a:lnTo>
                    <a:lnTo>
                      <a:pt x="6789" y="7824"/>
                    </a:lnTo>
                    <a:lnTo>
                      <a:pt x="7406" y="9524"/>
                    </a:lnTo>
                    <a:lnTo>
                      <a:pt x="8640" y="12926"/>
                    </a:lnTo>
                    <a:lnTo>
                      <a:pt x="9257" y="13266"/>
                    </a:lnTo>
                    <a:lnTo>
                      <a:pt x="9257" y="13606"/>
                    </a:lnTo>
                    <a:lnTo>
                      <a:pt x="8023" y="13606"/>
                    </a:lnTo>
                    <a:lnTo>
                      <a:pt x="6171" y="13266"/>
                    </a:lnTo>
                    <a:lnTo>
                      <a:pt x="4320" y="13606"/>
                    </a:lnTo>
                    <a:lnTo>
                      <a:pt x="3703" y="13946"/>
                    </a:lnTo>
                    <a:lnTo>
                      <a:pt x="3086" y="14287"/>
                    </a:lnTo>
                    <a:lnTo>
                      <a:pt x="3086" y="14967"/>
                    </a:lnTo>
                    <a:lnTo>
                      <a:pt x="3703" y="14967"/>
                    </a:lnTo>
                    <a:lnTo>
                      <a:pt x="4937" y="15307"/>
                    </a:lnTo>
                    <a:lnTo>
                      <a:pt x="4937" y="15647"/>
                    </a:lnTo>
                    <a:lnTo>
                      <a:pt x="3703" y="15987"/>
                    </a:lnTo>
                    <a:lnTo>
                      <a:pt x="1851" y="16498"/>
                    </a:lnTo>
                    <a:lnTo>
                      <a:pt x="617" y="16498"/>
                    </a:lnTo>
                    <a:lnTo>
                      <a:pt x="0" y="16838"/>
                    </a:lnTo>
                    <a:lnTo>
                      <a:pt x="617" y="17178"/>
                    </a:lnTo>
                    <a:lnTo>
                      <a:pt x="1234" y="17518"/>
                    </a:lnTo>
                    <a:lnTo>
                      <a:pt x="3086" y="17858"/>
                    </a:lnTo>
                    <a:lnTo>
                      <a:pt x="4320" y="18539"/>
                    </a:lnTo>
                    <a:lnTo>
                      <a:pt x="5554" y="18879"/>
                    </a:lnTo>
                    <a:lnTo>
                      <a:pt x="6789" y="18539"/>
                    </a:lnTo>
                    <a:lnTo>
                      <a:pt x="7406" y="18198"/>
                    </a:lnTo>
                    <a:lnTo>
                      <a:pt x="8023" y="17858"/>
                    </a:lnTo>
                    <a:lnTo>
                      <a:pt x="8640" y="17858"/>
                    </a:lnTo>
                    <a:lnTo>
                      <a:pt x="8640" y="18539"/>
                    </a:lnTo>
                    <a:lnTo>
                      <a:pt x="8023" y="18879"/>
                    </a:lnTo>
                    <a:lnTo>
                      <a:pt x="6171" y="19219"/>
                    </a:lnTo>
                    <a:lnTo>
                      <a:pt x="4320" y="19219"/>
                    </a:lnTo>
                    <a:lnTo>
                      <a:pt x="3703" y="18879"/>
                    </a:lnTo>
                    <a:lnTo>
                      <a:pt x="3086" y="19219"/>
                    </a:lnTo>
                    <a:lnTo>
                      <a:pt x="0" y="19559"/>
                    </a:lnTo>
                    <a:lnTo>
                      <a:pt x="0" y="19899"/>
                    </a:lnTo>
                    <a:lnTo>
                      <a:pt x="0" y="20239"/>
                    </a:lnTo>
                    <a:lnTo>
                      <a:pt x="617" y="20580"/>
                    </a:lnTo>
                    <a:lnTo>
                      <a:pt x="1851" y="21260"/>
                    </a:lnTo>
                    <a:close/>
                    <a:moveTo>
                      <a:pt x="1851" y="2126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29"/>
              <p:cNvSpPr>
                <a:spLocks/>
              </p:cNvSpPr>
              <p:nvPr/>
            </p:nvSpPr>
            <p:spPr bwMode="auto">
              <a:xfrm>
                <a:off x="3906" y="3512"/>
                <a:ext cx="432" cy="36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3600" y="21600"/>
                    </a:moveTo>
                    <a:lnTo>
                      <a:pt x="13600" y="21600"/>
                    </a:lnTo>
                    <a:lnTo>
                      <a:pt x="14400" y="21600"/>
                    </a:lnTo>
                    <a:lnTo>
                      <a:pt x="15200" y="21600"/>
                    </a:lnTo>
                    <a:lnTo>
                      <a:pt x="17600" y="16904"/>
                    </a:lnTo>
                    <a:lnTo>
                      <a:pt x="18400" y="12209"/>
                    </a:lnTo>
                    <a:lnTo>
                      <a:pt x="18400" y="10330"/>
                    </a:lnTo>
                    <a:lnTo>
                      <a:pt x="18400" y="9391"/>
                    </a:lnTo>
                    <a:lnTo>
                      <a:pt x="19200" y="8452"/>
                    </a:lnTo>
                    <a:lnTo>
                      <a:pt x="20000" y="6574"/>
                    </a:lnTo>
                    <a:lnTo>
                      <a:pt x="21600" y="4696"/>
                    </a:lnTo>
                    <a:lnTo>
                      <a:pt x="21600" y="3757"/>
                    </a:lnTo>
                    <a:lnTo>
                      <a:pt x="21600" y="1878"/>
                    </a:lnTo>
                    <a:lnTo>
                      <a:pt x="20000" y="0"/>
                    </a:lnTo>
                    <a:lnTo>
                      <a:pt x="19200" y="0"/>
                    </a:lnTo>
                    <a:lnTo>
                      <a:pt x="17600" y="0"/>
                    </a:lnTo>
                    <a:lnTo>
                      <a:pt x="14400" y="2817"/>
                    </a:lnTo>
                    <a:lnTo>
                      <a:pt x="11200" y="5635"/>
                    </a:lnTo>
                    <a:lnTo>
                      <a:pt x="9600" y="5635"/>
                    </a:lnTo>
                    <a:lnTo>
                      <a:pt x="8000" y="3757"/>
                    </a:lnTo>
                    <a:lnTo>
                      <a:pt x="6400" y="3757"/>
                    </a:lnTo>
                    <a:lnTo>
                      <a:pt x="5600" y="4696"/>
                    </a:lnTo>
                    <a:lnTo>
                      <a:pt x="2400" y="11270"/>
                    </a:lnTo>
                    <a:lnTo>
                      <a:pt x="4000" y="9391"/>
                    </a:lnTo>
                    <a:lnTo>
                      <a:pt x="5600" y="8452"/>
                    </a:lnTo>
                    <a:lnTo>
                      <a:pt x="7200" y="7513"/>
                    </a:lnTo>
                    <a:lnTo>
                      <a:pt x="8000" y="8452"/>
                    </a:lnTo>
                    <a:lnTo>
                      <a:pt x="8000" y="12209"/>
                    </a:lnTo>
                    <a:lnTo>
                      <a:pt x="7200" y="13148"/>
                    </a:lnTo>
                    <a:lnTo>
                      <a:pt x="5600" y="14087"/>
                    </a:lnTo>
                    <a:lnTo>
                      <a:pt x="4000" y="15026"/>
                    </a:lnTo>
                    <a:lnTo>
                      <a:pt x="3200" y="15965"/>
                    </a:lnTo>
                    <a:lnTo>
                      <a:pt x="3200" y="16904"/>
                    </a:lnTo>
                    <a:lnTo>
                      <a:pt x="4800" y="15965"/>
                    </a:lnTo>
                    <a:lnTo>
                      <a:pt x="6400" y="15965"/>
                    </a:lnTo>
                    <a:lnTo>
                      <a:pt x="7200" y="15965"/>
                    </a:lnTo>
                    <a:lnTo>
                      <a:pt x="7200" y="16904"/>
                    </a:lnTo>
                    <a:lnTo>
                      <a:pt x="5600" y="17843"/>
                    </a:lnTo>
                    <a:lnTo>
                      <a:pt x="3200" y="18783"/>
                    </a:lnTo>
                    <a:lnTo>
                      <a:pt x="0" y="17843"/>
                    </a:lnTo>
                    <a:lnTo>
                      <a:pt x="13600" y="21600"/>
                    </a:lnTo>
                    <a:close/>
                    <a:moveTo>
                      <a:pt x="1360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30"/>
              <p:cNvSpPr>
                <a:spLocks/>
              </p:cNvSpPr>
              <p:nvPr/>
            </p:nvSpPr>
            <p:spPr bwMode="auto">
              <a:xfrm>
                <a:off x="1448" y="2984"/>
                <a:ext cx="16" cy="4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0"/>
                    </a:moveTo>
                    <a:lnTo>
                      <a:pt x="21600" y="0"/>
                    </a:lnTo>
                    <a:lnTo>
                      <a:pt x="0" y="14400"/>
                    </a:lnTo>
                    <a:lnTo>
                      <a:pt x="0" y="21600"/>
                    </a:lnTo>
                    <a:lnTo>
                      <a:pt x="21600" y="0"/>
                    </a:lnTo>
                    <a:close/>
                    <a:moveTo>
                      <a:pt x="2160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31"/>
              <p:cNvSpPr>
                <a:spLocks/>
              </p:cNvSpPr>
              <p:nvPr/>
            </p:nvSpPr>
            <p:spPr bwMode="auto">
              <a:xfrm>
                <a:off x="1368" y="2608"/>
                <a:ext cx="361" cy="42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9680" y="0"/>
                    </a:moveTo>
                    <a:lnTo>
                      <a:pt x="19680" y="0"/>
                    </a:lnTo>
                    <a:lnTo>
                      <a:pt x="17760" y="815"/>
                    </a:lnTo>
                    <a:lnTo>
                      <a:pt x="15360" y="1630"/>
                    </a:lnTo>
                    <a:lnTo>
                      <a:pt x="4800" y="7336"/>
                    </a:lnTo>
                    <a:lnTo>
                      <a:pt x="4800" y="6521"/>
                    </a:lnTo>
                    <a:lnTo>
                      <a:pt x="3840" y="6521"/>
                    </a:lnTo>
                    <a:lnTo>
                      <a:pt x="3840" y="7336"/>
                    </a:lnTo>
                    <a:lnTo>
                      <a:pt x="4800" y="8151"/>
                    </a:lnTo>
                    <a:lnTo>
                      <a:pt x="2880" y="10189"/>
                    </a:lnTo>
                    <a:lnTo>
                      <a:pt x="960" y="11819"/>
                    </a:lnTo>
                    <a:lnTo>
                      <a:pt x="0" y="13449"/>
                    </a:lnTo>
                    <a:lnTo>
                      <a:pt x="1920" y="15894"/>
                    </a:lnTo>
                    <a:lnTo>
                      <a:pt x="2880" y="15894"/>
                    </a:lnTo>
                    <a:lnTo>
                      <a:pt x="3840" y="15894"/>
                    </a:lnTo>
                    <a:lnTo>
                      <a:pt x="4800" y="15894"/>
                    </a:lnTo>
                    <a:lnTo>
                      <a:pt x="3840" y="17525"/>
                    </a:lnTo>
                    <a:lnTo>
                      <a:pt x="1920" y="18340"/>
                    </a:lnTo>
                    <a:lnTo>
                      <a:pt x="0" y="19970"/>
                    </a:lnTo>
                    <a:lnTo>
                      <a:pt x="0" y="20785"/>
                    </a:lnTo>
                    <a:lnTo>
                      <a:pt x="0" y="21600"/>
                    </a:lnTo>
                    <a:lnTo>
                      <a:pt x="1920" y="21600"/>
                    </a:lnTo>
                    <a:lnTo>
                      <a:pt x="3840" y="20785"/>
                    </a:lnTo>
                    <a:lnTo>
                      <a:pt x="4800" y="20785"/>
                    </a:lnTo>
                    <a:lnTo>
                      <a:pt x="3840" y="18340"/>
                    </a:lnTo>
                    <a:lnTo>
                      <a:pt x="4800" y="17525"/>
                    </a:lnTo>
                    <a:lnTo>
                      <a:pt x="5760" y="16709"/>
                    </a:lnTo>
                    <a:lnTo>
                      <a:pt x="6720" y="17525"/>
                    </a:lnTo>
                    <a:lnTo>
                      <a:pt x="8640" y="19155"/>
                    </a:lnTo>
                    <a:lnTo>
                      <a:pt x="9600" y="19155"/>
                    </a:lnTo>
                    <a:lnTo>
                      <a:pt x="10560" y="19155"/>
                    </a:lnTo>
                    <a:lnTo>
                      <a:pt x="10560" y="18340"/>
                    </a:lnTo>
                    <a:lnTo>
                      <a:pt x="9600" y="18340"/>
                    </a:lnTo>
                    <a:lnTo>
                      <a:pt x="8640" y="17525"/>
                    </a:lnTo>
                    <a:lnTo>
                      <a:pt x="10560" y="16709"/>
                    </a:lnTo>
                    <a:lnTo>
                      <a:pt x="9600" y="15894"/>
                    </a:lnTo>
                    <a:lnTo>
                      <a:pt x="11520" y="15079"/>
                    </a:lnTo>
                    <a:lnTo>
                      <a:pt x="12480" y="15079"/>
                    </a:lnTo>
                    <a:lnTo>
                      <a:pt x="13440" y="14264"/>
                    </a:lnTo>
                    <a:lnTo>
                      <a:pt x="12480" y="13449"/>
                    </a:lnTo>
                    <a:lnTo>
                      <a:pt x="11520" y="13449"/>
                    </a:lnTo>
                    <a:lnTo>
                      <a:pt x="10560" y="12634"/>
                    </a:lnTo>
                    <a:lnTo>
                      <a:pt x="9600" y="11819"/>
                    </a:lnTo>
                    <a:lnTo>
                      <a:pt x="9600" y="9374"/>
                    </a:lnTo>
                    <a:lnTo>
                      <a:pt x="10560" y="6521"/>
                    </a:lnTo>
                    <a:lnTo>
                      <a:pt x="21600" y="0"/>
                    </a:lnTo>
                    <a:lnTo>
                      <a:pt x="20640" y="0"/>
                    </a:lnTo>
                    <a:lnTo>
                      <a:pt x="19680" y="0"/>
                    </a:lnTo>
                    <a:close/>
                    <a:moveTo>
                      <a:pt x="1968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32"/>
              <p:cNvSpPr>
                <a:spLocks/>
              </p:cNvSpPr>
              <p:nvPr/>
            </p:nvSpPr>
            <p:spPr bwMode="auto">
              <a:xfrm>
                <a:off x="1384" y="3016"/>
                <a:ext cx="128" cy="12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16200"/>
                    </a:moveTo>
                    <a:lnTo>
                      <a:pt x="0" y="16200"/>
                    </a:lnTo>
                    <a:lnTo>
                      <a:pt x="0" y="18900"/>
                    </a:lnTo>
                    <a:lnTo>
                      <a:pt x="2700" y="21600"/>
                    </a:lnTo>
                    <a:lnTo>
                      <a:pt x="8100" y="16200"/>
                    </a:lnTo>
                    <a:lnTo>
                      <a:pt x="10800" y="8100"/>
                    </a:lnTo>
                    <a:lnTo>
                      <a:pt x="13500" y="5400"/>
                    </a:lnTo>
                    <a:lnTo>
                      <a:pt x="18900" y="2700"/>
                    </a:lnTo>
                    <a:lnTo>
                      <a:pt x="21600" y="2700"/>
                    </a:lnTo>
                    <a:lnTo>
                      <a:pt x="21600" y="0"/>
                    </a:lnTo>
                    <a:lnTo>
                      <a:pt x="18900" y="0"/>
                    </a:lnTo>
                    <a:lnTo>
                      <a:pt x="16200" y="2700"/>
                    </a:lnTo>
                    <a:lnTo>
                      <a:pt x="13500" y="5400"/>
                    </a:lnTo>
                    <a:lnTo>
                      <a:pt x="10800" y="5400"/>
                    </a:lnTo>
                    <a:lnTo>
                      <a:pt x="10800" y="2700"/>
                    </a:lnTo>
                    <a:lnTo>
                      <a:pt x="8100" y="10800"/>
                    </a:lnTo>
                    <a:lnTo>
                      <a:pt x="0" y="16200"/>
                    </a:lnTo>
                    <a:close/>
                    <a:moveTo>
                      <a:pt x="0" y="162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33"/>
              <p:cNvSpPr>
                <a:spLocks/>
              </p:cNvSpPr>
              <p:nvPr/>
            </p:nvSpPr>
            <p:spPr bwMode="auto">
              <a:xfrm>
                <a:off x="1208" y="2840"/>
                <a:ext cx="80" cy="9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14400"/>
                    </a:moveTo>
                    <a:lnTo>
                      <a:pt x="0" y="14400"/>
                    </a:lnTo>
                    <a:lnTo>
                      <a:pt x="0" y="18000"/>
                    </a:lnTo>
                    <a:lnTo>
                      <a:pt x="8640" y="21600"/>
                    </a:lnTo>
                    <a:lnTo>
                      <a:pt x="17280" y="10800"/>
                    </a:lnTo>
                    <a:lnTo>
                      <a:pt x="21600" y="0"/>
                    </a:lnTo>
                    <a:lnTo>
                      <a:pt x="8640" y="7200"/>
                    </a:lnTo>
                    <a:lnTo>
                      <a:pt x="0" y="14400"/>
                    </a:lnTo>
                    <a:close/>
                    <a:moveTo>
                      <a:pt x="0" y="144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34"/>
              <p:cNvSpPr>
                <a:spLocks/>
              </p:cNvSpPr>
              <p:nvPr/>
            </p:nvSpPr>
            <p:spPr bwMode="auto">
              <a:xfrm>
                <a:off x="5339" y="5240"/>
                <a:ext cx="80" cy="12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4320" y="21600"/>
                    </a:moveTo>
                    <a:lnTo>
                      <a:pt x="4320" y="21600"/>
                    </a:lnTo>
                    <a:lnTo>
                      <a:pt x="12960" y="13500"/>
                    </a:lnTo>
                    <a:lnTo>
                      <a:pt x="21600" y="0"/>
                    </a:lnTo>
                    <a:lnTo>
                      <a:pt x="8640" y="2700"/>
                    </a:lnTo>
                    <a:lnTo>
                      <a:pt x="0" y="8100"/>
                    </a:lnTo>
                    <a:lnTo>
                      <a:pt x="0" y="16200"/>
                    </a:lnTo>
                    <a:lnTo>
                      <a:pt x="0" y="21600"/>
                    </a:lnTo>
                    <a:lnTo>
                      <a:pt x="4320" y="21600"/>
                    </a:lnTo>
                    <a:close/>
                    <a:moveTo>
                      <a:pt x="432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35"/>
              <p:cNvSpPr>
                <a:spLocks/>
              </p:cNvSpPr>
              <p:nvPr/>
            </p:nvSpPr>
            <p:spPr bwMode="auto">
              <a:xfrm>
                <a:off x="5307" y="5432"/>
                <a:ext cx="160" cy="321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19440"/>
                    </a:moveTo>
                    <a:lnTo>
                      <a:pt x="0" y="19440"/>
                    </a:lnTo>
                    <a:lnTo>
                      <a:pt x="4320" y="20520"/>
                    </a:lnTo>
                    <a:lnTo>
                      <a:pt x="6480" y="21600"/>
                    </a:lnTo>
                    <a:lnTo>
                      <a:pt x="15120" y="19440"/>
                    </a:lnTo>
                    <a:lnTo>
                      <a:pt x="17280" y="17280"/>
                    </a:lnTo>
                    <a:lnTo>
                      <a:pt x="19440" y="14040"/>
                    </a:lnTo>
                    <a:lnTo>
                      <a:pt x="19440" y="10800"/>
                    </a:lnTo>
                    <a:lnTo>
                      <a:pt x="19440" y="9720"/>
                    </a:lnTo>
                    <a:lnTo>
                      <a:pt x="17280" y="8640"/>
                    </a:lnTo>
                    <a:lnTo>
                      <a:pt x="19440" y="7560"/>
                    </a:lnTo>
                    <a:lnTo>
                      <a:pt x="21600" y="6480"/>
                    </a:lnTo>
                    <a:lnTo>
                      <a:pt x="17280" y="3240"/>
                    </a:lnTo>
                    <a:lnTo>
                      <a:pt x="12960" y="0"/>
                    </a:lnTo>
                    <a:lnTo>
                      <a:pt x="2160" y="19440"/>
                    </a:lnTo>
                    <a:lnTo>
                      <a:pt x="0" y="19440"/>
                    </a:lnTo>
                    <a:close/>
                    <a:moveTo>
                      <a:pt x="0" y="1944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36"/>
              <p:cNvSpPr>
                <a:spLocks/>
              </p:cNvSpPr>
              <p:nvPr/>
            </p:nvSpPr>
            <p:spPr bwMode="auto">
              <a:xfrm>
                <a:off x="7124" y="5561"/>
                <a:ext cx="32" cy="4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0" y="0"/>
                    </a:lnTo>
                    <a:lnTo>
                      <a:pt x="0" y="14400"/>
                    </a:lnTo>
                    <a:lnTo>
                      <a:pt x="10800" y="21600"/>
                    </a:lnTo>
                    <a:lnTo>
                      <a:pt x="21600" y="14400"/>
                    </a:lnTo>
                    <a:lnTo>
                      <a:pt x="1080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37"/>
              <p:cNvSpPr>
                <a:spLocks/>
              </p:cNvSpPr>
              <p:nvPr/>
            </p:nvSpPr>
            <p:spPr bwMode="auto">
              <a:xfrm>
                <a:off x="5723" y="5817"/>
                <a:ext cx="336" cy="22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7486" y="1543"/>
                    </a:moveTo>
                    <a:lnTo>
                      <a:pt x="17486" y="1543"/>
                    </a:lnTo>
                    <a:lnTo>
                      <a:pt x="11314" y="3086"/>
                    </a:lnTo>
                    <a:lnTo>
                      <a:pt x="9257" y="4629"/>
                    </a:lnTo>
                    <a:lnTo>
                      <a:pt x="7200" y="3086"/>
                    </a:lnTo>
                    <a:lnTo>
                      <a:pt x="6171" y="1543"/>
                    </a:lnTo>
                    <a:lnTo>
                      <a:pt x="5143" y="1543"/>
                    </a:lnTo>
                    <a:lnTo>
                      <a:pt x="2057" y="1543"/>
                    </a:lnTo>
                    <a:lnTo>
                      <a:pt x="1029" y="4629"/>
                    </a:lnTo>
                    <a:lnTo>
                      <a:pt x="0" y="7714"/>
                    </a:lnTo>
                    <a:lnTo>
                      <a:pt x="1029" y="9257"/>
                    </a:lnTo>
                    <a:lnTo>
                      <a:pt x="3086" y="9257"/>
                    </a:lnTo>
                    <a:lnTo>
                      <a:pt x="5143" y="10800"/>
                    </a:lnTo>
                    <a:lnTo>
                      <a:pt x="9257" y="15429"/>
                    </a:lnTo>
                    <a:lnTo>
                      <a:pt x="13371" y="15429"/>
                    </a:lnTo>
                    <a:lnTo>
                      <a:pt x="14400" y="18514"/>
                    </a:lnTo>
                    <a:lnTo>
                      <a:pt x="15429" y="20057"/>
                    </a:lnTo>
                    <a:lnTo>
                      <a:pt x="16457" y="21600"/>
                    </a:lnTo>
                    <a:lnTo>
                      <a:pt x="18514" y="21600"/>
                    </a:lnTo>
                    <a:lnTo>
                      <a:pt x="19543" y="20057"/>
                    </a:lnTo>
                    <a:lnTo>
                      <a:pt x="20571" y="18514"/>
                    </a:lnTo>
                    <a:lnTo>
                      <a:pt x="20571" y="15429"/>
                    </a:lnTo>
                    <a:lnTo>
                      <a:pt x="18514" y="12343"/>
                    </a:lnTo>
                    <a:lnTo>
                      <a:pt x="18514" y="10800"/>
                    </a:lnTo>
                    <a:lnTo>
                      <a:pt x="19543" y="4629"/>
                    </a:lnTo>
                    <a:lnTo>
                      <a:pt x="21600" y="0"/>
                    </a:lnTo>
                    <a:lnTo>
                      <a:pt x="17486" y="1543"/>
                    </a:lnTo>
                    <a:close/>
                    <a:moveTo>
                      <a:pt x="17486" y="154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38"/>
              <p:cNvSpPr>
                <a:spLocks/>
              </p:cNvSpPr>
              <p:nvPr/>
            </p:nvSpPr>
            <p:spPr bwMode="auto">
              <a:xfrm>
                <a:off x="7804" y="5833"/>
                <a:ext cx="209" cy="20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14954"/>
                    </a:moveTo>
                    <a:lnTo>
                      <a:pt x="0" y="14954"/>
                    </a:lnTo>
                    <a:lnTo>
                      <a:pt x="1662" y="18277"/>
                    </a:lnTo>
                    <a:lnTo>
                      <a:pt x="4985" y="19938"/>
                    </a:lnTo>
                    <a:lnTo>
                      <a:pt x="6646" y="21600"/>
                    </a:lnTo>
                    <a:lnTo>
                      <a:pt x="8308" y="19938"/>
                    </a:lnTo>
                    <a:lnTo>
                      <a:pt x="14954" y="13292"/>
                    </a:lnTo>
                    <a:lnTo>
                      <a:pt x="16615" y="11631"/>
                    </a:lnTo>
                    <a:lnTo>
                      <a:pt x="18277" y="11631"/>
                    </a:lnTo>
                    <a:lnTo>
                      <a:pt x="19938" y="6646"/>
                    </a:lnTo>
                    <a:lnTo>
                      <a:pt x="21600" y="0"/>
                    </a:lnTo>
                    <a:lnTo>
                      <a:pt x="18277" y="3323"/>
                    </a:lnTo>
                    <a:lnTo>
                      <a:pt x="14954" y="6646"/>
                    </a:lnTo>
                    <a:lnTo>
                      <a:pt x="9969" y="6646"/>
                    </a:lnTo>
                    <a:lnTo>
                      <a:pt x="4985" y="8308"/>
                    </a:lnTo>
                    <a:lnTo>
                      <a:pt x="4985" y="9969"/>
                    </a:lnTo>
                    <a:lnTo>
                      <a:pt x="6646" y="11631"/>
                    </a:lnTo>
                    <a:lnTo>
                      <a:pt x="1662" y="13292"/>
                    </a:lnTo>
                    <a:lnTo>
                      <a:pt x="0" y="13292"/>
                    </a:lnTo>
                    <a:lnTo>
                      <a:pt x="0" y="14954"/>
                    </a:lnTo>
                    <a:close/>
                    <a:moveTo>
                      <a:pt x="0" y="1495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39"/>
              <p:cNvSpPr>
                <a:spLocks/>
              </p:cNvSpPr>
              <p:nvPr/>
            </p:nvSpPr>
            <p:spPr bwMode="auto">
              <a:xfrm>
                <a:off x="9934" y="5993"/>
                <a:ext cx="64" cy="9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5400" y="21600"/>
                    </a:moveTo>
                    <a:lnTo>
                      <a:pt x="5400" y="21600"/>
                    </a:lnTo>
                    <a:lnTo>
                      <a:pt x="10800" y="10800"/>
                    </a:lnTo>
                    <a:lnTo>
                      <a:pt x="21600" y="0"/>
                    </a:lnTo>
                    <a:lnTo>
                      <a:pt x="10800" y="3600"/>
                    </a:lnTo>
                    <a:lnTo>
                      <a:pt x="0" y="14400"/>
                    </a:lnTo>
                    <a:lnTo>
                      <a:pt x="0" y="18000"/>
                    </a:lnTo>
                    <a:lnTo>
                      <a:pt x="5400" y="21600"/>
                    </a:lnTo>
                    <a:close/>
                    <a:moveTo>
                      <a:pt x="540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Rectangle 40"/>
              <p:cNvSpPr>
                <a:spLocks/>
              </p:cNvSpPr>
              <p:nvPr/>
            </p:nvSpPr>
            <p:spPr bwMode="auto">
              <a:xfrm>
                <a:off x="11094" y="4528"/>
                <a:ext cx="8" cy="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Freeform: Shape 41"/>
              <p:cNvSpPr>
                <a:spLocks/>
              </p:cNvSpPr>
              <p:nvPr/>
            </p:nvSpPr>
            <p:spPr bwMode="auto">
              <a:xfrm>
                <a:off x="11126" y="6225"/>
                <a:ext cx="33" cy="24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lnTo>
                      <a:pt x="10800" y="0"/>
                    </a:lnTo>
                    <a:lnTo>
                      <a:pt x="0" y="14400"/>
                    </a:lnTo>
                    <a:lnTo>
                      <a:pt x="0" y="18720"/>
                    </a:lnTo>
                    <a:lnTo>
                      <a:pt x="0" y="20160"/>
                    </a:lnTo>
                    <a:lnTo>
                      <a:pt x="0" y="21600"/>
                    </a:lnTo>
                    <a:lnTo>
                      <a:pt x="10800" y="21600"/>
                    </a:lnTo>
                    <a:lnTo>
                      <a:pt x="10800" y="20160"/>
                    </a:lnTo>
                    <a:lnTo>
                      <a:pt x="10800" y="14400"/>
                    </a:lnTo>
                    <a:lnTo>
                      <a:pt x="21600" y="4320"/>
                    </a:lnTo>
                    <a:lnTo>
                      <a:pt x="10800" y="0"/>
                    </a:lnTo>
                    <a:close/>
                    <a:moveTo>
                      <a:pt x="1080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42"/>
              <p:cNvSpPr>
                <a:spLocks/>
              </p:cNvSpPr>
              <p:nvPr/>
            </p:nvSpPr>
            <p:spPr bwMode="auto">
              <a:xfrm>
                <a:off x="11142" y="6177"/>
                <a:ext cx="17" cy="4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7200"/>
                    </a:moveTo>
                    <a:lnTo>
                      <a:pt x="0" y="7200"/>
                    </a:lnTo>
                    <a:lnTo>
                      <a:pt x="0" y="21600"/>
                    </a:lnTo>
                    <a:lnTo>
                      <a:pt x="21600" y="0"/>
                    </a:lnTo>
                    <a:lnTo>
                      <a:pt x="0" y="7200"/>
                    </a:lnTo>
                    <a:close/>
                    <a:moveTo>
                      <a:pt x="0" y="72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43"/>
              <p:cNvSpPr>
                <a:spLocks/>
              </p:cNvSpPr>
              <p:nvPr/>
            </p:nvSpPr>
            <p:spPr bwMode="auto">
              <a:xfrm>
                <a:off x="536" y="0"/>
                <a:ext cx="4787" cy="316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8344" y="11593"/>
                    </a:moveTo>
                    <a:lnTo>
                      <a:pt x="8344" y="11593"/>
                    </a:lnTo>
                    <a:lnTo>
                      <a:pt x="8344" y="11484"/>
                    </a:lnTo>
                    <a:lnTo>
                      <a:pt x="8199" y="11593"/>
                    </a:lnTo>
                    <a:lnTo>
                      <a:pt x="7983" y="11812"/>
                    </a:lnTo>
                    <a:lnTo>
                      <a:pt x="7910" y="11921"/>
                    </a:lnTo>
                    <a:lnTo>
                      <a:pt x="7766" y="12030"/>
                    </a:lnTo>
                    <a:lnTo>
                      <a:pt x="7477" y="12030"/>
                    </a:lnTo>
                    <a:lnTo>
                      <a:pt x="7188" y="11812"/>
                    </a:lnTo>
                    <a:lnTo>
                      <a:pt x="7332" y="11812"/>
                    </a:lnTo>
                    <a:lnTo>
                      <a:pt x="7549" y="11702"/>
                    </a:lnTo>
                    <a:lnTo>
                      <a:pt x="7694" y="11484"/>
                    </a:lnTo>
                    <a:lnTo>
                      <a:pt x="7838" y="11210"/>
                    </a:lnTo>
                    <a:lnTo>
                      <a:pt x="7838" y="11101"/>
                    </a:lnTo>
                    <a:lnTo>
                      <a:pt x="7983" y="10991"/>
                    </a:lnTo>
                    <a:lnTo>
                      <a:pt x="8127" y="10773"/>
                    </a:lnTo>
                    <a:lnTo>
                      <a:pt x="8127" y="10663"/>
                    </a:lnTo>
                    <a:lnTo>
                      <a:pt x="8127" y="10554"/>
                    </a:lnTo>
                    <a:lnTo>
                      <a:pt x="8344" y="10554"/>
                    </a:lnTo>
                    <a:lnTo>
                      <a:pt x="8416" y="10554"/>
                    </a:lnTo>
                    <a:lnTo>
                      <a:pt x="8488" y="10554"/>
                    </a:lnTo>
                    <a:lnTo>
                      <a:pt x="8561" y="10335"/>
                    </a:lnTo>
                    <a:lnTo>
                      <a:pt x="8633" y="10007"/>
                    </a:lnTo>
                    <a:lnTo>
                      <a:pt x="8777" y="9788"/>
                    </a:lnTo>
                    <a:lnTo>
                      <a:pt x="8849" y="9679"/>
                    </a:lnTo>
                    <a:lnTo>
                      <a:pt x="9066" y="8913"/>
                    </a:lnTo>
                    <a:lnTo>
                      <a:pt x="9138" y="8913"/>
                    </a:lnTo>
                    <a:lnTo>
                      <a:pt x="9211" y="8695"/>
                    </a:lnTo>
                    <a:lnTo>
                      <a:pt x="9283" y="8476"/>
                    </a:lnTo>
                    <a:lnTo>
                      <a:pt x="9211" y="8476"/>
                    </a:lnTo>
                    <a:lnTo>
                      <a:pt x="8849" y="8913"/>
                    </a:lnTo>
                    <a:lnTo>
                      <a:pt x="8272" y="9351"/>
                    </a:lnTo>
                    <a:lnTo>
                      <a:pt x="7983" y="9460"/>
                    </a:lnTo>
                    <a:lnTo>
                      <a:pt x="7694" y="9679"/>
                    </a:lnTo>
                    <a:lnTo>
                      <a:pt x="7405" y="10226"/>
                    </a:lnTo>
                    <a:lnTo>
                      <a:pt x="7116" y="10663"/>
                    </a:lnTo>
                    <a:lnTo>
                      <a:pt x="6827" y="10882"/>
                    </a:lnTo>
                    <a:lnTo>
                      <a:pt x="6466" y="11101"/>
                    </a:lnTo>
                    <a:lnTo>
                      <a:pt x="6393" y="11101"/>
                    </a:lnTo>
                    <a:lnTo>
                      <a:pt x="6249" y="10991"/>
                    </a:lnTo>
                    <a:lnTo>
                      <a:pt x="6104" y="11101"/>
                    </a:lnTo>
                    <a:lnTo>
                      <a:pt x="6032" y="11210"/>
                    </a:lnTo>
                    <a:lnTo>
                      <a:pt x="5888" y="11593"/>
                    </a:lnTo>
                    <a:lnTo>
                      <a:pt x="5599" y="11812"/>
                    </a:lnTo>
                    <a:lnTo>
                      <a:pt x="5310" y="12358"/>
                    </a:lnTo>
                    <a:lnTo>
                      <a:pt x="5165" y="12358"/>
                    </a:lnTo>
                    <a:lnTo>
                      <a:pt x="4985" y="12468"/>
                    </a:lnTo>
                    <a:lnTo>
                      <a:pt x="4912" y="12577"/>
                    </a:lnTo>
                    <a:lnTo>
                      <a:pt x="4768" y="12796"/>
                    </a:lnTo>
                    <a:lnTo>
                      <a:pt x="4768" y="12687"/>
                    </a:lnTo>
                    <a:lnTo>
                      <a:pt x="4840" y="12468"/>
                    </a:lnTo>
                    <a:lnTo>
                      <a:pt x="4985" y="12358"/>
                    </a:lnTo>
                    <a:lnTo>
                      <a:pt x="5237" y="12030"/>
                    </a:lnTo>
                    <a:lnTo>
                      <a:pt x="5671" y="11210"/>
                    </a:lnTo>
                    <a:lnTo>
                      <a:pt x="6249" y="10663"/>
                    </a:lnTo>
                    <a:lnTo>
                      <a:pt x="6393" y="10445"/>
                    </a:lnTo>
                    <a:lnTo>
                      <a:pt x="6538" y="10335"/>
                    </a:lnTo>
                    <a:lnTo>
                      <a:pt x="6682" y="9679"/>
                    </a:lnTo>
                    <a:lnTo>
                      <a:pt x="6827" y="9679"/>
                    </a:lnTo>
                    <a:lnTo>
                      <a:pt x="6971" y="9351"/>
                    </a:lnTo>
                    <a:lnTo>
                      <a:pt x="7260" y="8913"/>
                    </a:lnTo>
                    <a:lnTo>
                      <a:pt x="7621" y="8476"/>
                    </a:lnTo>
                    <a:lnTo>
                      <a:pt x="7838" y="8257"/>
                    </a:lnTo>
                    <a:lnTo>
                      <a:pt x="7983" y="7929"/>
                    </a:lnTo>
                    <a:lnTo>
                      <a:pt x="7983" y="7710"/>
                    </a:lnTo>
                    <a:lnTo>
                      <a:pt x="8127" y="7710"/>
                    </a:lnTo>
                    <a:lnTo>
                      <a:pt x="8488" y="7382"/>
                    </a:lnTo>
                    <a:lnTo>
                      <a:pt x="8777" y="6945"/>
                    </a:lnTo>
                    <a:lnTo>
                      <a:pt x="8705" y="7054"/>
                    </a:lnTo>
                    <a:lnTo>
                      <a:pt x="8994" y="6726"/>
                    </a:lnTo>
                    <a:lnTo>
                      <a:pt x="9283" y="6507"/>
                    </a:lnTo>
                    <a:lnTo>
                      <a:pt x="10114" y="6289"/>
                    </a:lnTo>
                    <a:lnTo>
                      <a:pt x="10186" y="6398"/>
                    </a:lnTo>
                    <a:lnTo>
                      <a:pt x="10547" y="5961"/>
                    </a:lnTo>
                    <a:lnTo>
                      <a:pt x="10692" y="5742"/>
                    </a:lnTo>
                    <a:lnTo>
                      <a:pt x="10836" y="5632"/>
                    </a:lnTo>
                    <a:lnTo>
                      <a:pt x="10619" y="6070"/>
                    </a:lnTo>
                    <a:lnTo>
                      <a:pt x="10475" y="6179"/>
                    </a:lnTo>
                    <a:lnTo>
                      <a:pt x="10475" y="6398"/>
                    </a:lnTo>
                    <a:lnTo>
                      <a:pt x="10475" y="6507"/>
                    </a:lnTo>
                    <a:lnTo>
                      <a:pt x="10619" y="6507"/>
                    </a:lnTo>
                    <a:lnTo>
                      <a:pt x="10836" y="6289"/>
                    </a:lnTo>
                    <a:lnTo>
                      <a:pt x="10908" y="6289"/>
                    </a:lnTo>
                    <a:lnTo>
                      <a:pt x="10908" y="6179"/>
                    </a:lnTo>
                    <a:lnTo>
                      <a:pt x="10981" y="5961"/>
                    </a:lnTo>
                    <a:lnTo>
                      <a:pt x="11197" y="5742"/>
                    </a:lnTo>
                    <a:lnTo>
                      <a:pt x="11270" y="5632"/>
                    </a:lnTo>
                    <a:lnTo>
                      <a:pt x="11414" y="5523"/>
                    </a:lnTo>
                    <a:lnTo>
                      <a:pt x="11342" y="5632"/>
                    </a:lnTo>
                    <a:lnTo>
                      <a:pt x="11270" y="5742"/>
                    </a:lnTo>
                    <a:lnTo>
                      <a:pt x="10908" y="6179"/>
                    </a:lnTo>
                    <a:lnTo>
                      <a:pt x="10908" y="6289"/>
                    </a:lnTo>
                    <a:lnTo>
                      <a:pt x="10908" y="6398"/>
                    </a:lnTo>
                    <a:lnTo>
                      <a:pt x="10981" y="6289"/>
                    </a:lnTo>
                    <a:lnTo>
                      <a:pt x="11053" y="6289"/>
                    </a:lnTo>
                    <a:lnTo>
                      <a:pt x="10981" y="6398"/>
                    </a:lnTo>
                    <a:lnTo>
                      <a:pt x="11053" y="6398"/>
                    </a:lnTo>
                    <a:lnTo>
                      <a:pt x="10981" y="6507"/>
                    </a:lnTo>
                    <a:lnTo>
                      <a:pt x="11053" y="6507"/>
                    </a:lnTo>
                    <a:lnTo>
                      <a:pt x="11125" y="6398"/>
                    </a:lnTo>
                    <a:lnTo>
                      <a:pt x="11270" y="6179"/>
                    </a:lnTo>
                    <a:lnTo>
                      <a:pt x="11342" y="6179"/>
                    </a:lnTo>
                    <a:lnTo>
                      <a:pt x="11486" y="6179"/>
                    </a:lnTo>
                    <a:lnTo>
                      <a:pt x="11414" y="6289"/>
                    </a:lnTo>
                    <a:lnTo>
                      <a:pt x="11414" y="6507"/>
                    </a:lnTo>
                    <a:lnTo>
                      <a:pt x="11342" y="6617"/>
                    </a:lnTo>
                    <a:lnTo>
                      <a:pt x="11414" y="6617"/>
                    </a:lnTo>
                    <a:lnTo>
                      <a:pt x="11486" y="6617"/>
                    </a:lnTo>
                    <a:lnTo>
                      <a:pt x="11559" y="6507"/>
                    </a:lnTo>
                    <a:lnTo>
                      <a:pt x="11920" y="6179"/>
                    </a:lnTo>
                    <a:lnTo>
                      <a:pt x="12064" y="6070"/>
                    </a:lnTo>
                    <a:lnTo>
                      <a:pt x="12064" y="6179"/>
                    </a:lnTo>
                    <a:lnTo>
                      <a:pt x="12353" y="6070"/>
                    </a:lnTo>
                    <a:lnTo>
                      <a:pt x="12570" y="5851"/>
                    </a:lnTo>
                    <a:lnTo>
                      <a:pt x="12787" y="5632"/>
                    </a:lnTo>
                    <a:lnTo>
                      <a:pt x="12787" y="5523"/>
                    </a:lnTo>
                    <a:lnTo>
                      <a:pt x="12787" y="5414"/>
                    </a:lnTo>
                    <a:lnTo>
                      <a:pt x="12714" y="5414"/>
                    </a:lnTo>
                    <a:lnTo>
                      <a:pt x="12570" y="5523"/>
                    </a:lnTo>
                    <a:lnTo>
                      <a:pt x="12353" y="5632"/>
                    </a:lnTo>
                    <a:lnTo>
                      <a:pt x="12281" y="5742"/>
                    </a:lnTo>
                    <a:lnTo>
                      <a:pt x="12281" y="5632"/>
                    </a:lnTo>
                    <a:lnTo>
                      <a:pt x="11775" y="5851"/>
                    </a:lnTo>
                    <a:lnTo>
                      <a:pt x="11703" y="5851"/>
                    </a:lnTo>
                    <a:lnTo>
                      <a:pt x="12209" y="5414"/>
                    </a:lnTo>
                    <a:lnTo>
                      <a:pt x="12209" y="5523"/>
                    </a:lnTo>
                    <a:lnTo>
                      <a:pt x="12281" y="5304"/>
                    </a:lnTo>
                    <a:lnTo>
                      <a:pt x="12281" y="5195"/>
                    </a:lnTo>
                    <a:lnTo>
                      <a:pt x="12425" y="5086"/>
                    </a:lnTo>
                    <a:lnTo>
                      <a:pt x="12570" y="5086"/>
                    </a:lnTo>
                    <a:lnTo>
                      <a:pt x="12931" y="4867"/>
                    </a:lnTo>
                    <a:lnTo>
                      <a:pt x="12931" y="4757"/>
                    </a:lnTo>
                    <a:lnTo>
                      <a:pt x="13076" y="4648"/>
                    </a:lnTo>
                    <a:lnTo>
                      <a:pt x="13220" y="4648"/>
                    </a:lnTo>
                    <a:lnTo>
                      <a:pt x="13365" y="4648"/>
                    </a:lnTo>
                    <a:lnTo>
                      <a:pt x="13581" y="4429"/>
                    </a:lnTo>
                    <a:lnTo>
                      <a:pt x="13581" y="4320"/>
                    </a:lnTo>
                    <a:lnTo>
                      <a:pt x="13437" y="4211"/>
                    </a:lnTo>
                    <a:lnTo>
                      <a:pt x="13365" y="4211"/>
                    </a:lnTo>
                    <a:lnTo>
                      <a:pt x="13220" y="4320"/>
                    </a:lnTo>
                    <a:lnTo>
                      <a:pt x="12787" y="4648"/>
                    </a:lnTo>
                    <a:lnTo>
                      <a:pt x="12859" y="4648"/>
                    </a:lnTo>
                    <a:lnTo>
                      <a:pt x="12425" y="4757"/>
                    </a:lnTo>
                    <a:lnTo>
                      <a:pt x="11920" y="4867"/>
                    </a:lnTo>
                    <a:lnTo>
                      <a:pt x="11992" y="4757"/>
                    </a:lnTo>
                    <a:lnTo>
                      <a:pt x="12281" y="4648"/>
                    </a:lnTo>
                    <a:lnTo>
                      <a:pt x="12714" y="4429"/>
                    </a:lnTo>
                    <a:lnTo>
                      <a:pt x="12859" y="4320"/>
                    </a:lnTo>
                    <a:lnTo>
                      <a:pt x="12931" y="4320"/>
                    </a:lnTo>
                    <a:lnTo>
                      <a:pt x="12714" y="4429"/>
                    </a:lnTo>
                    <a:lnTo>
                      <a:pt x="12498" y="4539"/>
                    </a:lnTo>
                    <a:lnTo>
                      <a:pt x="12498" y="4429"/>
                    </a:lnTo>
                    <a:lnTo>
                      <a:pt x="12642" y="4320"/>
                    </a:lnTo>
                    <a:lnTo>
                      <a:pt x="12931" y="3883"/>
                    </a:lnTo>
                    <a:lnTo>
                      <a:pt x="13365" y="3500"/>
                    </a:lnTo>
                    <a:lnTo>
                      <a:pt x="13726" y="3281"/>
                    </a:lnTo>
                    <a:lnTo>
                      <a:pt x="13798" y="3172"/>
                    </a:lnTo>
                    <a:lnTo>
                      <a:pt x="13726" y="3172"/>
                    </a:lnTo>
                    <a:lnTo>
                      <a:pt x="13654" y="3172"/>
                    </a:lnTo>
                    <a:lnTo>
                      <a:pt x="13437" y="3172"/>
                    </a:lnTo>
                    <a:lnTo>
                      <a:pt x="13798" y="2953"/>
                    </a:lnTo>
                    <a:lnTo>
                      <a:pt x="13870" y="2953"/>
                    </a:lnTo>
                    <a:lnTo>
                      <a:pt x="14304" y="2515"/>
                    </a:lnTo>
                    <a:lnTo>
                      <a:pt x="14665" y="2406"/>
                    </a:lnTo>
                    <a:lnTo>
                      <a:pt x="14882" y="2297"/>
                    </a:lnTo>
                    <a:lnTo>
                      <a:pt x="15423" y="1969"/>
                    </a:lnTo>
                    <a:lnTo>
                      <a:pt x="15929" y="1750"/>
                    </a:lnTo>
                    <a:lnTo>
                      <a:pt x="16218" y="1531"/>
                    </a:lnTo>
                    <a:lnTo>
                      <a:pt x="16579" y="1422"/>
                    </a:lnTo>
                    <a:lnTo>
                      <a:pt x="16868" y="1312"/>
                    </a:lnTo>
                    <a:lnTo>
                      <a:pt x="16868" y="1203"/>
                    </a:lnTo>
                    <a:lnTo>
                      <a:pt x="17157" y="1094"/>
                    </a:lnTo>
                    <a:lnTo>
                      <a:pt x="17880" y="766"/>
                    </a:lnTo>
                    <a:lnTo>
                      <a:pt x="18746" y="437"/>
                    </a:lnTo>
                    <a:lnTo>
                      <a:pt x="19686" y="328"/>
                    </a:lnTo>
                    <a:lnTo>
                      <a:pt x="21600" y="0"/>
                    </a:lnTo>
                    <a:lnTo>
                      <a:pt x="19902" y="219"/>
                    </a:lnTo>
                    <a:lnTo>
                      <a:pt x="18241" y="547"/>
                    </a:lnTo>
                    <a:lnTo>
                      <a:pt x="16652" y="1094"/>
                    </a:lnTo>
                    <a:lnTo>
                      <a:pt x="15026" y="1750"/>
                    </a:lnTo>
                    <a:lnTo>
                      <a:pt x="13798" y="2406"/>
                    </a:lnTo>
                    <a:lnTo>
                      <a:pt x="12642" y="3172"/>
                    </a:lnTo>
                    <a:lnTo>
                      <a:pt x="11486" y="3992"/>
                    </a:lnTo>
                    <a:lnTo>
                      <a:pt x="10330" y="4867"/>
                    </a:lnTo>
                    <a:lnTo>
                      <a:pt x="9211" y="5851"/>
                    </a:lnTo>
                    <a:lnTo>
                      <a:pt x="8199" y="6945"/>
                    </a:lnTo>
                    <a:lnTo>
                      <a:pt x="7116" y="8148"/>
                    </a:lnTo>
                    <a:lnTo>
                      <a:pt x="6177" y="9351"/>
                    </a:lnTo>
                    <a:lnTo>
                      <a:pt x="5237" y="10663"/>
                    </a:lnTo>
                    <a:lnTo>
                      <a:pt x="4334" y="12030"/>
                    </a:lnTo>
                    <a:lnTo>
                      <a:pt x="3468" y="13452"/>
                    </a:lnTo>
                    <a:lnTo>
                      <a:pt x="2673" y="14983"/>
                    </a:lnTo>
                    <a:lnTo>
                      <a:pt x="1951" y="16514"/>
                    </a:lnTo>
                    <a:lnTo>
                      <a:pt x="1228" y="18155"/>
                    </a:lnTo>
                    <a:lnTo>
                      <a:pt x="578" y="19850"/>
                    </a:lnTo>
                    <a:lnTo>
                      <a:pt x="0" y="21600"/>
                    </a:lnTo>
                    <a:lnTo>
                      <a:pt x="144" y="21272"/>
                    </a:lnTo>
                    <a:lnTo>
                      <a:pt x="289" y="20944"/>
                    </a:lnTo>
                    <a:lnTo>
                      <a:pt x="289" y="21053"/>
                    </a:lnTo>
                    <a:lnTo>
                      <a:pt x="289" y="21163"/>
                    </a:lnTo>
                    <a:lnTo>
                      <a:pt x="361" y="21053"/>
                    </a:lnTo>
                    <a:lnTo>
                      <a:pt x="433" y="20944"/>
                    </a:lnTo>
                    <a:lnTo>
                      <a:pt x="578" y="20506"/>
                    </a:lnTo>
                    <a:lnTo>
                      <a:pt x="650" y="20288"/>
                    </a:lnTo>
                    <a:lnTo>
                      <a:pt x="795" y="19959"/>
                    </a:lnTo>
                    <a:lnTo>
                      <a:pt x="867" y="19631"/>
                    </a:lnTo>
                    <a:lnTo>
                      <a:pt x="795" y="19850"/>
                    </a:lnTo>
                    <a:lnTo>
                      <a:pt x="795" y="19959"/>
                    </a:lnTo>
                    <a:lnTo>
                      <a:pt x="795" y="20069"/>
                    </a:lnTo>
                    <a:lnTo>
                      <a:pt x="795" y="19959"/>
                    </a:lnTo>
                    <a:lnTo>
                      <a:pt x="867" y="19741"/>
                    </a:lnTo>
                    <a:lnTo>
                      <a:pt x="1156" y="19085"/>
                    </a:lnTo>
                    <a:lnTo>
                      <a:pt x="1228" y="18921"/>
                    </a:lnTo>
                    <a:lnTo>
                      <a:pt x="1228" y="18811"/>
                    </a:lnTo>
                    <a:lnTo>
                      <a:pt x="1156" y="19085"/>
                    </a:lnTo>
                    <a:lnTo>
                      <a:pt x="1011" y="19522"/>
                    </a:lnTo>
                    <a:lnTo>
                      <a:pt x="1084" y="19303"/>
                    </a:lnTo>
                    <a:lnTo>
                      <a:pt x="1300" y="18811"/>
                    </a:lnTo>
                    <a:lnTo>
                      <a:pt x="1373" y="18811"/>
                    </a:lnTo>
                    <a:lnTo>
                      <a:pt x="1228" y="19085"/>
                    </a:lnTo>
                    <a:lnTo>
                      <a:pt x="1373" y="18811"/>
                    </a:lnTo>
                    <a:lnTo>
                      <a:pt x="1156" y="19413"/>
                    </a:lnTo>
                    <a:lnTo>
                      <a:pt x="1156" y="19522"/>
                    </a:lnTo>
                    <a:lnTo>
                      <a:pt x="1228" y="19522"/>
                    </a:lnTo>
                    <a:lnTo>
                      <a:pt x="1300" y="19413"/>
                    </a:lnTo>
                    <a:lnTo>
                      <a:pt x="1445" y="18921"/>
                    </a:lnTo>
                    <a:lnTo>
                      <a:pt x="1517" y="18811"/>
                    </a:lnTo>
                    <a:lnTo>
                      <a:pt x="1589" y="18921"/>
                    </a:lnTo>
                    <a:lnTo>
                      <a:pt x="1589" y="19194"/>
                    </a:lnTo>
                    <a:lnTo>
                      <a:pt x="1662" y="19303"/>
                    </a:lnTo>
                    <a:lnTo>
                      <a:pt x="2095" y="18483"/>
                    </a:lnTo>
                    <a:lnTo>
                      <a:pt x="2312" y="18592"/>
                    </a:lnTo>
                    <a:lnTo>
                      <a:pt x="2528" y="18702"/>
                    </a:lnTo>
                    <a:lnTo>
                      <a:pt x="2601" y="18483"/>
                    </a:lnTo>
                    <a:lnTo>
                      <a:pt x="2673" y="18483"/>
                    </a:lnTo>
                    <a:lnTo>
                      <a:pt x="2673" y="18374"/>
                    </a:lnTo>
                    <a:lnTo>
                      <a:pt x="2745" y="18483"/>
                    </a:lnTo>
                    <a:lnTo>
                      <a:pt x="2745" y="18592"/>
                    </a:lnTo>
                    <a:lnTo>
                      <a:pt x="2673" y="18702"/>
                    </a:lnTo>
                    <a:lnTo>
                      <a:pt x="2745" y="18811"/>
                    </a:lnTo>
                    <a:lnTo>
                      <a:pt x="2817" y="18702"/>
                    </a:lnTo>
                    <a:lnTo>
                      <a:pt x="2890" y="18702"/>
                    </a:lnTo>
                    <a:lnTo>
                      <a:pt x="2962" y="18592"/>
                    </a:lnTo>
                    <a:lnTo>
                      <a:pt x="3034" y="18592"/>
                    </a:lnTo>
                    <a:lnTo>
                      <a:pt x="2962" y="18702"/>
                    </a:lnTo>
                    <a:lnTo>
                      <a:pt x="2890" y="18811"/>
                    </a:lnTo>
                    <a:lnTo>
                      <a:pt x="2745" y="18921"/>
                    </a:lnTo>
                    <a:lnTo>
                      <a:pt x="2817" y="19194"/>
                    </a:lnTo>
                    <a:lnTo>
                      <a:pt x="2817" y="19303"/>
                    </a:lnTo>
                    <a:lnTo>
                      <a:pt x="2817" y="19413"/>
                    </a:lnTo>
                    <a:lnTo>
                      <a:pt x="2745" y="19413"/>
                    </a:lnTo>
                    <a:lnTo>
                      <a:pt x="2673" y="19303"/>
                    </a:lnTo>
                    <a:lnTo>
                      <a:pt x="2528" y="19194"/>
                    </a:lnTo>
                    <a:lnTo>
                      <a:pt x="2456" y="19194"/>
                    </a:lnTo>
                    <a:lnTo>
                      <a:pt x="2312" y="19522"/>
                    </a:lnTo>
                    <a:lnTo>
                      <a:pt x="2239" y="19741"/>
                    </a:lnTo>
                    <a:lnTo>
                      <a:pt x="2167" y="19850"/>
                    </a:lnTo>
                    <a:lnTo>
                      <a:pt x="2312" y="19959"/>
                    </a:lnTo>
                    <a:lnTo>
                      <a:pt x="2384" y="19959"/>
                    </a:lnTo>
                    <a:lnTo>
                      <a:pt x="2673" y="19959"/>
                    </a:lnTo>
                    <a:lnTo>
                      <a:pt x="2745" y="20069"/>
                    </a:lnTo>
                    <a:lnTo>
                      <a:pt x="2817" y="20178"/>
                    </a:lnTo>
                    <a:lnTo>
                      <a:pt x="2890" y="20178"/>
                    </a:lnTo>
                    <a:lnTo>
                      <a:pt x="2962" y="19850"/>
                    </a:lnTo>
                    <a:lnTo>
                      <a:pt x="2962" y="19631"/>
                    </a:lnTo>
                    <a:lnTo>
                      <a:pt x="2962" y="19085"/>
                    </a:lnTo>
                    <a:lnTo>
                      <a:pt x="3106" y="18483"/>
                    </a:lnTo>
                    <a:lnTo>
                      <a:pt x="3179" y="18155"/>
                    </a:lnTo>
                    <a:lnTo>
                      <a:pt x="3323" y="17936"/>
                    </a:lnTo>
                    <a:lnTo>
                      <a:pt x="3468" y="17827"/>
                    </a:lnTo>
                    <a:lnTo>
                      <a:pt x="3540" y="17717"/>
                    </a:lnTo>
                    <a:lnTo>
                      <a:pt x="3540" y="17608"/>
                    </a:lnTo>
                    <a:lnTo>
                      <a:pt x="3540" y="17389"/>
                    </a:lnTo>
                    <a:lnTo>
                      <a:pt x="3540" y="17171"/>
                    </a:lnTo>
                    <a:lnTo>
                      <a:pt x="3612" y="17061"/>
                    </a:lnTo>
                    <a:lnTo>
                      <a:pt x="3684" y="17061"/>
                    </a:lnTo>
                    <a:lnTo>
                      <a:pt x="3684" y="17171"/>
                    </a:lnTo>
                    <a:lnTo>
                      <a:pt x="3757" y="17389"/>
                    </a:lnTo>
                    <a:lnTo>
                      <a:pt x="3829" y="17499"/>
                    </a:lnTo>
                    <a:lnTo>
                      <a:pt x="3901" y="17389"/>
                    </a:lnTo>
                    <a:lnTo>
                      <a:pt x="3973" y="17171"/>
                    </a:lnTo>
                    <a:lnTo>
                      <a:pt x="4045" y="16952"/>
                    </a:lnTo>
                    <a:lnTo>
                      <a:pt x="4045" y="16843"/>
                    </a:lnTo>
                    <a:lnTo>
                      <a:pt x="4045" y="16733"/>
                    </a:lnTo>
                    <a:lnTo>
                      <a:pt x="3829" y="16624"/>
                    </a:lnTo>
                    <a:lnTo>
                      <a:pt x="3684" y="16624"/>
                    </a:lnTo>
                    <a:lnTo>
                      <a:pt x="3251" y="16624"/>
                    </a:lnTo>
                    <a:lnTo>
                      <a:pt x="3179" y="16514"/>
                    </a:lnTo>
                    <a:lnTo>
                      <a:pt x="3395" y="16405"/>
                    </a:lnTo>
                    <a:lnTo>
                      <a:pt x="3612" y="16296"/>
                    </a:lnTo>
                    <a:lnTo>
                      <a:pt x="3684" y="16077"/>
                    </a:lnTo>
                    <a:lnTo>
                      <a:pt x="3684" y="15968"/>
                    </a:lnTo>
                    <a:lnTo>
                      <a:pt x="3684" y="15858"/>
                    </a:lnTo>
                    <a:lnTo>
                      <a:pt x="3757" y="15749"/>
                    </a:lnTo>
                    <a:lnTo>
                      <a:pt x="3829" y="15858"/>
                    </a:lnTo>
                    <a:lnTo>
                      <a:pt x="3901" y="15968"/>
                    </a:lnTo>
                    <a:lnTo>
                      <a:pt x="3973" y="16186"/>
                    </a:lnTo>
                    <a:lnTo>
                      <a:pt x="4045" y="16186"/>
                    </a:lnTo>
                    <a:lnTo>
                      <a:pt x="4118" y="16186"/>
                    </a:lnTo>
                    <a:lnTo>
                      <a:pt x="4190" y="16077"/>
                    </a:lnTo>
                    <a:lnTo>
                      <a:pt x="4334" y="15968"/>
                    </a:lnTo>
                    <a:lnTo>
                      <a:pt x="4407" y="15968"/>
                    </a:lnTo>
                    <a:lnTo>
                      <a:pt x="4407" y="16296"/>
                    </a:lnTo>
                    <a:lnTo>
                      <a:pt x="4407" y="16843"/>
                    </a:lnTo>
                    <a:lnTo>
                      <a:pt x="4479" y="17280"/>
                    </a:lnTo>
                    <a:lnTo>
                      <a:pt x="4479" y="17499"/>
                    </a:lnTo>
                    <a:lnTo>
                      <a:pt x="4551" y="17608"/>
                    </a:lnTo>
                    <a:lnTo>
                      <a:pt x="4696" y="17608"/>
                    </a:lnTo>
                    <a:lnTo>
                      <a:pt x="4840" y="17499"/>
                    </a:lnTo>
                    <a:lnTo>
                      <a:pt x="4912" y="17389"/>
                    </a:lnTo>
                    <a:lnTo>
                      <a:pt x="5093" y="17389"/>
                    </a:lnTo>
                    <a:lnTo>
                      <a:pt x="5165" y="17389"/>
                    </a:lnTo>
                    <a:lnTo>
                      <a:pt x="5237" y="17608"/>
                    </a:lnTo>
                    <a:lnTo>
                      <a:pt x="5237" y="17827"/>
                    </a:lnTo>
                    <a:lnTo>
                      <a:pt x="5310" y="17827"/>
                    </a:lnTo>
                    <a:lnTo>
                      <a:pt x="5599" y="17499"/>
                    </a:lnTo>
                    <a:lnTo>
                      <a:pt x="5960" y="17171"/>
                    </a:lnTo>
                    <a:lnTo>
                      <a:pt x="6032" y="17061"/>
                    </a:lnTo>
                    <a:lnTo>
                      <a:pt x="5960" y="16843"/>
                    </a:lnTo>
                    <a:lnTo>
                      <a:pt x="5888" y="16733"/>
                    </a:lnTo>
                    <a:lnTo>
                      <a:pt x="5960" y="16514"/>
                    </a:lnTo>
                    <a:lnTo>
                      <a:pt x="6032" y="16186"/>
                    </a:lnTo>
                    <a:lnTo>
                      <a:pt x="6177" y="15968"/>
                    </a:lnTo>
                    <a:lnTo>
                      <a:pt x="6177" y="15858"/>
                    </a:lnTo>
                    <a:lnTo>
                      <a:pt x="6249" y="15858"/>
                    </a:lnTo>
                    <a:lnTo>
                      <a:pt x="6321" y="15858"/>
                    </a:lnTo>
                    <a:lnTo>
                      <a:pt x="6393" y="15858"/>
                    </a:lnTo>
                    <a:lnTo>
                      <a:pt x="6393" y="15749"/>
                    </a:lnTo>
                    <a:lnTo>
                      <a:pt x="6321" y="15530"/>
                    </a:lnTo>
                    <a:lnTo>
                      <a:pt x="6321" y="15202"/>
                    </a:lnTo>
                    <a:lnTo>
                      <a:pt x="6393" y="15093"/>
                    </a:lnTo>
                    <a:lnTo>
                      <a:pt x="6466" y="14874"/>
                    </a:lnTo>
                    <a:lnTo>
                      <a:pt x="6393" y="14874"/>
                    </a:lnTo>
                    <a:lnTo>
                      <a:pt x="6321" y="14874"/>
                    </a:lnTo>
                    <a:lnTo>
                      <a:pt x="6538" y="14546"/>
                    </a:lnTo>
                    <a:lnTo>
                      <a:pt x="6827" y="14218"/>
                    </a:lnTo>
                    <a:lnTo>
                      <a:pt x="6971" y="13671"/>
                    </a:lnTo>
                    <a:lnTo>
                      <a:pt x="6971" y="13780"/>
                    </a:lnTo>
                    <a:lnTo>
                      <a:pt x="7116" y="13671"/>
                    </a:lnTo>
                    <a:lnTo>
                      <a:pt x="7260" y="13562"/>
                    </a:lnTo>
                    <a:lnTo>
                      <a:pt x="7405" y="13124"/>
                    </a:lnTo>
                    <a:lnTo>
                      <a:pt x="7549" y="13015"/>
                    </a:lnTo>
                    <a:lnTo>
                      <a:pt x="7694" y="12905"/>
                    </a:lnTo>
                    <a:lnTo>
                      <a:pt x="7621" y="12796"/>
                    </a:lnTo>
                    <a:lnTo>
                      <a:pt x="7549" y="12796"/>
                    </a:lnTo>
                    <a:lnTo>
                      <a:pt x="7766" y="12577"/>
                    </a:lnTo>
                    <a:lnTo>
                      <a:pt x="7983" y="12358"/>
                    </a:lnTo>
                    <a:lnTo>
                      <a:pt x="7983" y="12140"/>
                    </a:lnTo>
                    <a:lnTo>
                      <a:pt x="8055" y="12140"/>
                    </a:lnTo>
                    <a:lnTo>
                      <a:pt x="8127" y="12140"/>
                    </a:lnTo>
                    <a:lnTo>
                      <a:pt x="8272" y="12140"/>
                    </a:lnTo>
                    <a:lnTo>
                      <a:pt x="8344" y="12140"/>
                    </a:lnTo>
                    <a:lnTo>
                      <a:pt x="8416" y="12030"/>
                    </a:lnTo>
                    <a:lnTo>
                      <a:pt x="8416" y="11921"/>
                    </a:lnTo>
                    <a:lnTo>
                      <a:pt x="8344" y="11593"/>
                    </a:lnTo>
                    <a:close/>
                    <a:moveTo>
                      <a:pt x="8344" y="1159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44"/>
              <p:cNvSpPr>
                <a:spLocks/>
              </p:cNvSpPr>
              <p:nvPr/>
            </p:nvSpPr>
            <p:spPr bwMode="auto">
              <a:xfrm>
                <a:off x="792" y="2752"/>
                <a:ext cx="48" cy="8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0"/>
                    </a:moveTo>
                    <a:lnTo>
                      <a:pt x="21600" y="0"/>
                    </a:lnTo>
                    <a:lnTo>
                      <a:pt x="7200" y="9818"/>
                    </a:lnTo>
                    <a:lnTo>
                      <a:pt x="0" y="13745"/>
                    </a:lnTo>
                    <a:lnTo>
                      <a:pt x="0" y="21600"/>
                    </a:lnTo>
                    <a:lnTo>
                      <a:pt x="21600" y="0"/>
                    </a:lnTo>
                    <a:close/>
                    <a:moveTo>
                      <a:pt x="2160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45"/>
              <p:cNvSpPr>
                <a:spLocks/>
              </p:cNvSpPr>
              <p:nvPr/>
            </p:nvSpPr>
            <p:spPr bwMode="auto">
              <a:xfrm>
                <a:off x="632" y="2968"/>
                <a:ext cx="48" cy="8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0" y="21600"/>
                    </a:lnTo>
                    <a:lnTo>
                      <a:pt x="21600" y="0"/>
                    </a:lnTo>
                    <a:lnTo>
                      <a:pt x="21600" y="4320"/>
                    </a:lnTo>
                    <a:lnTo>
                      <a:pt x="0" y="21600"/>
                    </a:lnTo>
                    <a:close/>
                    <a:moveTo>
                      <a:pt x="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Freeform: Shape 46"/>
              <p:cNvSpPr>
                <a:spLocks/>
              </p:cNvSpPr>
              <p:nvPr/>
            </p:nvSpPr>
            <p:spPr bwMode="auto">
              <a:xfrm>
                <a:off x="712" y="2808"/>
                <a:ext cx="80" cy="14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0"/>
                    </a:moveTo>
                    <a:lnTo>
                      <a:pt x="21600" y="0"/>
                    </a:lnTo>
                    <a:lnTo>
                      <a:pt x="0" y="16800"/>
                    </a:lnTo>
                    <a:lnTo>
                      <a:pt x="0" y="19200"/>
                    </a:lnTo>
                    <a:lnTo>
                      <a:pt x="0" y="21600"/>
                    </a:lnTo>
                    <a:lnTo>
                      <a:pt x="4320" y="19200"/>
                    </a:lnTo>
                    <a:lnTo>
                      <a:pt x="12960" y="12000"/>
                    </a:lnTo>
                    <a:lnTo>
                      <a:pt x="21600" y="4800"/>
                    </a:lnTo>
                    <a:lnTo>
                      <a:pt x="21600" y="0"/>
                    </a:lnTo>
                    <a:close/>
                    <a:moveTo>
                      <a:pt x="2160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47"/>
              <p:cNvSpPr>
                <a:spLocks/>
              </p:cNvSpPr>
              <p:nvPr/>
            </p:nvSpPr>
            <p:spPr bwMode="auto">
              <a:xfrm>
                <a:off x="712" y="2872"/>
                <a:ext cx="16" cy="4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0"/>
                    </a:moveTo>
                    <a:lnTo>
                      <a:pt x="21600" y="0"/>
                    </a:lnTo>
                    <a:lnTo>
                      <a:pt x="0" y="21600"/>
                    </a:lnTo>
                    <a:lnTo>
                      <a:pt x="0" y="14400"/>
                    </a:lnTo>
                    <a:lnTo>
                      <a:pt x="21600" y="0"/>
                    </a:lnTo>
                    <a:close/>
                    <a:moveTo>
                      <a:pt x="2160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Freeform: Shape 48"/>
              <p:cNvSpPr>
                <a:spLocks/>
              </p:cNvSpPr>
              <p:nvPr/>
            </p:nvSpPr>
            <p:spPr bwMode="auto">
              <a:xfrm>
                <a:off x="2305" y="5945"/>
                <a:ext cx="7565" cy="522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5566" y="2084"/>
                    </a:moveTo>
                    <a:lnTo>
                      <a:pt x="15566" y="2084"/>
                    </a:lnTo>
                    <a:lnTo>
                      <a:pt x="15474" y="2216"/>
                    </a:lnTo>
                    <a:lnTo>
                      <a:pt x="15383" y="2349"/>
                    </a:lnTo>
                    <a:lnTo>
                      <a:pt x="15291" y="2349"/>
                    </a:lnTo>
                    <a:lnTo>
                      <a:pt x="15200" y="2547"/>
                    </a:lnTo>
                    <a:lnTo>
                      <a:pt x="15154" y="2613"/>
                    </a:lnTo>
                    <a:lnTo>
                      <a:pt x="15063" y="2679"/>
                    </a:lnTo>
                    <a:lnTo>
                      <a:pt x="14651" y="2613"/>
                    </a:lnTo>
                    <a:lnTo>
                      <a:pt x="14240" y="2547"/>
                    </a:lnTo>
                    <a:lnTo>
                      <a:pt x="14080" y="2547"/>
                    </a:lnTo>
                    <a:lnTo>
                      <a:pt x="13989" y="2613"/>
                    </a:lnTo>
                    <a:lnTo>
                      <a:pt x="13897" y="2679"/>
                    </a:lnTo>
                    <a:lnTo>
                      <a:pt x="13669" y="2613"/>
                    </a:lnTo>
                    <a:lnTo>
                      <a:pt x="13440" y="2481"/>
                    </a:lnTo>
                    <a:lnTo>
                      <a:pt x="13440" y="2415"/>
                    </a:lnTo>
                    <a:lnTo>
                      <a:pt x="13349" y="2481"/>
                    </a:lnTo>
                    <a:lnTo>
                      <a:pt x="13303" y="2481"/>
                    </a:lnTo>
                    <a:lnTo>
                      <a:pt x="13257" y="2481"/>
                    </a:lnTo>
                    <a:lnTo>
                      <a:pt x="13211" y="2349"/>
                    </a:lnTo>
                    <a:lnTo>
                      <a:pt x="13166" y="2216"/>
                    </a:lnTo>
                    <a:lnTo>
                      <a:pt x="13029" y="2150"/>
                    </a:lnTo>
                    <a:lnTo>
                      <a:pt x="12846" y="2084"/>
                    </a:lnTo>
                    <a:lnTo>
                      <a:pt x="12617" y="2216"/>
                    </a:lnTo>
                    <a:lnTo>
                      <a:pt x="12480" y="2349"/>
                    </a:lnTo>
                    <a:lnTo>
                      <a:pt x="12389" y="2415"/>
                    </a:lnTo>
                    <a:lnTo>
                      <a:pt x="12297" y="2878"/>
                    </a:lnTo>
                    <a:lnTo>
                      <a:pt x="12297" y="3142"/>
                    </a:lnTo>
                    <a:lnTo>
                      <a:pt x="12251" y="3407"/>
                    </a:lnTo>
                    <a:lnTo>
                      <a:pt x="12069" y="3672"/>
                    </a:lnTo>
                    <a:lnTo>
                      <a:pt x="11977" y="3738"/>
                    </a:lnTo>
                    <a:lnTo>
                      <a:pt x="11840" y="3606"/>
                    </a:lnTo>
                    <a:lnTo>
                      <a:pt x="11703" y="3473"/>
                    </a:lnTo>
                    <a:lnTo>
                      <a:pt x="11429" y="3341"/>
                    </a:lnTo>
                    <a:lnTo>
                      <a:pt x="11109" y="3275"/>
                    </a:lnTo>
                    <a:lnTo>
                      <a:pt x="10903" y="3275"/>
                    </a:lnTo>
                    <a:lnTo>
                      <a:pt x="10811" y="3076"/>
                    </a:lnTo>
                    <a:lnTo>
                      <a:pt x="10766" y="2878"/>
                    </a:lnTo>
                    <a:lnTo>
                      <a:pt x="10720" y="2745"/>
                    </a:lnTo>
                    <a:lnTo>
                      <a:pt x="10674" y="2679"/>
                    </a:lnTo>
                    <a:lnTo>
                      <a:pt x="10263" y="2349"/>
                    </a:lnTo>
                    <a:lnTo>
                      <a:pt x="10171" y="2349"/>
                    </a:lnTo>
                    <a:lnTo>
                      <a:pt x="10126" y="2349"/>
                    </a:lnTo>
                    <a:lnTo>
                      <a:pt x="10034" y="2481"/>
                    </a:lnTo>
                    <a:lnTo>
                      <a:pt x="9943" y="2547"/>
                    </a:lnTo>
                    <a:lnTo>
                      <a:pt x="9760" y="2481"/>
                    </a:lnTo>
                    <a:lnTo>
                      <a:pt x="9623" y="2415"/>
                    </a:lnTo>
                    <a:lnTo>
                      <a:pt x="9531" y="2282"/>
                    </a:lnTo>
                    <a:lnTo>
                      <a:pt x="9394" y="2150"/>
                    </a:lnTo>
                    <a:lnTo>
                      <a:pt x="9257" y="2018"/>
                    </a:lnTo>
                    <a:lnTo>
                      <a:pt x="9211" y="2018"/>
                    </a:lnTo>
                    <a:lnTo>
                      <a:pt x="9166" y="2018"/>
                    </a:lnTo>
                    <a:lnTo>
                      <a:pt x="9074" y="1885"/>
                    </a:lnTo>
                    <a:lnTo>
                      <a:pt x="9029" y="1819"/>
                    </a:lnTo>
                    <a:lnTo>
                      <a:pt x="9074" y="1687"/>
                    </a:lnTo>
                    <a:lnTo>
                      <a:pt x="9166" y="1621"/>
                    </a:lnTo>
                    <a:lnTo>
                      <a:pt x="9303" y="1489"/>
                    </a:lnTo>
                    <a:lnTo>
                      <a:pt x="9394" y="1356"/>
                    </a:lnTo>
                    <a:lnTo>
                      <a:pt x="9394" y="1224"/>
                    </a:lnTo>
                    <a:lnTo>
                      <a:pt x="9303" y="959"/>
                    </a:lnTo>
                    <a:lnTo>
                      <a:pt x="9211" y="728"/>
                    </a:lnTo>
                    <a:lnTo>
                      <a:pt x="9257" y="529"/>
                    </a:lnTo>
                    <a:lnTo>
                      <a:pt x="9303" y="397"/>
                    </a:lnTo>
                    <a:lnTo>
                      <a:pt x="9394" y="265"/>
                    </a:lnTo>
                    <a:lnTo>
                      <a:pt x="9394" y="198"/>
                    </a:lnTo>
                    <a:lnTo>
                      <a:pt x="9349" y="198"/>
                    </a:lnTo>
                    <a:lnTo>
                      <a:pt x="9029" y="66"/>
                    </a:lnTo>
                    <a:lnTo>
                      <a:pt x="8891" y="0"/>
                    </a:lnTo>
                    <a:lnTo>
                      <a:pt x="8800" y="66"/>
                    </a:lnTo>
                    <a:lnTo>
                      <a:pt x="8754" y="198"/>
                    </a:lnTo>
                    <a:lnTo>
                      <a:pt x="8617" y="265"/>
                    </a:lnTo>
                    <a:lnTo>
                      <a:pt x="8526" y="265"/>
                    </a:lnTo>
                    <a:lnTo>
                      <a:pt x="8389" y="265"/>
                    </a:lnTo>
                    <a:lnTo>
                      <a:pt x="8206" y="198"/>
                    </a:lnTo>
                    <a:lnTo>
                      <a:pt x="8114" y="198"/>
                    </a:lnTo>
                    <a:lnTo>
                      <a:pt x="7977" y="132"/>
                    </a:lnTo>
                    <a:lnTo>
                      <a:pt x="7931" y="198"/>
                    </a:lnTo>
                    <a:lnTo>
                      <a:pt x="7794" y="331"/>
                    </a:lnTo>
                    <a:lnTo>
                      <a:pt x="7634" y="331"/>
                    </a:lnTo>
                    <a:lnTo>
                      <a:pt x="7406" y="265"/>
                    </a:lnTo>
                    <a:lnTo>
                      <a:pt x="7177" y="132"/>
                    </a:lnTo>
                    <a:lnTo>
                      <a:pt x="6949" y="132"/>
                    </a:lnTo>
                    <a:lnTo>
                      <a:pt x="6629" y="198"/>
                    </a:lnTo>
                    <a:lnTo>
                      <a:pt x="6309" y="265"/>
                    </a:lnTo>
                    <a:lnTo>
                      <a:pt x="6126" y="397"/>
                    </a:lnTo>
                    <a:lnTo>
                      <a:pt x="6080" y="463"/>
                    </a:lnTo>
                    <a:lnTo>
                      <a:pt x="5989" y="529"/>
                    </a:lnTo>
                    <a:lnTo>
                      <a:pt x="5897" y="529"/>
                    </a:lnTo>
                    <a:lnTo>
                      <a:pt x="5760" y="529"/>
                    </a:lnTo>
                    <a:lnTo>
                      <a:pt x="5623" y="662"/>
                    </a:lnTo>
                    <a:lnTo>
                      <a:pt x="5440" y="794"/>
                    </a:lnTo>
                    <a:lnTo>
                      <a:pt x="5349" y="893"/>
                    </a:lnTo>
                    <a:lnTo>
                      <a:pt x="5257" y="728"/>
                    </a:lnTo>
                    <a:lnTo>
                      <a:pt x="5211" y="662"/>
                    </a:lnTo>
                    <a:lnTo>
                      <a:pt x="5120" y="595"/>
                    </a:lnTo>
                    <a:lnTo>
                      <a:pt x="5074" y="595"/>
                    </a:lnTo>
                    <a:lnTo>
                      <a:pt x="4983" y="662"/>
                    </a:lnTo>
                    <a:lnTo>
                      <a:pt x="4800" y="662"/>
                    </a:lnTo>
                    <a:lnTo>
                      <a:pt x="4709" y="595"/>
                    </a:lnTo>
                    <a:lnTo>
                      <a:pt x="4617" y="529"/>
                    </a:lnTo>
                    <a:lnTo>
                      <a:pt x="4457" y="331"/>
                    </a:lnTo>
                    <a:lnTo>
                      <a:pt x="4411" y="132"/>
                    </a:lnTo>
                    <a:lnTo>
                      <a:pt x="4366" y="66"/>
                    </a:lnTo>
                    <a:lnTo>
                      <a:pt x="4274" y="132"/>
                    </a:lnTo>
                    <a:lnTo>
                      <a:pt x="4183" y="331"/>
                    </a:lnTo>
                    <a:lnTo>
                      <a:pt x="4091" y="662"/>
                    </a:lnTo>
                    <a:lnTo>
                      <a:pt x="4000" y="959"/>
                    </a:lnTo>
                    <a:lnTo>
                      <a:pt x="3863" y="1092"/>
                    </a:lnTo>
                    <a:lnTo>
                      <a:pt x="3589" y="1158"/>
                    </a:lnTo>
                    <a:lnTo>
                      <a:pt x="3497" y="1224"/>
                    </a:lnTo>
                    <a:lnTo>
                      <a:pt x="3360" y="1290"/>
                    </a:lnTo>
                    <a:lnTo>
                      <a:pt x="3223" y="1422"/>
                    </a:lnTo>
                    <a:lnTo>
                      <a:pt x="3177" y="1489"/>
                    </a:lnTo>
                    <a:lnTo>
                      <a:pt x="3131" y="1555"/>
                    </a:lnTo>
                    <a:lnTo>
                      <a:pt x="3086" y="1687"/>
                    </a:lnTo>
                    <a:lnTo>
                      <a:pt x="3086" y="1753"/>
                    </a:lnTo>
                    <a:lnTo>
                      <a:pt x="2994" y="1885"/>
                    </a:lnTo>
                    <a:lnTo>
                      <a:pt x="2949" y="2018"/>
                    </a:lnTo>
                    <a:lnTo>
                      <a:pt x="2903" y="2415"/>
                    </a:lnTo>
                    <a:lnTo>
                      <a:pt x="2903" y="2613"/>
                    </a:lnTo>
                    <a:lnTo>
                      <a:pt x="2857" y="2745"/>
                    </a:lnTo>
                    <a:lnTo>
                      <a:pt x="2720" y="3010"/>
                    </a:lnTo>
                    <a:lnTo>
                      <a:pt x="2583" y="3209"/>
                    </a:lnTo>
                    <a:lnTo>
                      <a:pt x="2400" y="3341"/>
                    </a:lnTo>
                    <a:lnTo>
                      <a:pt x="2080" y="3539"/>
                    </a:lnTo>
                    <a:lnTo>
                      <a:pt x="1943" y="3539"/>
                    </a:lnTo>
                    <a:lnTo>
                      <a:pt x="1851" y="3473"/>
                    </a:lnTo>
                    <a:lnTo>
                      <a:pt x="1806" y="3473"/>
                    </a:lnTo>
                    <a:lnTo>
                      <a:pt x="1714" y="3606"/>
                    </a:lnTo>
                    <a:lnTo>
                      <a:pt x="1669" y="3738"/>
                    </a:lnTo>
                    <a:lnTo>
                      <a:pt x="1577" y="3936"/>
                    </a:lnTo>
                    <a:lnTo>
                      <a:pt x="1531" y="3936"/>
                    </a:lnTo>
                    <a:lnTo>
                      <a:pt x="1440" y="4002"/>
                    </a:lnTo>
                    <a:lnTo>
                      <a:pt x="1349" y="4069"/>
                    </a:lnTo>
                    <a:lnTo>
                      <a:pt x="1234" y="4135"/>
                    </a:lnTo>
                    <a:lnTo>
                      <a:pt x="1097" y="4466"/>
                    </a:lnTo>
                    <a:lnTo>
                      <a:pt x="1097" y="4664"/>
                    </a:lnTo>
                    <a:lnTo>
                      <a:pt x="1051" y="4796"/>
                    </a:lnTo>
                    <a:lnTo>
                      <a:pt x="960" y="4929"/>
                    </a:lnTo>
                    <a:lnTo>
                      <a:pt x="823" y="4995"/>
                    </a:lnTo>
                    <a:lnTo>
                      <a:pt x="731" y="5061"/>
                    </a:lnTo>
                    <a:lnTo>
                      <a:pt x="686" y="5061"/>
                    </a:lnTo>
                    <a:lnTo>
                      <a:pt x="731" y="5127"/>
                    </a:lnTo>
                    <a:lnTo>
                      <a:pt x="777" y="5061"/>
                    </a:lnTo>
                    <a:lnTo>
                      <a:pt x="640" y="5392"/>
                    </a:lnTo>
                    <a:lnTo>
                      <a:pt x="594" y="5458"/>
                    </a:lnTo>
                    <a:lnTo>
                      <a:pt x="503" y="5689"/>
                    </a:lnTo>
                    <a:lnTo>
                      <a:pt x="366" y="5756"/>
                    </a:lnTo>
                    <a:lnTo>
                      <a:pt x="366" y="5888"/>
                    </a:lnTo>
                    <a:lnTo>
                      <a:pt x="320" y="6086"/>
                    </a:lnTo>
                    <a:lnTo>
                      <a:pt x="320" y="6285"/>
                    </a:lnTo>
                    <a:lnTo>
                      <a:pt x="366" y="6351"/>
                    </a:lnTo>
                    <a:lnTo>
                      <a:pt x="411" y="6417"/>
                    </a:lnTo>
                    <a:lnTo>
                      <a:pt x="457" y="6549"/>
                    </a:lnTo>
                    <a:lnTo>
                      <a:pt x="503" y="6682"/>
                    </a:lnTo>
                    <a:lnTo>
                      <a:pt x="503" y="6748"/>
                    </a:lnTo>
                    <a:lnTo>
                      <a:pt x="457" y="6880"/>
                    </a:lnTo>
                    <a:lnTo>
                      <a:pt x="411" y="6946"/>
                    </a:lnTo>
                    <a:lnTo>
                      <a:pt x="411" y="7013"/>
                    </a:lnTo>
                    <a:lnTo>
                      <a:pt x="411" y="7211"/>
                    </a:lnTo>
                    <a:lnTo>
                      <a:pt x="457" y="7409"/>
                    </a:lnTo>
                    <a:lnTo>
                      <a:pt x="503" y="7608"/>
                    </a:lnTo>
                    <a:lnTo>
                      <a:pt x="503" y="7806"/>
                    </a:lnTo>
                    <a:lnTo>
                      <a:pt x="366" y="8270"/>
                    </a:lnTo>
                    <a:lnTo>
                      <a:pt x="320" y="8402"/>
                    </a:lnTo>
                    <a:lnTo>
                      <a:pt x="320" y="8534"/>
                    </a:lnTo>
                    <a:lnTo>
                      <a:pt x="274" y="8600"/>
                    </a:lnTo>
                    <a:lnTo>
                      <a:pt x="183" y="8733"/>
                    </a:lnTo>
                    <a:lnTo>
                      <a:pt x="91" y="8799"/>
                    </a:lnTo>
                    <a:lnTo>
                      <a:pt x="0" y="8865"/>
                    </a:lnTo>
                    <a:lnTo>
                      <a:pt x="46" y="8931"/>
                    </a:lnTo>
                    <a:lnTo>
                      <a:pt x="91" y="8931"/>
                    </a:lnTo>
                    <a:lnTo>
                      <a:pt x="229" y="9130"/>
                    </a:lnTo>
                    <a:lnTo>
                      <a:pt x="320" y="9262"/>
                    </a:lnTo>
                    <a:lnTo>
                      <a:pt x="320" y="9328"/>
                    </a:lnTo>
                    <a:lnTo>
                      <a:pt x="274" y="9526"/>
                    </a:lnTo>
                    <a:lnTo>
                      <a:pt x="320" y="9659"/>
                    </a:lnTo>
                    <a:lnTo>
                      <a:pt x="366" y="9659"/>
                    </a:lnTo>
                    <a:lnTo>
                      <a:pt x="366" y="9725"/>
                    </a:lnTo>
                    <a:lnTo>
                      <a:pt x="366" y="9791"/>
                    </a:lnTo>
                    <a:lnTo>
                      <a:pt x="320" y="9725"/>
                    </a:lnTo>
                    <a:lnTo>
                      <a:pt x="274" y="9593"/>
                    </a:lnTo>
                    <a:lnTo>
                      <a:pt x="229" y="9526"/>
                    </a:lnTo>
                    <a:lnTo>
                      <a:pt x="183" y="9593"/>
                    </a:lnTo>
                    <a:lnTo>
                      <a:pt x="229" y="9659"/>
                    </a:lnTo>
                    <a:lnTo>
                      <a:pt x="366" y="9923"/>
                    </a:lnTo>
                    <a:lnTo>
                      <a:pt x="549" y="10056"/>
                    </a:lnTo>
                    <a:lnTo>
                      <a:pt x="411" y="9990"/>
                    </a:lnTo>
                    <a:lnTo>
                      <a:pt x="274" y="9857"/>
                    </a:lnTo>
                    <a:lnTo>
                      <a:pt x="229" y="9857"/>
                    </a:lnTo>
                    <a:lnTo>
                      <a:pt x="229" y="9990"/>
                    </a:lnTo>
                    <a:lnTo>
                      <a:pt x="274" y="10122"/>
                    </a:lnTo>
                    <a:lnTo>
                      <a:pt x="366" y="10287"/>
                    </a:lnTo>
                    <a:lnTo>
                      <a:pt x="457" y="10287"/>
                    </a:lnTo>
                    <a:lnTo>
                      <a:pt x="503" y="10287"/>
                    </a:lnTo>
                    <a:lnTo>
                      <a:pt x="457" y="10353"/>
                    </a:lnTo>
                    <a:lnTo>
                      <a:pt x="411" y="10353"/>
                    </a:lnTo>
                    <a:lnTo>
                      <a:pt x="594" y="10420"/>
                    </a:lnTo>
                    <a:lnTo>
                      <a:pt x="640" y="10420"/>
                    </a:lnTo>
                    <a:lnTo>
                      <a:pt x="686" y="10420"/>
                    </a:lnTo>
                    <a:lnTo>
                      <a:pt x="686" y="10486"/>
                    </a:lnTo>
                    <a:lnTo>
                      <a:pt x="640" y="10486"/>
                    </a:lnTo>
                    <a:lnTo>
                      <a:pt x="594" y="10552"/>
                    </a:lnTo>
                    <a:lnTo>
                      <a:pt x="549" y="10618"/>
                    </a:lnTo>
                    <a:lnTo>
                      <a:pt x="594" y="10684"/>
                    </a:lnTo>
                    <a:lnTo>
                      <a:pt x="640" y="10750"/>
                    </a:lnTo>
                    <a:lnTo>
                      <a:pt x="686" y="10883"/>
                    </a:lnTo>
                    <a:lnTo>
                      <a:pt x="823" y="11081"/>
                    </a:lnTo>
                    <a:lnTo>
                      <a:pt x="1006" y="11280"/>
                    </a:lnTo>
                    <a:lnTo>
                      <a:pt x="1189" y="11743"/>
                    </a:lnTo>
                    <a:lnTo>
                      <a:pt x="1189" y="11875"/>
                    </a:lnTo>
                    <a:lnTo>
                      <a:pt x="1349" y="12272"/>
                    </a:lnTo>
                    <a:lnTo>
                      <a:pt x="1349" y="12338"/>
                    </a:lnTo>
                    <a:lnTo>
                      <a:pt x="1486" y="12470"/>
                    </a:lnTo>
                    <a:lnTo>
                      <a:pt x="1531" y="12537"/>
                    </a:lnTo>
                    <a:lnTo>
                      <a:pt x="1577" y="12603"/>
                    </a:lnTo>
                    <a:lnTo>
                      <a:pt x="1531" y="12603"/>
                    </a:lnTo>
                    <a:lnTo>
                      <a:pt x="1486" y="12603"/>
                    </a:lnTo>
                    <a:lnTo>
                      <a:pt x="1577" y="12735"/>
                    </a:lnTo>
                    <a:lnTo>
                      <a:pt x="1669" y="12801"/>
                    </a:lnTo>
                    <a:lnTo>
                      <a:pt x="1806" y="12934"/>
                    </a:lnTo>
                    <a:lnTo>
                      <a:pt x="1851" y="13000"/>
                    </a:lnTo>
                    <a:lnTo>
                      <a:pt x="2034" y="13330"/>
                    </a:lnTo>
                    <a:lnTo>
                      <a:pt x="1989" y="13264"/>
                    </a:lnTo>
                    <a:lnTo>
                      <a:pt x="2171" y="13397"/>
                    </a:lnTo>
                    <a:lnTo>
                      <a:pt x="2491" y="13926"/>
                    </a:lnTo>
                    <a:lnTo>
                      <a:pt x="2720" y="14124"/>
                    </a:lnTo>
                    <a:lnTo>
                      <a:pt x="2903" y="14257"/>
                    </a:lnTo>
                    <a:lnTo>
                      <a:pt x="3726" y="14389"/>
                    </a:lnTo>
                    <a:lnTo>
                      <a:pt x="4137" y="14455"/>
                    </a:lnTo>
                    <a:lnTo>
                      <a:pt x="4571" y="14654"/>
                    </a:lnTo>
                    <a:lnTo>
                      <a:pt x="4457" y="14654"/>
                    </a:lnTo>
                    <a:lnTo>
                      <a:pt x="4800" y="14720"/>
                    </a:lnTo>
                    <a:lnTo>
                      <a:pt x="5120" y="14786"/>
                    </a:lnTo>
                    <a:lnTo>
                      <a:pt x="5257" y="14786"/>
                    </a:lnTo>
                    <a:lnTo>
                      <a:pt x="5394" y="14720"/>
                    </a:lnTo>
                    <a:lnTo>
                      <a:pt x="6903" y="14720"/>
                    </a:lnTo>
                    <a:lnTo>
                      <a:pt x="7040" y="14720"/>
                    </a:lnTo>
                    <a:lnTo>
                      <a:pt x="7086" y="14786"/>
                    </a:lnTo>
                    <a:lnTo>
                      <a:pt x="7131" y="14885"/>
                    </a:lnTo>
                    <a:lnTo>
                      <a:pt x="7269" y="15017"/>
                    </a:lnTo>
                    <a:lnTo>
                      <a:pt x="7314" y="15017"/>
                    </a:lnTo>
                    <a:lnTo>
                      <a:pt x="7360" y="14951"/>
                    </a:lnTo>
                    <a:lnTo>
                      <a:pt x="7406" y="15150"/>
                    </a:lnTo>
                    <a:lnTo>
                      <a:pt x="7406" y="15348"/>
                    </a:lnTo>
                    <a:lnTo>
                      <a:pt x="7451" y="15481"/>
                    </a:lnTo>
                    <a:lnTo>
                      <a:pt x="7634" y="15547"/>
                    </a:lnTo>
                    <a:lnTo>
                      <a:pt x="7680" y="15547"/>
                    </a:lnTo>
                    <a:lnTo>
                      <a:pt x="7726" y="15481"/>
                    </a:lnTo>
                    <a:lnTo>
                      <a:pt x="7794" y="15414"/>
                    </a:lnTo>
                    <a:lnTo>
                      <a:pt x="7886" y="15414"/>
                    </a:lnTo>
                    <a:lnTo>
                      <a:pt x="8023" y="15481"/>
                    </a:lnTo>
                    <a:lnTo>
                      <a:pt x="8206" y="15547"/>
                    </a:lnTo>
                    <a:lnTo>
                      <a:pt x="8297" y="15547"/>
                    </a:lnTo>
                    <a:lnTo>
                      <a:pt x="8434" y="15547"/>
                    </a:lnTo>
                    <a:lnTo>
                      <a:pt x="8434" y="15481"/>
                    </a:lnTo>
                    <a:lnTo>
                      <a:pt x="8389" y="15481"/>
                    </a:lnTo>
                    <a:lnTo>
                      <a:pt x="8389" y="15414"/>
                    </a:lnTo>
                    <a:lnTo>
                      <a:pt x="8480" y="15414"/>
                    </a:lnTo>
                    <a:lnTo>
                      <a:pt x="8526" y="15481"/>
                    </a:lnTo>
                    <a:lnTo>
                      <a:pt x="8617" y="15613"/>
                    </a:lnTo>
                    <a:lnTo>
                      <a:pt x="8709" y="15745"/>
                    </a:lnTo>
                    <a:lnTo>
                      <a:pt x="8754" y="15745"/>
                    </a:lnTo>
                    <a:lnTo>
                      <a:pt x="8800" y="15679"/>
                    </a:lnTo>
                    <a:lnTo>
                      <a:pt x="8891" y="15679"/>
                    </a:lnTo>
                    <a:lnTo>
                      <a:pt x="8937" y="15679"/>
                    </a:lnTo>
                    <a:lnTo>
                      <a:pt x="8983" y="15877"/>
                    </a:lnTo>
                    <a:lnTo>
                      <a:pt x="9029" y="16010"/>
                    </a:lnTo>
                    <a:lnTo>
                      <a:pt x="8937" y="16274"/>
                    </a:lnTo>
                    <a:lnTo>
                      <a:pt x="8937" y="16539"/>
                    </a:lnTo>
                    <a:lnTo>
                      <a:pt x="8937" y="16738"/>
                    </a:lnTo>
                    <a:lnTo>
                      <a:pt x="8800" y="17201"/>
                    </a:lnTo>
                    <a:lnTo>
                      <a:pt x="8754" y="17333"/>
                    </a:lnTo>
                    <a:lnTo>
                      <a:pt x="8800" y="16936"/>
                    </a:lnTo>
                    <a:lnTo>
                      <a:pt x="8800" y="16671"/>
                    </a:lnTo>
                    <a:lnTo>
                      <a:pt x="8800" y="16539"/>
                    </a:lnTo>
                    <a:lnTo>
                      <a:pt x="8709" y="16671"/>
                    </a:lnTo>
                    <a:lnTo>
                      <a:pt x="8571" y="17201"/>
                    </a:lnTo>
                    <a:lnTo>
                      <a:pt x="8617" y="17333"/>
                    </a:lnTo>
                    <a:lnTo>
                      <a:pt x="8663" y="17399"/>
                    </a:lnTo>
                    <a:lnTo>
                      <a:pt x="8754" y="17598"/>
                    </a:lnTo>
                    <a:lnTo>
                      <a:pt x="8937" y="17664"/>
                    </a:lnTo>
                    <a:lnTo>
                      <a:pt x="9074" y="17730"/>
                    </a:lnTo>
                    <a:lnTo>
                      <a:pt x="8983" y="17730"/>
                    </a:lnTo>
                    <a:lnTo>
                      <a:pt x="8937" y="17730"/>
                    </a:lnTo>
                    <a:lnTo>
                      <a:pt x="9257" y="17994"/>
                    </a:lnTo>
                    <a:lnTo>
                      <a:pt x="9623" y="18325"/>
                    </a:lnTo>
                    <a:lnTo>
                      <a:pt x="9669" y="18391"/>
                    </a:lnTo>
                    <a:lnTo>
                      <a:pt x="9714" y="18458"/>
                    </a:lnTo>
                    <a:lnTo>
                      <a:pt x="9714" y="18524"/>
                    </a:lnTo>
                    <a:lnTo>
                      <a:pt x="9760" y="18656"/>
                    </a:lnTo>
                    <a:lnTo>
                      <a:pt x="9989" y="18987"/>
                    </a:lnTo>
                    <a:lnTo>
                      <a:pt x="10080" y="19119"/>
                    </a:lnTo>
                    <a:lnTo>
                      <a:pt x="10126" y="19251"/>
                    </a:lnTo>
                    <a:lnTo>
                      <a:pt x="10126" y="19318"/>
                    </a:lnTo>
                    <a:lnTo>
                      <a:pt x="10080" y="19318"/>
                    </a:lnTo>
                    <a:lnTo>
                      <a:pt x="10034" y="19318"/>
                    </a:lnTo>
                    <a:lnTo>
                      <a:pt x="9989" y="19384"/>
                    </a:lnTo>
                    <a:lnTo>
                      <a:pt x="10080" y="19450"/>
                    </a:lnTo>
                    <a:lnTo>
                      <a:pt x="10171" y="19615"/>
                    </a:lnTo>
                    <a:lnTo>
                      <a:pt x="10263" y="19748"/>
                    </a:lnTo>
                    <a:lnTo>
                      <a:pt x="10263" y="19814"/>
                    </a:lnTo>
                    <a:lnTo>
                      <a:pt x="10263" y="19880"/>
                    </a:lnTo>
                    <a:lnTo>
                      <a:pt x="10126" y="20012"/>
                    </a:lnTo>
                    <a:lnTo>
                      <a:pt x="9989" y="20145"/>
                    </a:lnTo>
                    <a:lnTo>
                      <a:pt x="9851" y="20211"/>
                    </a:lnTo>
                    <a:lnTo>
                      <a:pt x="9714" y="20475"/>
                    </a:lnTo>
                    <a:lnTo>
                      <a:pt x="9623" y="20542"/>
                    </a:lnTo>
                    <a:lnTo>
                      <a:pt x="9577" y="20608"/>
                    </a:lnTo>
                    <a:lnTo>
                      <a:pt x="9577" y="20674"/>
                    </a:lnTo>
                    <a:lnTo>
                      <a:pt x="9577" y="20806"/>
                    </a:lnTo>
                    <a:lnTo>
                      <a:pt x="9577" y="20872"/>
                    </a:lnTo>
                    <a:lnTo>
                      <a:pt x="9577" y="20938"/>
                    </a:lnTo>
                    <a:lnTo>
                      <a:pt x="9714" y="21005"/>
                    </a:lnTo>
                    <a:lnTo>
                      <a:pt x="9806" y="21005"/>
                    </a:lnTo>
                    <a:lnTo>
                      <a:pt x="10309" y="21335"/>
                    </a:lnTo>
                    <a:lnTo>
                      <a:pt x="10354" y="21335"/>
                    </a:lnTo>
                    <a:lnTo>
                      <a:pt x="10309" y="21402"/>
                    </a:lnTo>
                    <a:lnTo>
                      <a:pt x="11154" y="21600"/>
                    </a:lnTo>
                    <a:lnTo>
                      <a:pt x="11977" y="21468"/>
                    </a:lnTo>
                    <a:lnTo>
                      <a:pt x="13120" y="21137"/>
                    </a:lnTo>
                    <a:lnTo>
                      <a:pt x="14240" y="20674"/>
                    </a:lnTo>
                    <a:lnTo>
                      <a:pt x="14286" y="20674"/>
                    </a:lnTo>
                    <a:lnTo>
                      <a:pt x="14880" y="20343"/>
                    </a:lnTo>
                    <a:lnTo>
                      <a:pt x="15520" y="19946"/>
                    </a:lnTo>
                    <a:lnTo>
                      <a:pt x="15703" y="19814"/>
                    </a:lnTo>
                    <a:lnTo>
                      <a:pt x="15886" y="19681"/>
                    </a:lnTo>
                    <a:lnTo>
                      <a:pt x="15931" y="19549"/>
                    </a:lnTo>
                    <a:lnTo>
                      <a:pt x="16023" y="19318"/>
                    </a:lnTo>
                    <a:lnTo>
                      <a:pt x="16069" y="19251"/>
                    </a:lnTo>
                    <a:lnTo>
                      <a:pt x="16160" y="19185"/>
                    </a:lnTo>
                    <a:lnTo>
                      <a:pt x="16434" y="18987"/>
                    </a:lnTo>
                    <a:lnTo>
                      <a:pt x="16709" y="18722"/>
                    </a:lnTo>
                    <a:lnTo>
                      <a:pt x="17371" y="18259"/>
                    </a:lnTo>
                    <a:lnTo>
                      <a:pt x="17691" y="17928"/>
                    </a:lnTo>
                    <a:lnTo>
                      <a:pt x="17829" y="17730"/>
                    </a:lnTo>
                    <a:lnTo>
                      <a:pt x="17920" y="17531"/>
                    </a:lnTo>
                    <a:lnTo>
                      <a:pt x="18057" y="17201"/>
                    </a:lnTo>
                    <a:lnTo>
                      <a:pt x="18103" y="17002"/>
                    </a:lnTo>
                    <a:lnTo>
                      <a:pt x="18194" y="16804"/>
                    </a:lnTo>
                    <a:lnTo>
                      <a:pt x="18103" y="16605"/>
                    </a:lnTo>
                    <a:lnTo>
                      <a:pt x="18057" y="16407"/>
                    </a:lnTo>
                    <a:lnTo>
                      <a:pt x="18057" y="16341"/>
                    </a:lnTo>
                    <a:lnTo>
                      <a:pt x="18103" y="16274"/>
                    </a:lnTo>
                    <a:lnTo>
                      <a:pt x="18149" y="16208"/>
                    </a:lnTo>
                    <a:lnTo>
                      <a:pt x="18194" y="16142"/>
                    </a:lnTo>
                    <a:lnTo>
                      <a:pt x="18149" y="16142"/>
                    </a:lnTo>
                    <a:lnTo>
                      <a:pt x="18103" y="16142"/>
                    </a:lnTo>
                    <a:lnTo>
                      <a:pt x="18057" y="16076"/>
                    </a:lnTo>
                    <a:lnTo>
                      <a:pt x="18011" y="16076"/>
                    </a:lnTo>
                    <a:lnTo>
                      <a:pt x="18057" y="15877"/>
                    </a:lnTo>
                    <a:lnTo>
                      <a:pt x="18149" y="15679"/>
                    </a:lnTo>
                    <a:lnTo>
                      <a:pt x="18377" y="15348"/>
                    </a:lnTo>
                    <a:lnTo>
                      <a:pt x="18469" y="15150"/>
                    </a:lnTo>
                    <a:lnTo>
                      <a:pt x="18514" y="15084"/>
                    </a:lnTo>
                    <a:lnTo>
                      <a:pt x="18560" y="14885"/>
                    </a:lnTo>
                    <a:lnTo>
                      <a:pt x="18789" y="14654"/>
                    </a:lnTo>
                    <a:lnTo>
                      <a:pt x="18789" y="14521"/>
                    </a:lnTo>
                    <a:lnTo>
                      <a:pt x="18880" y="14455"/>
                    </a:lnTo>
                    <a:lnTo>
                      <a:pt x="19017" y="14257"/>
                    </a:lnTo>
                    <a:lnTo>
                      <a:pt x="19109" y="14058"/>
                    </a:lnTo>
                    <a:lnTo>
                      <a:pt x="19794" y="12867"/>
                    </a:lnTo>
                    <a:lnTo>
                      <a:pt x="20251" y="12140"/>
                    </a:lnTo>
                    <a:lnTo>
                      <a:pt x="20526" y="11610"/>
                    </a:lnTo>
                    <a:lnTo>
                      <a:pt x="20777" y="11081"/>
                    </a:lnTo>
                    <a:lnTo>
                      <a:pt x="21097" y="10221"/>
                    </a:lnTo>
                    <a:lnTo>
                      <a:pt x="21280" y="9394"/>
                    </a:lnTo>
                    <a:lnTo>
                      <a:pt x="21417" y="9063"/>
                    </a:lnTo>
                    <a:lnTo>
                      <a:pt x="21509" y="8666"/>
                    </a:lnTo>
                    <a:lnTo>
                      <a:pt x="21509" y="8468"/>
                    </a:lnTo>
                    <a:lnTo>
                      <a:pt x="21554" y="8270"/>
                    </a:lnTo>
                    <a:lnTo>
                      <a:pt x="21554" y="8203"/>
                    </a:lnTo>
                    <a:lnTo>
                      <a:pt x="21554" y="8071"/>
                    </a:lnTo>
                    <a:lnTo>
                      <a:pt x="21600" y="7873"/>
                    </a:lnTo>
                    <a:lnTo>
                      <a:pt x="21600" y="7740"/>
                    </a:lnTo>
                    <a:lnTo>
                      <a:pt x="21600" y="7608"/>
                    </a:lnTo>
                    <a:lnTo>
                      <a:pt x="21554" y="7608"/>
                    </a:lnTo>
                    <a:lnTo>
                      <a:pt x="21509" y="7674"/>
                    </a:lnTo>
                    <a:lnTo>
                      <a:pt x="21417" y="7873"/>
                    </a:lnTo>
                    <a:lnTo>
                      <a:pt x="21371" y="8005"/>
                    </a:lnTo>
                    <a:lnTo>
                      <a:pt x="21189" y="8270"/>
                    </a:lnTo>
                    <a:lnTo>
                      <a:pt x="21143" y="8336"/>
                    </a:lnTo>
                    <a:lnTo>
                      <a:pt x="21143" y="8270"/>
                    </a:lnTo>
                    <a:lnTo>
                      <a:pt x="21006" y="8468"/>
                    </a:lnTo>
                    <a:lnTo>
                      <a:pt x="20914" y="8600"/>
                    </a:lnTo>
                    <a:lnTo>
                      <a:pt x="20777" y="8733"/>
                    </a:lnTo>
                    <a:lnTo>
                      <a:pt x="20640" y="8931"/>
                    </a:lnTo>
                    <a:lnTo>
                      <a:pt x="20526" y="9130"/>
                    </a:lnTo>
                    <a:lnTo>
                      <a:pt x="20434" y="9196"/>
                    </a:lnTo>
                    <a:lnTo>
                      <a:pt x="20343" y="9196"/>
                    </a:lnTo>
                    <a:lnTo>
                      <a:pt x="19703" y="9460"/>
                    </a:lnTo>
                    <a:lnTo>
                      <a:pt x="19566" y="9593"/>
                    </a:lnTo>
                    <a:lnTo>
                      <a:pt x="19520" y="9593"/>
                    </a:lnTo>
                    <a:lnTo>
                      <a:pt x="19566" y="9460"/>
                    </a:lnTo>
                    <a:lnTo>
                      <a:pt x="19611" y="9394"/>
                    </a:lnTo>
                    <a:lnTo>
                      <a:pt x="19703" y="9328"/>
                    </a:lnTo>
                    <a:lnTo>
                      <a:pt x="19749" y="9196"/>
                    </a:lnTo>
                    <a:lnTo>
                      <a:pt x="19749" y="9130"/>
                    </a:lnTo>
                    <a:lnTo>
                      <a:pt x="19703" y="9063"/>
                    </a:lnTo>
                    <a:lnTo>
                      <a:pt x="19474" y="8865"/>
                    </a:lnTo>
                    <a:lnTo>
                      <a:pt x="19154" y="8600"/>
                    </a:lnTo>
                    <a:lnTo>
                      <a:pt x="19017" y="8600"/>
                    </a:lnTo>
                    <a:lnTo>
                      <a:pt x="18880" y="8666"/>
                    </a:lnTo>
                    <a:lnTo>
                      <a:pt x="18834" y="8534"/>
                    </a:lnTo>
                    <a:lnTo>
                      <a:pt x="18789" y="8468"/>
                    </a:lnTo>
                    <a:lnTo>
                      <a:pt x="18743" y="8534"/>
                    </a:lnTo>
                    <a:lnTo>
                      <a:pt x="18743" y="8600"/>
                    </a:lnTo>
                    <a:lnTo>
                      <a:pt x="18743" y="8666"/>
                    </a:lnTo>
                    <a:lnTo>
                      <a:pt x="18697" y="8600"/>
                    </a:lnTo>
                    <a:lnTo>
                      <a:pt x="18651" y="8468"/>
                    </a:lnTo>
                    <a:lnTo>
                      <a:pt x="18560" y="8203"/>
                    </a:lnTo>
                    <a:lnTo>
                      <a:pt x="18469" y="7873"/>
                    </a:lnTo>
                    <a:lnTo>
                      <a:pt x="18377" y="7608"/>
                    </a:lnTo>
                    <a:lnTo>
                      <a:pt x="18240" y="7476"/>
                    </a:lnTo>
                    <a:lnTo>
                      <a:pt x="18103" y="7409"/>
                    </a:lnTo>
                    <a:lnTo>
                      <a:pt x="18057" y="7476"/>
                    </a:lnTo>
                    <a:lnTo>
                      <a:pt x="18011" y="7409"/>
                    </a:lnTo>
                    <a:lnTo>
                      <a:pt x="17966" y="7211"/>
                    </a:lnTo>
                    <a:lnTo>
                      <a:pt x="17966" y="7013"/>
                    </a:lnTo>
                    <a:lnTo>
                      <a:pt x="17874" y="6748"/>
                    </a:lnTo>
                    <a:lnTo>
                      <a:pt x="17829" y="6483"/>
                    </a:lnTo>
                    <a:lnTo>
                      <a:pt x="17874" y="6483"/>
                    </a:lnTo>
                    <a:lnTo>
                      <a:pt x="17920" y="6483"/>
                    </a:lnTo>
                    <a:lnTo>
                      <a:pt x="17829" y="6351"/>
                    </a:lnTo>
                    <a:lnTo>
                      <a:pt x="17783" y="6285"/>
                    </a:lnTo>
                    <a:lnTo>
                      <a:pt x="17783" y="6153"/>
                    </a:lnTo>
                    <a:lnTo>
                      <a:pt x="17783" y="6086"/>
                    </a:lnTo>
                    <a:lnTo>
                      <a:pt x="17646" y="5954"/>
                    </a:lnTo>
                    <a:lnTo>
                      <a:pt x="17554" y="5888"/>
                    </a:lnTo>
                    <a:lnTo>
                      <a:pt x="17463" y="5822"/>
                    </a:lnTo>
                    <a:lnTo>
                      <a:pt x="17371" y="5756"/>
                    </a:lnTo>
                    <a:lnTo>
                      <a:pt x="17371" y="5623"/>
                    </a:lnTo>
                    <a:lnTo>
                      <a:pt x="17371" y="5557"/>
                    </a:lnTo>
                    <a:lnTo>
                      <a:pt x="17371" y="5392"/>
                    </a:lnTo>
                    <a:lnTo>
                      <a:pt x="17371" y="5326"/>
                    </a:lnTo>
                    <a:lnTo>
                      <a:pt x="17303" y="5259"/>
                    </a:lnTo>
                    <a:lnTo>
                      <a:pt x="17257" y="5193"/>
                    </a:lnTo>
                    <a:lnTo>
                      <a:pt x="17120" y="5127"/>
                    </a:lnTo>
                    <a:lnTo>
                      <a:pt x="17029" y="4929"/>
                    </a:lnTo>
                    <a:lnTo>
                      <a:pt x="16983" y="4862"/>
                    </a:lnTo>
                    <a:lnTo>
                      <a:pt x="16983" y="4730"/>
                    </a:lnTo>
                    <a:lnTo>
                      <a:pt x="16937" y="4598"/>
                    </a:lnTo>
                    <a:lnTo>
                      <a:pt x="16800" y="4466"/>
                    </a:lnTo>
                    <a:lnTo>
                      <a:pt x="16709" y="4267"/>
                    </a:lnTo>
                    <a:lnTo>
                      <a:pt x="16709" y="4135"/>
                    </a:lnTo>
                    <a:lnTo>
                      <a:pt x="16480" y="3738"/>
                    </a:lnTo>
                    <a:lnTo>
                      <a:pt x="16526" y="3672"/>
                    </a:lnTo>
                    <a:lnTo>
                      <a:pt x="16389" y="3539"/>
                    </a:lnTo>
                    <a:lnTo>
                      <a:pt x="16251" y="3407"/>
                    </a:lnTo>
                    <a:lnTo>
                      <a:pt x="16160" y="3209"/>
                    </a:lnTo>
                    <a:lnTo>
                      <a:pt x="16069" y="2944"/>
                    </a:lnTo>
                    <a:lnTo>
                      <a:pt x="15840" y="2018"/>
                    </a:lnTo>
                    <a:lnTo>
                      <a:pt x="15703" y="2018"/>
                    </a:lnTo>
                    <a:lnTo>
                      <a:pt x="15566" y="2084"/>
                    </a:lnTo>
                    <a:close/>
                    <a:moveTo>
                      <a:pt x="3726" y="13727"/>
                    </a:moveTo>
                    <a:lnTo>
                      <a:pt x="3726" y="13727"/>
                    </a:lnTo>
                    <a:lnTo>
                      <a:pt x="3680" y="13727"/>
                    </a:lnTo>
                    <a:lnTo>
                      <a:pt x="3634" y="13661"/>
                    </a:lnTo>
                    <a:lnTo>
                      <a:pt x="3634" y="13463"/>
                    </a:lnTo>
                    <a:lnTo>
                      <a:pt x="3680" y="13330"/>
                    </a:lnTo>
                    <a:lnTo>
                      <a:pt x="3680" y="13529"/>
                    </a:lnTo>
                    <a:lnTo>
                      <a:pt x="3726" y="13727"/>
                    </a:lnTo>
                    <a:close/>
                    <a:moveTo>
                      <a:pt x="10354" y="12404"/>
                    </a:moveTo>
                    <a:lnTo>
                      <a:pt x="10354" y="12404"/>
                    </a:lnTo>
                    <a:lnTo>
                      <a:pt x="10217" y="12074"/>
                    </a:lnTo>
                    <a:lnTo>
                      <a:pt x="10171" y="11941"/>
                    </a:lnTo>
                    <a:lnTo>
                      <a:pt x="10217" y="11875"/>
                    </a:lnTo>
                    <a:lnTo>
                      <a:pt x="10309" y="11809"/>
                    </a:lnTo>
                    <a:lnTo>
                      <a:pt x="10354" y="11875"/>
                    </a:lnTo>
                    <a:lnTo>
                      <a:pt x="10354" y="12007"/>
                    </a:lnTo>
                    <a:lnTo>
                      <a:pt x="10446" y="12074"/>
                    </a:lnTo>
                    <a:lnTo>
                      <a:pt x="10446" y="12140"/>
                    </a:lnTo>
                    <a:lnTo>
                      <a:pt x="10491" y="12206"/>
                    </a:lnTo>
                    <a:lnTo>
                      <a:pt x="10537" y="12140"/>
                    </a:lnTo>
                    <a:lnTo>
                      <a:pt x="10583" y="12140"/>
                    </a:lnTo>
                    <a:lnTo>
                      <a:pt x="10811" y="12206"/>
                    </a:lnTo>
                    <a:lnTo>
                      <a:pt x="10583" y="12404"/>
                    </a:lnTo>
                    <a:lnTo>
                      <a:pt x="10446" y="12470"/>
                    </a:lnTo>
                    <a:lnTo>
                      <a:pt x="10354" y="12404"/>
                    </a:lnTo>
                    <a:close/>
                    <a:moveTo>
                      <a:pt x="15657" y="17928"/>
                    </a:moveTo>
                    <a:lnTo>
                      <a:pt x="15657" y="17928"/>
                    </a:lnTo>
                    <a:lnTo>
                      <a:pt x="15611" y="17928"/>
                    </a:lnTo>
                    <a:lnTo>
                      <a:pt x="15566" y="17928"/>
                    </a:lnTo>
                    <a:lnTo>
                      <a:pt x="15429" y="17796"/>
                    </a:lnTo>
                    <a:lnTo>
                      <a:pt x="15337" y="17664"/>
                    </a:lnTo>
                    <a:lnTo>
                      <a:pt x="15291" y="17531"/>
                    </a:lnTo>
                    <a:lnTo>
                      <a:pt x="15291" y="17399"/>
                    </a:lnTo>
                    <a:lnTo>
                      <a:pt x="15291" y="17134"/>
                    </a:lnTo>
                    <a:lnTo>
                      <a:pt x="15337" y="16936"/>
                    </a:lnTo>
                    <a:lnTo>
                      <a:pt x="15337" y="16870"/>
                    </a:lnTo>
                    <a:lnTo>
                      <a:pt x="15383" y="16804"/>
                    </a:lnTo>
                    <a:lnTo>
                      <a:pt x="15429" y="16870"/>
                    </a:lnTo>
                    <a:lnTo>
                      <a:pt x="15429" y="16936"/>
                    </a:lnTo>
                    <a:lnTo>
                      <a:pt x="15474" y="17068"/>
                    </a:lnTo>
                    <a:lnTo>
                      <a:pt x="15657" y="17598"/>
                    </a:lnTo>
                    <a:lnTo>
                      <a:pt x="15703" y="17664"/>
                    </a:lnTo>
                    <a:lnTo>
                      <a:pt x="15749" y="17796"/>
                    </a:lnTo>
                    <a:lnTo>
                      <a:pt x="15703" y="17862"/>
                    </a:lnTo>
                    <a:lnTo>
                      <a:pt x="15657" y="17928"/>
                    </a:lnTo>
                    <a:close/>
                    <a:moveTo>
                      <a:pt x="16526" y="18458"/>
                    </a:moveTo>
                    <a:lnTo>
                      <a:pt x="16526" y="18458"/>
                    </a:lnTo>
                    <a:lnTo>
                      <a:pt x="16480" y="18524"/>
                    </a:lnTo>
                    <a:lnTo>
                      <a:pt x="16389" y="18458"/>
                    </a:lnTo>
                    <a:lnTo>
                      <a:pt x="16389" y="18391"/>
                    </a:lnTo>
                    <a:lnTo>
                      <a:pt x="16389" y="18259"/>
                    </a:lnTo>
                    <a:lnTo>
                      <a:pt x="16480" y="18061"/>
                    </a:lnTo>
                    <a:lnTo>
                      <a:pt x="16480" y="17730"/>
                    </a:lnTo>
                    <a:lnTo>
                      <a:pt x="16526" y="18061"/>
                    </a:lnTo>
                    <a:lnTo>
                      <a:pt x="16571" y="18259"/>
                    </a:lnTo>
                    <a:lnTo>
                      <a:pt x="16526" y="18458"/>
                    </a:lnTo>
                    <a:close/>
                    <a:moveTo>
                      <a:pt x="17120" y="15150"/>
                    </a:moveTo>
                    <a:lnTo>
                      <a:pt x="17120" y="15150"/>
                    </a:lnTo>
                    <a:lnTo>
                      <a:pt x="17166" y="15150"/>
                    </a:lnTo>
                    <a:lnTo>
                      <a:pt x="17029" y="15216"/>
                    </a:lnTo>
                    <a:lnTo>
                      <a:pt x="16937" y="15348"/>
                    </a:lnTo>
                    <a:lnTo>
                      <a:pt x="16891" y="15481"/>
                    </a:lnTo>
                    <a:lnTo>
                      <a:pt x="16846" y="15613"/>
                    </a:lnTo>
                    <a:lnTo>
                      <a:pt x="16754" y="15679"/>
                    </a:lnTo>
                    <a:lnTo>
                      <a:pt x="16663" y="15811"/>
                    </a:lnTo>
                    <a:lnTo>
                      <a:pt x="16709" y="15811"/>
                    </a:lnTo>
                    <a:lnTo>
                      <a:pt x="16754" y="15877"/>
                    </a:lnTo>
                    <a:lnTo>
                      <a:pt x="16800" y="15877"/>
                    </a:lnTo>
                    <a:lnTo>
                      <a:pt x="16663" y="16010"/>
                    </a:lnTo>
                    <a:lnTo>
                      <a:pt x="16571" y="16142"/>
                    </a:lnTo>
                    <a:lnTo>
                      <a:pt x="16434" y="16274"/>
                    </a:lnTo>
                    <a:lnTo>
                      <a:pt x="16434" y="16208"/>
                    </a:lnTo>
                    <a:lnTo>
                      <a:pt x="16434" y="16142"/>
                    </a:lnTo>
                    <a:lnTo>
                      <a:pt x="16297" y="16142"/>
                    </a:lnTo>
                    <a:lnTo>
                      <a:pt x="16160" y="16142"/>
                    </a:lnTo>
                    <a:lnTo>
                      <a:pt x="16251" y="15811"/>
                    </a:lnTo>
                    <a:lnTo>
                      <a:pt x="16297" y="15547"/>
                    </a:lnTo>
                    <a:lnTo>
                      <a:pt x="16434" y="15414"/>
                    </a:lnTo>
                    <a:lnTo>
                      <a:pt x="16663" y="15282"/>
                    </a:lnTo>
                    <a:lnTo>
                      <a:pt x="17120" y="15150"/>
                    </a:lnTo>
                    <a:close/>
                    <a:moveTo>
                      <a:pt x="16114" y="6880"/>
                    </a:moveTo>
                    <a:lnTo>
                      <a:pt x="16114" y="6880"/>
                    </a:lnTo>
                    <a:lnTo>
                      <a:pt x="16114" y="6748"/>
                    </a:lnTo>
                    <a:lnTo>
                      <a:pt x="16206" y="6616"/>
                    </a:lnTo>
                    <a:lnTo>
                      <a:pt x="16251" y="6549"/>
                    </a:lnTo>
                    <a:lnTo>
                      <a:pt x="16297" y="6417"/>
                    </a:lnTo>
                    <a:lnTo>
                      <a:pt x="16343" y="6417"/>
                    </a:lnTo>
                    <a:lnTo>
                      <a:pt x="16480" y="6285"/>
                    </a:lnTo>
                    <a:lnTo>
                      <a:pt x="16480" y="6086"/>
                    </a:lnTo>
                    <a:lnTo>
                      <a:pt x="16480" y="5689"/>
                    </a:lnTo>
                    <a:lnTo>
                      <a:pt x="16571" y="5954"/>
                    </a:lnTo>
                    <a:lnTo>
                      <a:pt x="16571" y="6219"/>
                    </a:lnTo>
                    <a:lnTo>
                      <a:pt x="16480" y="6219"/>
                    </a:lnTo>
                    <a:lnTo>
                      <a:pt x="16434" y="6351"/>
                    </a:lnTo>
                    <a:lnTo>
                      <a:pt x="16389" y="6483"/>
                    </a:lnTo>
                    <a:lnTo>
                      <a:pt x="16343" y="6483"/>
                    </a:lnTo>
                    <a:lnTo>
                      <a:pt x="16343" y="6417"/>
                    </a:lnTo>
                    <a:lnTo>
                      <a:pt x="16251" y="6549"/>
                    </a:lnTo>
                    <a:lnTo>
                      <a:pt x="16069" y="7013"/>
                    </a:lnTo>
                    <a:lnTo>
                      <a:pt x="16114" y="6880"/>
                    </a:lnTo>
                    <a:close/>
                    <a:moveTo>
                      <a:pt x="16114" y="688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49"/>
              <p:cNvSpPr>
                <a:spLocks/>
              </p:cNvSpPr>
              <p:nvPr/>
            </p:nvSpPr>
            <p:spPr bwMode="auto">
              <a:xfrm>
                <a:off x="6011" y="1952"/>
                <a:ext cx="64" cy="1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0" y="0"/>
                    </a:lnTo>
                    <a:lnTo>
                      <a:pt x="21600" y="21600"/>
                    </a:lnTo>
                    <a:lnTo>
                      <a:pt x="16200" y="21600"/>
                    </a:lnTo>
                    <a:lnTo>
                      <a:pt x="540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Freeform: Shape 50"/>
              <p:cNvSpPr>
                <a:spLocks/>
              </p:cNvSpPr>
              <p:nvPr/>
            </p:nvSpPr>
            <p:spPr bwMode="auto">
              <a:xfrm>
                <a:off x="7468" y="728"/>
                <a:ext cx="48" cy="1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1600"/>
                    </a:moveTo>
                    <a:lnTo>
                      <a:pt x="21600" y="21600"/>
                    </a:lnTo>
                    <a:lnTo>
                      <a:pt x="0" y="0"/>
                    </a:lnTo>
                    <a:lnTo>
                      <a:pt x="21600" y="21600"/>
                    </a:lnTo>
                    <a:close/>
                    <a:moveTo>
                      <a:pt x="2160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Freeform: Shape 51"/>
              <p:cNvSpPr>
                <a:spLocks/>
              </p:cNvSpPr>
              <p:nvPr/>
            </p:nvSpPr>
            <p:spPr bwMode="auto">
              <a:xfrm>
                <a:off x="6163" y="5192"/>
                <a:ext cx="80" cy="1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1600"/>
                    </a:moveTo>
                    <a:lnTo>
                      <a:pt x="21600" y="21600"/>
                    </a:lnTo>
                    <a:lnTo>
                      <a:pt x="0" y="0"/>
                    </a:lnTo>
                    <a:lnTo>
                      <a:pt x="8640" y="0"/>
                    </a:lnTo>
                    <a:lnTo>
                      <a:pt x="21600" y="21600"/>
                    </a:lnTo>
                    <a:close/>
                    <a:moveTo>
                      <a:pt x="2160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Freeform: Shape 52"/>
              <p:cNvSpPr>
                <a:spLocks/>
              </p:cNvSpPr>
              <p:nvPr/>
            </p:nvSpPr>
            <p:spPr bwMode="auto">
              <a:xfrm>
                <a:off x="10742" y="5705"/>
                <a:ext cx="32" cy="6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16200"/>
                    </a:moveTo>
                    <a:lnTo>
                      <a:pt x="10800" y="16200"/>
                    </a:lnTo>
                    <a:lnTo>
                      <a:pt x="21600" y="0"/>
                    </a:lnTo>
                    <a:lnTo>
                      <a:pt x="0" y="21600"/>
                    </a:lnTo>
                    <a:lnTo>
                      <a:pt x="10800" y="16200"/>
                    </a:lnTo>
                    <a:close/>
                    <a:moveTo>
                      <a:pt x="10800" y="162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Freeform: Shape 53"/>
              <p:cNvSpPr>
                <a:spLocks/>
              </p:cNvSpPr>
              <p:nvPr/>
            </p:nvSpPr>
            <p:spPr bwMode="auto">
              <a:xfrm>
                <a:off x="3530" y="16"/>
                <a:ext cx="7612" cy="808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509" y="12862"/>
                    </a:moveTo>
                    <a:lnTo>
                      <a:pt x="21509" y="12862"/>
                    </a:lnTo>
                    <a:lnTo>
                      <a:pt x="21464" y="12734"/>
                    </a:lnTo>
                    <a:lnTo>
                      <a:pt x="21418" y="12093"/>
                    </a:lnTo>
                    <a:lnTo>
                      <a:pt x="21418" y="12007"/>
                    </a:lnTo>
                    <a:lnTo>
                      <a:pt x="21418" y="11964"/>
                    </a:lnTo>
                    <a:lnTo>
                      <a:pt x="21418" y="12007"/>
                    </a:lnTo>
                    <a:lnTo>
                      <a:pt x="21418" y="11922"/>
                    </a:lnTo>
                    <a:lnTo>
                      <a:pt x="21418" y="11751"/>
                    </a:lnTo>
                    <a:lnTo>
                      <a:pt x="21237" y="11024"/>
                    </a:lnTo>
                    <a:lnTo>
                      <a:pt x="21009" y="10319"/>
                    </a:lnTo>
                    <a:lnTo>
                      <a:pt x="20737" y="9636"/>
                    </a:lnTo>
                    <a:lnTo>
                      <a:pt x="20464" y="8952"/>
                    </a:lnTo>
                    <a:lnTo>
                      <a:pt x="20124" y="8354"/>
                    </a:lnTo>
                    <a:lnTo>
                      <a:pt x="19806" y="7755"/>
                    </a:lnTo>
                    <a:lnTo>
                      <a:pt x="19442" y="7136"/>
                    </a:lnTo>
                    <a:lnTo>
                      <a:pt x="19079" y="6580"/>
                    </a:lnTo>
                    <a:lnTo>
                      <a:pt x="18670" y="6025"/>
                    </a:lnTo>
                    <a:lnTo>
                      <a:pt x="18216" y="5512"/>
                    </a:lnTo>
                    <a:lnTo>
                      <a:pt x="17762" y="4999"/>
                    </a:lnTo>
                    <a:lnTo>
                      <a:pt x="17262" y="4487"/>
                    </a:lnTo>
                    <a:lnTo>
                      <a:pt x="16421" y="3739"/>
                    </a:lnTo>
                    <a:lnTo>
                      <a:pt x="15513" y="3012"/>
                    </a:lnTo>
                    <a:lnTo>
                      <a:pt x="14559" y="2372"/>
                    </a:lnTo>
                    <a:lnTo>
                      <a:pt x="13537" y="1816"/>
                    </a:lnTo>
                    <a:lnTo>
                      <a:pt x="12538" y="1282"/>
                    </a:lnTo>
                    <a:lnTo>
                      <a:pt x="11447" y="855"/>
                    </a:lnTo>
                    <a:lnTo>
                      <a:pt x="10334" y="513"/>
                    </a:lnTo>
                    <a:lnTo>
                      <a:pt x="9199" y="256"/>
                    </a:lnTo>
                    <a:lnTo>
                      <a:pt x="8199" y="85"/>
                    </a:lnTo>
                    <a:lnTo>
                      <a:pt x="7268" y="0"/>
                    </a:lnTo>
                    <a:lnTo>
                      <a:pt x="8063" y="128"/>
                    </a:lnTo>
                    <a:lnTo>
                      <a:pt x="8426" y="171"/>
                    </a:lnTo>
                    <a:lnTo>
                      <a:pt x="8790" y="299"/>
                    </a:lnTo>
                    <a:lnTo>
                      <a:pt x="9380" y="427"/>
                    </a:lnTo>
                    <a:lnTo>
                      <a:pt x="9471" y="470"/>
                    </a:lnTo>
                    <a:lnTo>
                      <a:pt x="9517" y="555"/>
                    </a:lnTo>
                    <a:lnTo>
                      <a:pt x="9653" y="641"/>
                    </a:lnTo>
                    <a:lnTo>
                      <a:pt x="9789" y="684"/>
                    </a:lnTo>
                    <a:lnTo>
                      <a:pt x="10107" y="769"/>
                    </a:lnTo>
                    <a:lnTo>
                      <a:pt x="10153" y="769"/>
                    </a:lnTo>
                    <a:lnTo>
                      <a:pt x="10380" y="897"/>
                    </a:lnTo>
                    <a:lnTo>
                      <a:pt x="10516" y="983"/>
                    </a:lnTo>
                    <a:lnTo>
                      <a:pt x="10902" y="1068"/>
                    </a:lnTo>
                    <a:lnTo>
                      <a:pt x="10902" y="1111"/>
                    </a:lnTo>
                    <a:lnTo>
                      <a:pt x="10857" y="1196"/>
                    </a:lnTo>
                    <a:lnTo>
                      <a:pt x="10766" y="1282"/>
                    </a:lnTo>
                    <a:lnTo>
                      <a:pt x="10811" y="1389"/>
                    </a:lnTo>
                    <a:lnTo>
                      <a:pt x="10857" y="1431"/>
                    </a:lnTo>
                    <a:lnTo>
                      <a:pt x="10766" y="1431"/>
                    </a:lnTo>
                    <a:lnTo>
                      <a:pt x="10721" y="1389"/>
                    </a:lnTo>
                    <a:lnTo>
                      <a:pt x="10902" y="1517"/>
                    </a:lnTo>
                    <a:lnTo>
                      <a:pt x="10993" y="1560"/>
                    </a:lnTo>
                    <a:lnTo>
                      <a:pt x="11038" y="1602"/>
                    </a:lnTo>
                    <a:lnTo>
                      <a:pt x="10993" y="1645"/>
                    </a:lnTo>
                    <a:lnTo>
                      <a:pt x="10948" y="1602"/>
                    </a:lnTo>
                    <a:lnTo>
                      <a:pt x="10811" y="1602"/>
                    </a:lnTo>
                    <a:lnTo>
                      <a:pt x="10857" y="1645"/>
                    </a:lnTo>
                    <a:lnTo>
                      <a:pt x="10993" y="1731"/>
                    </a:lnTo>
                    <a:lnTo>
                      <a:pt x="11175" y="1859"/>
                    </a:lnTo>
                    <a:lnTo>
                      <a:pt x="11175" y="1901"/>
                    </a:lnTo>
                    <a:lnTo>
                      <a:pt x="11311" y="1944"/>
                    </a:lnTo>
                    <a:lnTo>
                      <a:pt x="11175" y="1901"/>
                    </a:lnTo>
                    <a:lnTo>
                      <a:pt x="10721" y="1645"/>
                    </a:lnTo>
                    <a:lnTo>
                      <a:pt x="10471" y="1560"/>
                    </a:lnTo>
                    <a:lnTo>
                      <a:pt x="10334" y="1474"/>
                    </a:lnTo>
                    <a:lnTo>
                      <a:pt x="10016" y="1517"/>
                    </a:lnTo>
                    <a:lnTo>
                      <a:pt x="9835" y="1560"/>
                    </a:lnTo>
                    <a:lnTo>
                      <a:pt x="9789" y="1602"/>
                    </a:lnTo>
                    <a:lnTo>
                      <a:pt x="9789" y="1645"/>
                    </a:lnTo>
                    <a:lnTo>
                      <a:pt x="9880" y="1773"/>
                    </a:lnTo>
                    <a:lnTo>
                      <a:pt x="9971" y="1859"/>
                    </a:lnTo>
                    <a:lnTo>
                      <a:pt x="10153" y="1901"/>
                    </a:lnTo>
                    <a:lnTo>
                      <a:pt x="10289" y="1901"/>
                    </a:lnTo>
                    <a:lnTo>
                      <a:pt x="10334" y="1901"/>
                    </a:lnTo>
                    <a:lnTo>
                      <a:pt x="10630" y="1944"/>
                    </a:lnTo>
                    <a:lnTo>
                      <a:pt x="10471" y="1944"/>
                    </a:lnTo>
                    <a:lnTo>
                      <a:pt x="10334" y="1901"/>
                    </a:lnTo>
                    <a:lnTo>
                      <a:pt x="10289" y="1901"/>
                    </a:lnTo>
                    <a:lnTo>
                      <a:pt x="10244" y="1901"/>
                    </a:lnTo>
                    <a:lnTo>
                      <a:pt x="10244" y="1944"/>
                    </a:lnTo>
                    <a:lnTo>
                      <a:pt x="10289" y="1987"/>
                    </a:lnTo>
                    <a:lnTo>
                      <a:pt x="10380" y="2072"/>
                    </a:lnTo>
                    <a:lnTo>
                      <a:pt x="10425" y="2201"/>
                    </a:lnTo>
                    <a:lnTo>
                      <a:pt x="10471" y="2286"/>
                    </a:lnTo>
                    <a:lnTo>
                      <a:pt x="10562" y="2372"/>
                    </a:lnTo>
                    <a:lnTo>
                      <a:pt x="10721" y="2457"/>
                    </a:lnTo>
                    <a:lnTo>
                      <a:pt x="10675" y="2500"/>
                    </a:lnTo>
                    <a:lnTo>
                      <a:pt x="10948" y="2585"/>
                    </a:lnTo>
                    <a:lnTo>
                      <a:pt x="10948" y="2542"/>
                    </a:lnTo>
                    <a:lnTo>
                      <a:pt x="10993" y="2585"/>
                    </a:lnTo>
                    <a:lnTo>
                      <a:pt x="11220" y="2671"/>
                    </a:lnTo>
                    <a:lnTo>
                      <a:pt x="11038" y="2628"/>
                    </a:lnTo>
                    <a:lnTo>
                      <a:pt x="10993" y="2585"/>
                    </a:lnTo>
                    <a:lnTo>
                      <a:pt x="10948" y="2585"/>
                    </a:lnTo>
                    <a:lnTo>
                      <a:pt x="10902" y="2671"/>
                    </a:lnTo>
                    <a:lnTo>
                      <a:pt x="10902" y="2799"/>
                    </a:lnTo>
                    <a:lnTo>
                      <a:pt x="10993" y="2884"/>
                    </a:lnTo>
                    <a:lnTo>
                      <a:pt x="11084" y="2884"/>
                    </a:lnTo>
                    <a:lnTo>
                      <a:pt x="11356" y="2927"/>
                    </a:lnTo>
                    <a:lnTo>
                      <a:pt x="11584" y="2970"/>
                    </a:lnTo>
                    <a:lnTo>
                      <a:pt x="11629" y="2970"/>
                    </a:lnTo>
                    <a:lnTo>
                      <a:pt x="11720" y="3055"/>
                    </a:lnTo>
                    <a:lnTo>
                      <a:pt x="11856" y="3098"/>
                    </a:lnTo>
                    <a:lnTo>
                      <a:pt x="12038" y="3183"/>
                    </a:lnTo>
                    <a:lnTo>
                      <a:pt x="11992" y="3183"/>
                    </a:lnTo>
                    <a:lnTo>
                      <a:pt x="11856" y="3141"/>
                    </a:lnTo>
                    <a:lnTo>
                      <a:pt x="11538" y="3055"/>
                    </a:lnTo>
                    <a:lnTo>
                      <a:pt x="11356" y="3012"/>
                    </a:lnTo>
                    <a:lnTo>
                      <a:pt x="11266" y="3012"/>
                    </a:lnTo>
                    <a:lnTo>
                      <a:pt x="11220" y="3055"/>
                    </a:lnTo>
                    <a:lnTo>
                      <a:pt x="11175" y="3141"/>
                    </a:lnTo>
                    <a:lnTo>
                      <a:pt x="11220" y="3183"/>
                    </a:lnTo>
                    <a:lnTo>
                      <a:pt x="11266" y="3226"/>
                    </a:lnTo>
                    <a:lnTo>
                      <a:pt x="11356" y="3269"/>
                    </a:lnTo>
                    <a:lnTo>
                      <a:pt x="11629" y="3269"/>
                    </a:lnTo>
                    <a:lnTo>
                      <a:pt x="11629" y="3312"/>
                    </a:lnTo>
                    <a:lnTo>
                      <a:pt x="11584" y="3312"/>
                    </a:lnTo>
                    <a:lnTo>
                      <a:pt x="11402" y="3354"/>
                    </a:lnTo>
                    <a:lnTo>
                      <a:pt x="11220" y="3226"/>
                    </a:lnTo>
                    <a:lnTo>
                      <a:pt x="11084" y="3141"/>
                    </a:lnTo>
                    <a:lnTo>
                      <a:pt x="10993" y="3098"/>
                    </a:lnTo>
                    <a:lnTo>
                      <a:pt x="10948" y="3141"/>
                    </a:lnTo>
                    <a:lnTo>
                      <a:pt x="11038" y="3183"/>
                    </a:lnTo>
                    <a:lnTo>
                      <a:pt x="11175" y="3226"/>
                    </a:lnTo>
                    <a:lnTo>
                      <a:pt x="11220" y="3312"/>
                    </a:lnTo>
                    <a:lnTo>
                      <a:pt x="11266" y="3440"/>
                    </a:lnTo>
                    <a:lnTo>
                      <a:pt x="11402" y="3440"/>
                    </a:lnTo>
                    <a:lnTo>
                      <a:pt x="11538" y="3482"/>
                    </a:lnTo>
                    <a:lnTo>
                      <a:pt x="11629" y="3525"/>
                    </a:lnTo>
                    <a:lnTo>
                      <a:pt x="11765" y="3653"/>
                    </a:lnTo>
                    <a:lnTo>
                      <a:pt x="11902" y="3739"/>
                    </a:lnTo>
                    <a:lnTo>
                      <a:pt x="11992" y="3739"/>
                    </a:lnTo>
                    <a:lnTo>
                      <a:pt x="12038" y="3739"/>
                    </a:lnTo>
                    <a:lnTo>
                      <a:pt x="12083" y="3696"/>
                    </a:lnTo>
                    <a:lnTo>
                      <a:pt x="12129" y="3653"/>
                    </a:lnTo>
                    <a:lnTo>
                      <a:pt x="12174" y="3611"/>
                    </a:lnTo>
                    <a:lnTo>
                      <a:pt x="12356" y="3611"/>
                    </a:lnTo>
                    <a:lnTo>
                      <a:pt x="12401" y="3653"/>
                    </a:lnTo>
                    <a:lnTo>
                      <a:pt x="12447" y="3739"/>
                    </a:lnTo>
                    <a:lnTo>
                      <a:pt x="12538" y="3782"/>
                    </a:lnTo>
                    <a:lnTo>
                      <a:pt x="12583" y="3782"/>
                    </a:lnTo>
                    <a:lnTo>
                      <a:pt x="12628" y="3739"/>
                    </a:lnTo>
                    <a:lnTo>
                      <a:pt x="12583" y="3782"/>
                    </a:lnTo>
                    <a:lnTo>
                      <a:pt x="12492" y="3824"/>
                    </a:lnTo>
                    <a:lnTo>
                      <a:pt x="12356" y="3696"/>
                    </a:lnTo>
                    <a:lnTo>
                      <a:pt x="12220" y="3653"/>
                    </a:lnTo>
                    <a:lnTo>
                      <a:pt x="12129" y="3653"/>
                    </a:lnTo>
                    <a:lnTo>
                      <a:pt x="12083" y="3696"/>
                    </a:lnTo>
                    <a:lnTo>
                      <a:pt x="12129" y="3782"/>
                    </a:lnTo>
                    <a:lnTo>
                      <a:pt x="12174" y="3824"/>
                    </a:lnTo>
                    <a:lnTo>
                      <a:pt x="12265" y="3867"/>
                    </a:lnTo>
                    <a:lnTo>
                      <a:pt x="12447" y="3953"/>
                    </a:lnTo>
                    <a:lnTo>
                      <a:pt x="12583" y="4123"/>
                    </a:lnTo>
                    <a:lnTo>
                      <a:pt x="12628" y="4252"/>
                    </a:lnTo>
                    <a:lnTo>
                      <a:pt x="12674" y="4294"/>
                    </a:lnTo>
                    <a:lnTo>
                      <a:pt x="12674" y="4337"/>
                    </a:lnTo>
                    <a:lnTo>
                      <a:pt x="12583" y="4444"/>
                    </a:lnTo>
                    <a:lnTo>
                      <a:pt x="12492" y="4444"/>
                    </a:lnTo>
                    <a:lnTo>
                      <a:pt x="12401" y="4444"/>
                    </a:lnTo>
                    <a:lnTo>
                      <a:pt x="12356" y="4444"/>
                    </a:lnTo>
                    <a:lnTo>
                      <a:pt x="12401" y="4337"/>
                    </a:lnTo>
                    <a:lnTo>
                      <a:pt x="12447" y="4252"/>
                    </a:lnTo>
                    <a:lnTo>
                      <a:pt x="12401" y="4166"/>
                    </a:lnTo>
                    <a:lnTo>
                      <a:pt x="12356" y="4038"/>
                    </a:lnTo>
                    <a:lnTo>
                      <a:pt x="12129" y="3867"/>
                    </a:lnTo>
                    <a:lnTo>
                      <a:pt x="12038" y="3867"/>
                    </a:lnTo>
                    <a:lnTo>
                      <a:pt x="11947" y="3824"/>
                    </a:lnTo>
                    <a:lnTo>
                      <a:pt x="11584" y="3611"/>
                    </a:lnTo>
                    <a:lnTo>
                      <a:pt x="11447" y="3525"/>
                    </a:lnTo>
                    <a:lnTo>
                      <a:pt x="11311" y="3482"/>
                    </a:lnTo>
                    <a:lnTo>
                      <a:pt x="11220" y="3482"/>
                    </a:lnTo>
                    <a:lnTo>
                      <a:pt x="11038" y="3312"/>
                    </a:lnTo>
                    <a:lnTo>
                      <a:pt x="10993" y="3269"/>
                    </a:lnTo>
                    <a:lnTo>
                      <a:pt x="10902" y="3226"/>
                    </a:lnTo>
                    <a:lnTo>
                      <a:pt x="10811" y="3269"/>
                    </a:lnTo>
                    <a:lnTo>
                      <a:pt x="10766" y="3312"/>
                    </a:lnTo>
                    <a:lnTo>
                      <a:pt x="10766" y="3354"/>
                    </a:lnTo>
                    <a:lnTo>
                      <a:pt x="10766" y="3397"/>
                    </a:lnTo>
                    <a:lnTo>
                      <a:pt x="10902" y="3482"/>
                    </a:lnTo>
                    <a:lnTo>
                      <a:pt x="10993" y="3568"/>
                    </a:lnTo>
                    <a:lnTo>
                      <a:pt x="11038" y="3653"/>
                    </a:lnTo>
                    <a:lnTo>
                      <a:pt x="11084" y="3739"/>
                    </a:lnTo>
                    <a:lnTo>
                      <a:pt x="11129" y="3739"/>
                    </a:lnTo>
                    <a:lnTo>
                      <a:pt x="11220" y="3782"/>
                    </a:lnTo>
                    <a:lnTo>
                      <a:pt x="11720" y="4038"/>
                    </a:lnTo>
                    <a:lnTo>
                      <a:pt x="11811" y="3995"/>
                    </a:lnTo>
                    <a:lnTo>
                      <a:pt x="11765" y="4038"/>
                    </a:lnTo>
                    <a:lnTo>
                      <a:pt x="11720" y="4038"/>
                    </a:lnTo>
                    <a:lnTo>
                      <a:pt x="11447" y="4123"/>
                    </a:lnTo>
                    <a:lnTo>
                      <a:pt x="11311" y="4123"/>
                    </a:lnTo>
                    <a:lnTo>
                      <a:pt x="11266" y="4123"/>
                    </a:lnTo>
                    <a:lnTo>
                      <a:pt x="11175" y="4123"/>
                    </a:lnTo>
                    <a:lnTo>
                      <a:pt x="11038" y="4166"/>
                    </a:lnTo>
                    <a:lnTo>
                      <a:pt x="10993" y="4209"/>
                    </a:lnTo>
                    <a:lnTo>
                      <a:pt x="11038" y="4252"/>
                    </a:lnTo>
                    <a:lnTo>
                      <a:pt x="11175" y="4337"/>
                    </a:lnTo>
                    <a:lnTo>
                      <a:pt x="11266" y="4487"/>
                    </a:lnTo>
                    <a:lnTo>
                      <a:pt x="11311" y="4529"/>
                    </a:lnTo>
                    <a:lnTo>
                      <a:pt x="11311" y="4572"/>
                    </a:lnTo>
                    <a:lnTo>
                      <a:pt x="11220" y="4615"/>
                    </a:lnTo>
                    <a:lnTo>
                      <a:pt x="11084" y="4615"/>
                    </a:lnTo>
                    <a:lnTo>
                      <a:pt x="10993" y="4658"/>
                    </a:lnTo>
                    <a:lnTo>
                      <a:pt x="10948" y="4700"/>
                    </a:lnTo>
                    <a:lnTo>
                      <a:pt x="10902" y="4743"/>
                    </a:lnTo>
                    <a:lnTo>
                      <a:pt x="10857" y="4828"/>
                    </a:lnTo>
                    <a:lnTo>
                      <a:pt x="10857" y="4786"/>
                    </a:lnTo>
                    <a:lnTo>
                      <a:pt x="10811" y="4700"/>
                    </a:lnTo>
                    <a:lnTo>
                      <a:pt x="10766" y="4615"/>
                    </a:lnTo>
                    <a:lnTo>
                      <a:pt x="10721" y="4658"/>
                    </a:lnTo>
                    <a:lnTo>
                      <a:pt x="10675" y="4700"/>
                    </a:lnTo>
                    <a:lnTo>
                      <a:pt x="10675" y="4828"/>
                    </a:lnTo>
                    <a:lnTo>
                      <a:pt x="10425" y="5213"/>
                    </a:lnTo>
                    <a:lnTo>
                      <a:pt x="10425" y="5341"/>
                    </a:lnTo>
                    <a:lnTo>
                      <a:pt x="10425" y="5384"/>
                    </a:lnTo>
                    <a:lnTo>
                      <a:pt x="10380" y="5427"/>
                    </a:lnTo>
                    <a:lnTo>
                      <a:pt x="10334" y="5469"/>
                    </a:lnTo>
                    <a:lnTo>
                      <a:pt x="10244" y="5427"/>
                    </a:lnTo>
                    <a:lnTo>
                      <a:pt x="10153" y="5341"/>
                    </a:lnTo>
                    <a:lnTo>
                      <a:pt x="10198" y="5299"/>
                    </a:lnTo>
                    <a:lnTo>
                      <a:pt x="10244" y="5256"/>
                    </a:lnTo>
                    <a:lnTo>
                      <a:pt x="10289" y="5213"/>
                    </a:lnTo>
                    <a:lnTo>
                      <a:pt x="10289" y="5170"/>
                    </a:lnTo>
                    <a:lnTo>
                      <a:pt x="10198" y="5170"/>
                    </a:lnTo>
                    <a:lnTo>
                      <a:pt x="10107" y="5170"/>
                    </a:lnTo>
                    <a:lnTo>
                      <a:pt x="10016" y="5213"/>
                    </a:lnTo>
                    <a:lnTo>
                      <a:pt x="9971" y="5256"/>
                    </a:lnTo>
                    <a:lnTo>
                      <a:pt x="9971" y="5299"/>
                    </a:lnTo>
                    <a:lnTo>
                      <a:pt x="9971" y="5341"/>
                    </a:lnTo>
                    <a:lnTo>
                      <a:pt x="10062" y="5427"/>
                    </a:lnTo>
                    <a:lnTo>
                      <a:pt x="10244" y="5512"/>
                    </a:lnTo>
                    <a:lnTo>
                      <a:pt x="10289" y="5555"/>
                    </a:lnTo>
                    <a:lnTo>
                      <a:pt x="10244" y="5598"/>
                    </a:lnTo>
                    <a:lnTo>
                      <a:pt x="10153" y="5640"/>
                    </a:lnTo>
                    <a:lnTo>
                      <a:pt x="10016" y="5640"/>
                    </a:lnTo>
                    <a:lnTo>
                      <a:pt x="10016" y="5683"/>
                    </a:lnTo>
                    <a:lnTo>
                      <a:pt x="10016" y="5769"/>
                    </a:lnTo>
                    <a:lnTo>
                      <a:pt x="9880" y="5939"/>
                    </a:lnTo>
                    <a:lnTo>
                      <a:pt x="9926" y="6025"/>
                    </a:lnTo>
                    <a:lnTo>
                      <a:pt x="10016" y="6068"/>
                    </a:lnTo>
                    <a:lnTo>
                      <a:pt x="10107" y="6110"/>
                    </a:lnTo>
                    <a:lnTo>
                      <a:pt x="10107" y="6153"/>
                    </a:lnTo>
                    <a:lnTo>
                      <a:pt x="10062" y="6196"/>
                    </a:lnTo>
                    <a:lnTo>
                      <a:pt x="10016" y="6239"/>
                    </a:lnTo>
                    <a:lnTo>
                      <a:pt x="9835" y="6281"/>
                    </a:lnTo>
                    <a:lnTo>
                      <a:pt x="9835" y="6239"/>
                    </a:lnTo>
                    <a:lnTo>
                      <a:pt x="9835" y="6196"/>
                    </a:lnTo>
                    <a:lnTo>
                      <a:pt x="9698" y="6153"/>
                    </a:lnTo>
                    <a:lnTo>
                      <a:pt x="9562" y="6153"/>
                    </a:lnTo>
                    <a:lnTo>
                      <a:pt x="9562" y="6239"/>
                    </a:lnTo>
                    <a:lnTo>
                      <a:pt x="9608" y="6281"/>
                    </a:lnTo>
                    <a:lnTo>
                      <a:pt x="9744" y="6324"/>
                    </a:lnTo>
                    <a:lnTo>
                      <a:pt x="9880" y="6367"/>
                    </a:lnTo>
                    <a:lnTo>
                      <a:pt x="9926" y="6452"/>
                    </a:lnTo>
                    <a:lnTo>
                      <a:pt x="9926" y="6495"/>
                    </a:lnTo>
                    <a:lnTo>
                      <a:pt x="9880" y="6495"/>
                    </a:lnTo>
                    <a:lnTo>
                      <a:pt x="9789" y="6495"/>
                    </a:lnTo>
                    <a:lnTo>
                      <a:pt x="9698" y="6495"/>
                    </a:lnTo>
                    <a:lnTo>
                      <a:pt x="9517" y="6452"/>
                    </a:lnTo>
                    <a:lnTo>
                      <a:pt x="9380" y="6409"/>
                    </a:lnTo>
                    <a:lnTo>
                      <a:pt x="9290" y="6281"/>
                    </a:lnTo>
                    <a:lnTo>
                      <a:pt x="9199" y="6196"/>
                    </a:lnTo>
                    <a:lnTo>
                      <a:pt x="9244" y="6153"/>
                    </a:lnTo>
                    <a:lnTo>
                      <a:pt x="9244" y="6068"/>
                    </a:lnTo>
                    <a:lnTo>
                      <a:pt x="9199" y="6068"/>
                    </a:lnTo>
                    <a:lnTo>
                      <a:pt x="9153" y="6025"/>
                    </a:lnTo>
                    <a:lnTo>
                      <a:pt x="9108" y="6025"/>
                    </a:lnTo>
                    <a:lnTo>
                      <a:pt x="9108" y="5982"/>
                    </a:lnTo>
                    <a:lnTo>
                      <a:pt x="9153" y="5939"/>
                    </a:lnTo>
                    <a:lnTo>
                      <a:pt x="9244" y="5897"/>
                    </a:lnTo>
                    <a:lnTo>
                      <a:pt x="9471" y="5897"/>
                    </a:lnTo>
                    <a:lnTo>
                      <a:pt x="9517" y="5897"/>
                    </a:lnTo>
                    <a:lnTo>
                      <a:pt x="9608" y="5897"/>
                    </a:lnTo>
                    <a:lnTo>
                      <a:pt x="9789" y="5598"/>
                    </a:lnTo>
                    <a:lnTo>
                      <a:pt x="9835" y="5555"/>
                    </a:lnTo>
                    <a:lnTo>
                      <a:pt x="9789" y="5512"/>
                    </a:lnTo>
                    <a:lnTo>
                      <a:pt x="9653" y="5384"/>
                    </a:lnTo>
                    <a:lnTo>
                      <a:pt x="9471" y="5341"/>
                    </a:lnTo>
                    <a:lnTo>
                      <a:pt x="9199" y="5256"/>
                    </a:lnTo>
                    <a:lnTo>
                      <a:pt x="9017" y="5213"/>
                    </a:lnTo>
                    <a:lnTo>
                      <a:pt x="8881" y="5170"/>
                    </a:lnTo>
                    <a:lnTo>
                      <a:pt x="8608" y="5170"/>
                    </a:lnTo>
                    <a:lnTo>
                      <a:pt x="8608" y="5213"/>
                    </a:lnTo>
                    <a:lnTo>
                      <a:pt x="8608" y="5256"/>
                    </a:lnTo>
                    <a:lnTo>
                      <a:pt x="8472" y="5213"/>
                    </a:lnTo>
                    <a:lnTo>
                      <a:pt x="8336" y="5128"/>
                    </a:lnTo>
                    <a:lnTo>
                      <a:pt x="8290" y="5170"/>
                    </a:lnTo>
                    <a:lnTo>
                      <a:pt x="8199" y="5128"/>
                    </a:lnTo>
                    <a:lnTo>
                      <a:pt x="8109" y="5042"/>
                    </a:lnTo>
                    <a:lnTo>
                      <a:pt x="8018" y="4914"/>
                    </a:lnTo>
                    <a:lnTo>
                      <a:pt x="7972" y="4914"/>
                    </a:lnTo>
                    <a:lnTo>
                      <a:pt x="7881" y="4914"/>
                    </a:lnTo>
                    <a:lnTo>
                      <a:pt x="7700" y="4871"/>
                    </a:lnTo>
                    <a:lnTo>
                      <a:pt x="7473" y="4914"/>
                    </a:lnTo>
                    <a:lnTo>
                      <a:pt x="7518" y="4957"/>
                    </a:lnTo>
                    <a:lnTo>
                      <a:pt x="7518" y="4999"/>
                    </a:lnTo>
                    <a:lnTo>
                      <a:pt x="7518" y="5042"/>
                    </a:lnTo>
                    <a:lnTo>
                      <a:pt x="7473" y="5128"/>
                    </a:lnTo>
                    <a:lnTo>
                      <a:pt x="7314" y="5213"/>
                    </a:lnTo>
                    <a:lnTo>
                      <a:pt x="7223" y="5213"/>
                    </a:lnTo>
                    <a:lnTo>
                      <a:pt x="7177" y="5299"/>
                    </a:lnTo>
                    <a:lnTo>
                      <a:pt x="7086" y="5299"/>
                    </a:lnTo>
                    <a:lnTo>
                      <a:pt x="7041" y="5256"/>
                    </a:lnTo>
                    <a:lnTo>
                      <a:pt x="6905" y="5299"/>
                    </a:lnTo>
                    <a:lnTo>
                      <a:pt x="6723" y="5384"/>
                    </a:lnTo>
                    <a:lnTo>
                      <a:pt x="6723" y="5427"/>
                    </a:lnTo>
                    <a:lnTo>
                      <a:pt x="6768" y="5555"/>
                    </a:lnTo>
                    <a:lnTo>
                      <a:pt x="6723" y="5640"/>
                    </a:lnTo>
                    <a:lnTo>
                      <a:pt x="6678" y="5726"/>
                    </a:lnTo>
                    <a:lnTo>
                      <a:pt x="6632" y="5769"/>
                    </a:lnTo>
                    <a:lnTo>
                      <a:pt x="6587" y="5726"/>
                    </a:lnTo>
                    <a:lnTo>
                      <a:pt x="6496" y="5726"/>
                    </a:lnTo>
                    <a:lnTo>
                      <a:pt x="6541" y="5769"/>
                    </a:lnTo>
                    <a:lnTo>
                      <a:pt x="6541" y="5811"/>
                    </a:lnTo>
                    <a:lnTo>
                      <a:pt x="6541" y="5982"/>
                    </a:lnTo>
                    <a:lnTo>
                      <a:pt x="6496" y="6025"/>
                    </a:lnTo>
                    <a:lnTo>
                      <a:pt x="6405" y="5982"/>
                    </a:lnTo>
                    <a:lnTo>
                      <a:pt x="6269" y="6025"/>
                    </a:lnTo>
                    <a:lnTo>
                      <a:pt x="6269" y="6068"/>
                    </a:lnTo>
                    <a:lnTo>
                      <a:pt x="6223" y="6110"/>
                    </a:lnTo>
                    <a:lnTo>
                      <a:pt x="6178" y="6153"/>
                    </a:lnTo>
                    <a:lnTo>
                      <a:pt x="6132" y="6153"/>
                    </a:lnTo>
                    <a:lnTo>
                      <a:pt x="6178" y="6239"/>
                    </a:lnTo>
                    <a:lnTo>
                      <a:pt x="6223" y="6281"/>
                    </a:lnTo>
                    <a:lnTo>
                      <a:pt x="6178" y="6409"/>
                    </a:lnTo>
                    <a:lnTo>
                      <a:pt x="6132" y="6538"/>
                    </a:lnTo>
                    <a:lnTo>
                      <a:pt x="5996" y="6751"/>
                    </a:lnTo>
                    <a:lnTo>
                      <a:pt x="5996" y="6666"/>
                    </a:lnTo>
                    <a:lnTo>
                      <a:pt x="6042" y="6538"/>
                    </a:lnTo>
                    <a:lnTo>
                      <a:pt x="5996" y="6580"/>
                    </a:lnTo>
                    <a:lnTo>
                      <a:pt x="5905" y="6709"/>
                    </a:lnTo>
                    <a:lnTo>
                      <a:pt x="5905" y="6751"/>
                    </a:lnTo>
                    <a:lnTo>
                      <a:pt x="5905" y="6794"/>
                    </a:lnTo>
                    <a:lnTo>
                      <a:pt x="5815" y="6794"/>
                    </a:lnTo>
                    <a:lnTo>
                      <a:pt x="5815" y="6751"/>
                    </a:lnTo>
                    <a:lnTo>
                      <a:pt x="5815" y="6709"/>
                    </a:lnTo>
                    <a:lnTo>
                      <a:pt x="5724" y="6794"/>
                    </a:lnTo>
                    <a:lnTo>
                      <a:pt x="5633" y="6880"/>
                    </a:lnTo>
                    <a:lnTo>
                      <a:pt x="5587" y="6922"/>
                    </a:lnTo>
                    <a:lnTo>
                      <a:pt x="5587" y="6965"/>
                    </a:lnTo>
                    <a:lnTo>
                      <a:pt x="5633" y="7008"/>
                    </a:lnTo>
                    <a:lnTo>
                      <a:pt x="5724" y="6965"/>
                    </a:lnTo>
                    <a:lnTo>
                      <a:pt x="5815" y="6922"/>
                    </a:lnTo>
                    <a:lnTo>
                      <a:pt x="5860" y="6880"/>
                    </a:lnTo>
                    <a:lnTo>
                      <a:pt x="5905" y="6922"/>
                    </a:lnTo>
                    <a:lnTo>
                      <a:pt x="5905" y="6965"/>
                    </a:lnTo>
                    <a:lnTo>
                      <a:pt x="5769" y="7008"/>
                    </a:lnTo>
                    <a:lnTo>
                      <a:pt x="5633" y="7008"/>
                    </a:lnTo>
                    <a:lnTo>
                      <a:pt x="5542" y="7093"/>
                    </a:lnTo>
                    <a:lnTo>
                      <a:pt x="5497" y="7136"/>
                    </a:lnTo>
                    <a:lnTo>
                      <a:pt x="5360" y="7179"/>
                    </a:lnTo>
                    <a:lnTo>
                      <a:pt x="5315" y="7221"/>
                    </a:lnTo>
                    <a:lnTo>
                      <a:pt x="5224" y="7221"/>
                    </a:lnTo>
                    <a:lnTo>
                      <a:pt x="5133" y="7221"/>
                    </a:lnTo>
                    <a:lnTo>
                      <a:pt x="5088" y="7264"/>
                    </a:lnTo>
                    <a:lnTo>
                      <a:pt x="5088" y="7350"/>
                    </a:lnTo>
                    <a:lnTo>
                      <a:pt x="5088" y="7456"/>
                    </a:lnTo>
                    <a:lnTo>
                      <a:pt x="5042" y="7499"/>
                    </a:lnTo>
                    <a:lnTo>
                      <a:pt x="4997" y="7499"/>
                    </a:lnTo>
                    <a:lnTo>
                      <a:pt x="4951" y="7456"/>
                    </a:lnTo>
                    <a:lnTo>
                      <a:pt x="4815" y="7456"/>
                    </a:lnTo>
                    <a:lnTo>
                      <a:pt x="4815" y="7499"/>
                    </a:lnTo>
                    <a:lnTo>
                      <a:pt x="4815" y="7542"/>
                    </a:lnTo>
                    <a:lnTo>
                      <a:pt x="4906" y="7542"/>
                    </a:lnTo>
                    <a:lnTo>
                      <a:pt x="4997" y="7499"/>
                    </a:lnTo>
                    <a:lnTo>
                      <a:pt x="5042" y="7499"/>
                    </a:lnTo>
                    <a:lnTo>
                      <a:pt x="5088" y="7542"/>
                    </a:lnTo>
                    <a:lnTo>
                      <a:pt x="5133" y="7585"/>
                    </a:lnTo>
                    <a:lnTo>
                      <a:pt x="5088" y="7627"/>
                    </a:lnTo>
                    <a:lnTo>
                      <a:pt x="4997" y="7670"/>
                    </a:lnTo>
                    <a:lnTo>
                      <a:pt x="4861" y="7713"/>
                    </a:lnTo>
                    <a:lnTo>
                      <a:pt x="4770" y="7713"/>
                    </a:lnTo>
                    <a:lnTo>
                      <a:pt x="4770" y="7755"/>
                    </a:lnTo>
                    <a:lnTo>
                      <a:pt x="4815" y="7755"/>
                    </a:lnTo>
                    <a:lnTo>
                      <a:pt x="4951" y="7755"/>
                    </a:lnTo>
                    <a:lnTo>
                      <a:pt x="4997" y="7755"/>
                    </a:lnTo>
                    <a:lnTo>
                      <a:pt x="5179" y="7713"/>
                    </a:lnTo>
                    <a:lnTo>
                      <a:pt x="5224" y="7755"/>
                    </a:lnTo>
                    <a:lnTo>
                      <a:pt x="4770" y="7841"/>
                    </a:lnTo>
                    <a:lnTo>
                      <a:pt x="4815" y="7841"/>
                    </a:lnTo>
                    <a:lnTo>
                      <a:pt x="4861" y="7841"/>
                    </a:lnTo>
                    <a:lnTo>
                      <a:pt x="4815" y="7841"/>
                    </a:lnTo>
                    <a:lnTo>
                      <a:pt x="4770" y="7841"/>
                    </a:lnTo>
                    <a:lnTo>
                      <a:pt x="4724" y="7841"/>
                    </a:lnTo>
                    <a:lnTo>
                      <a:pt x="4861" y="7926"/>
                    </a:lnTo>
                    <a:lnTo>
                      <a:pt x="4951" y="7969"/>
                    </a:lnTo>
                    <a:lnTo>
                      <a:pt x="5042" y="7969"/>
                    </a:lnTo>
                    <a:lnTo>
                      <a:pt x="5088" y="7926"/>
                    </a:lnTo>
                    <a:lnTo>
                      <a:pt x="5133" y="7969"/>
                    </a:lnTo>
                    <a:lnTo>
                      <a:pt x="5088" y="8055"/>
                    </a:lnTo>
                    <a:lnTo>
                      <a:pt x="5042" y="8097"/>
                    </a:lnTo>
                    <a:lnTo>
                      <a:pt x="4815" y="8226"/>
                    </a:lnTo>
                    <a:lnTo>
                      <a:pt x="4724" y="8268"/>
                    </a:lnTo>
                    <a:lnTo>
                      <a:pt x="4679" y="8311"/>
                    </a:lnTo>
                    <a:lnTo>
                      <a:pt x="4679" y="8396"/>
                    </a:lnTo>
                    <a:lnTo>
                      <a:pt x="4770" y="8482"/>
                    </a:lnTo>
                    <a:lnTo>
                      <a:pt x="4861" y="8567"/>
                    </a:lnTo>
                    <a:lnTo>
                      <a:pt x="4997" y="8610"/>
                    </a:lnTo>
                    <a:lnTo>
                      <a:pt x="5224" y="8653"/>
                    </a:lnTo>
                    <a:lnTo>
                      <a:pt x="5269" y="8696"/>
                    </a:lnTo>
                    <a:lnTo>
                      <a:pt x="5497" y="8482"/>
                    </a:lnTo>
                    <a:lnTo>
                      <a:pt x="5542" y="8396"/>
                    </a:lnTo>
                    <a:lnTo>
                      <a:pt x="5633" y="8354"/>
                    </a:lnTo>
                    <a:lnTo>
                      <a:pt x="5724" y="8268"/>
                    </a:lnTo>
                    <a:lnTo>
                      <a:pt x="5724" y="8183"/>
                    </a:lnTo>
                    <a:lnTo>
                      <a:pt x="5724" y="8140"/>
                    </a:lnTo>
                    <a:lnTo>
                      <a:pt x="5769" y="8268"/>
                    </a:lnTo>
                    <a:lnTo>
                      <a:pt x="5769" y="8354"/>
                    </a:lnTo>
                    <a:lnTo>
                      <a:pt x="5905" y="8482"/>
                    </a:lnTo>
                    <a:lnTo>
                      <a:pt x="5996" y="8653"/>
                    </a:lnTo>
                    <a:lnTo>
                      <a:pt x="5996" y="8738"/>
                    </a:lnTo>
                    <a:lnTo>
                      <a:pt x="5951" y="8824"/>
                    </a:lnTo>
                    <a:lnTo>
                      <a:pt x="6042" y="9208"/>
                    </a:lnTo>
                    <a:lnTo>
                      <a:pt x="6087" y="9208"/>
                    </a:lnTo>
                    <a:lnTo>
                      <a:pt x="6087" y="9166"/>
                    </a:lnTo>
                    <a:lnTo>
                      <a:pt x="6087" y="9080"/>
                    </a:lnTo>
                    <a:lnTo>
                      <a:pt x="6132" y="9080"/>
                    </a:lnTo>
                    <a:lnTo>
                      <a:pt x="6223" y="9166"/>
                    </a:lnTo>
                    <a:lnTo>
                      <a:pt x="6223" y="9251"/>
                    </a:lnTo>
                    <a:lnTo>
                      <a:pt x="6178" y="9294"/>
                    </a:lnTo>
                    <a:lnTo>
                      <a:pt x="6132" y="9294"/>
                    </a:lnTo>
                    <a:lnTo>
                      <a:pt x="6132" y="9379"/>
                    </a:lnTo>
                    <a:lnTo>
                      <a:pt x="6223" y="9593"/>
                    </a:lnTo>
                    <a:lnTo>
                      <a:pt x="6360" y="9593"/>
                    </a:lnTo>
                    <a:lnTo>
                      <a:pt x="6496" y="9593"/>
                    </a:lnTo>
                    <a:lnTo>
                      <a:pt x="6541" y="9507"/>
                    </a:lnTo>
                    <a:lnTo>
                      <a:pt x="6541" y="9465"/>
                    </a:lnTo>
                    <a:lnTo>
                      <a:pt x="6541" y="9379"/>
                    </a:lnTo>
                    <a:lnTo>
                      <a:pt x="6587" y="9336"/>
                    </a:lnTo>
                    <a:lnTo>
                      <a:pt x="6678" y="9251"/>
                    </a:lnTo>
                    <a:lnTo>
                      <a:pt x="6768" y="9208"/>
                    </a:lnTo>
                    <a:lnTo>
                      <a:pt x="6859" y="9166"/>
                    </a:lnTo>
                    <a:lnTo>
                      <a:pt x="6950" y="9123"/>
                    </a:lnTo>
                    <a:lnTo>
                      <a:pt x="6950" y="9037"/>
                    </a:lnTo>
                    <a:lnTo>
                      <a:pt x="6905" y="8952"/>
                    </a:lnTo>
                    <a:lnTo>
                      <a:pt x="6950" y="8866"/>
                    </a:lnTo>
                    <a:lnTo>
                      <a:pt x="6905" y="8824"/>
                    </a:lnTo>
                    <a:lnTo>
                      <a:pt x="6859" y="8738"/>
                    </a:lnTo>
                    <a:lnTo>
                      <a:pt x="6905" y="8738"/>
                    </a:lnTo>
                    <a:lnTo>
                      <a:pt x="6950" y="8738"/>
                    </a:lnTo>
                    <a:lnTo>
                      <a:pt x="6950" y="8696"/>
                    </a:lnTo>
                    <a:lnTo>
                      <a:pt x="6950" y="8610"/>
                    </a:lnTo>
                    <a:lnTo>
                      <a:pt x="6859" y="8567"/>
                    </a:lnTo>
                    <a:lnTo>
                      <a:pt x="6814" y="8567"/>
                    </a:lnTo>
                    <a:lnTo>
                      <a:pt x="6814" y="8525"/>
                    </a:lnTo>
                    <a:lnTo>
                      <a:pt x="6859" y="8482"/>
                    </a:lnTo>
                    <a:lnTo>
                      <a:pt x="6905" y="8482"/>
                    </a:lnTo>
                    <a:lnTo>
                      <a:pt x="7041" y="8482"/>
                    </a:lnTo>
                    <a:lnTo>
                      <a:pt x="7132" y="8439"/>
                    </a:lnTo>
                    <a:lnTo>
                      <a:pt x="7223" y="8354"/>
                    </a:lnTo>
                    <a:lnTo>
                      <a:pt x="7177" y="8354"/>
                    </a:lnTo>
                    <a:lnTo>
                      <a:pt x="7086" y="8311"/>
                    </a:lnTo>
                    <a:lnTo>
                      <a:pt x="7041" y="8226"/>
                    </a:lnTo>
                    <a:lnTo>
                      <a:pt x="7041" y="8140"/>
                    </a:lnTo>
                    <a:lnTo>
                      <a:pt x="7041" y="8226"/>
                    </a:lnTo>
                    <a:lnTo>
                      <a:pt x="7086" y="8268"/>
                    </a:lnTo>
                    <a:lnTo>
                      <a:pt x="7132" y="8268"/>
                    </a:lnTo>
                    <a:lnTo>
                      <a:pt x="7223" y="8226"/>
                    </a:lnTo>
                    <a:lnTo>
                      <a:pt x="7314" y="8140"/>
                    </a:lnTo>
                    <a:lnTo>
                      <a:pt x="7268" y="8097"/>
                    </a:lnTo>
                    <a:lnTo>
                      <a:pt x="7223" y="8012"/>
                    </a:lnTo>
                    <a:lnTo>
                      <a:pt x="7086" y="7884"/>
                    </a:lnTo>
                    <a:lnTo>
                      <a:pt x="6950" y="7627"/>
                    </a:lnTo>
                    <a:lnTo>
                      <a:pt x="6905" y="7456"/>
                    </a:lnTo>
                    <a:lnTo>
                      <a:pt x="6905" y="7307"/>
                    </a:lnTo>
                    <a:lnTo>
                      <a:pt x="6950" y="7264"/>
                    </a:lnTo>
                    <a:lnTo>
                      <a:pt x="7041" y="7221"/>
                    </a:lnTo>
                    <a:lnTo>
                      <a:pt x="7086" y="7093"/>
                    </a:lnTo>
                    <a:lnTo>
                      <a:pt x="7177" y="7008"/>
                    </a:lnTo>
                    <a:lnTo>
                      <a:pt x="7268" y="6965"/>
                    </a:lnTo>
                    <a:lnTo>
                      <a:pt x="7359" y="6922"/>
                    </a:lnTo>
                    <a:lnTo>
                      <a:pt x="7518" y="6751"/>
                    </a:lnTo>
                    <a:lnTo>
                      <a:pt x="7518" y="6709"/>
                    </a:lnTo>
                    <a:lnTo>
                      <a:pt x="7427" y="6709"/>
                    </a:lnTo>
                    <a:lnTo>
                      <a:pt x="7359" y="6666"/>
                    </a:lnTo>
                    <a:lnTo>
                      <a:pt x="7359" y="6623"/>
                    </a:lnTo>
                    <a:lnTo>
                      <a:pt x="7427" y="6580"/>
                    </a:lnTo>
                    <a:lnTo>
                      <a:pt x="7427" y="6495"/>
                    </a:lnTo>
                    <a:lnTo>
                      <a:pt x="7359" y="6452"/>
                    </a:lnTo>
                    <a:lnTo>
                      <a:pt x="7359" y="6409"/>
                    </a:lnTo>
                    <a:lnTo>
                      <a:pt x="7427" y="6367"/>
                    </a:lnTo>
                    <a:lnTo>
                      <a:pt x="7518" y="6324"/>
                    </a:lnTo>
                    <a:lnTo>
                      <a:pt x="7654" y="6281"/>
                    </a:lnTo>
                    <a:lnTo>
                      <a:pt x="7745" y="6281"/>
                    </a:lnTo>
                    <a:lnTo>
                      <a:pt x="7927" y="6367"/>
                    </a:lnTo>
                    <a:lnTo>
                      <a:pt x="8018" y="6409"/>
                    </a:lnTo>
                    <a:lnTo>
                      <a:pt x="8018" y="6495"/>
                    </a:lnTo>
                    <a:lnTo>
                      <a:pt x="7972" y="6538"/>
                    </a:lnTo>
                    <a:lnTo>
                      <a:pt x="7881" y="6580"/>
                    </a:lnTo>
                    <a:lnTo>
                      <a:pt x="7881" y="6666"/>
                    </a:lnTo>
                    <a:lnTo>
                      <a:pt x="7836" y="6794"/>
                    </a:lnTo>
                    <a:lnTo>
                      <a:pt x="7745" y="6922"/>
                    </a:lnTo>
                    <a:lnTo>
                      <a:pt x="7654" y="6965"/>
                    </a:lnTo>
                    <a:lnTo>
                      <a:pt x="7654" y="7008"/>
                    </a:lnTo>
                    <a:lnTo>
                      <a:pt x="7700" y="7050"/>
                    </a:lnTo>
                    <a:lnTo>
                      <a:pt x="7563" y="7136"/>
                    </a:lnTo>
                    <a:lnTo>
                      <a:pt x="7518" y="7136"/>
                    </a:lnTo>
                    <a:lnTo>
                      <a:pt x="7518" y="7179"/>
                    </a:lnTo>
                    <a:lnTo>
                      <a:pt x="7518" y="7307"/>
                    </a:lnTo>
                    <a:lnTo>
                      <a:pt x="7563" y="7456"/>
                    </a:lnTo>
                    <a:lnTo>
                      <a:pt x="7654" y="7713"/>
                    </a:lnTo>
                    <a:lnTo>
                      <a:pt x="7654" y="7798"/>
                    </a:lnTo>
                    <a:lnTo>
                      <a:pt x="7700" y="7884"/>
                    </a:lnTo>
                    <a:lnTo>
                      <a:pt x="8063" y="8012"/>
                    </a:lnTo>
                    <a:lnTo>
                      <a:pt x="8018" y="8055"/>
                    </a:lnTo>
                    <a:lnTo>
                      <a:pt x="8290" y="7926"/>
                    </a:lnTo>
                    <a:lnTo>
                      <a:pt x="8381" y="7926"/>
                    </a:lnTo>
                    <a:lnTo>
                      <a:pt x="8472" y="7841"/>
                    </a:lnTo>
                    <a:lnTo>
                      <a:pt x="8608" y="7755"/>
                    </a:lnTo>
                    <a:lnTo>
                      <a:pt x="8608" y="7798"/>
                    </a:lnTo>
                    <a:lnTo>
                      <a:pt x="8699" y="7755"/>
                    </a:lnTo>
                    <a:lnTo>
                      <a:pt x="8790" y="7713"/>
                    </a:lnTo>
                    <a:lnTo>
                      <a:pt x="9062" y="7755"/>
                    </a:lnTo>
                    <a:lnTo>
                      <a:pt x="9290" y="7841"/>
                    </a:lnTo>
                    <a:lnTo>
                      <a:pt x="9244" y="7884"/>
                    </a:lnTo>
                    <a:lnTo>
                      <a:pt x="9062" y="7884"/>
                    </a:lnTo>
                    <a:lnTo>
                      <a:pt x="8926" y="7969"/>
                    </a:lnTo>
                    <a:lnTo>
                      <a:pt x="8608" y="8055"/>
                    </a:lnTo>
                    <a:lnTo>
                      <a:pt x="8472" y="8097"/>
                    </a:lnTo>
                    <a:lnTo>
                      <a:pt x="8290" y="8140"/>
                    </a:lnTo>
                    <a:lnTo>
                      <a:pt x="8245" y="8226"/>
                    </a:lnTo>
                    <a:lnTo>
                      <a:pt x="8199" y="8226"/>
                    </a:lnTo>
                    <a:lnTo>
                      <a:pt x="8154" y="8226"/>
                    </a:lnTo>
                    <a:lnTo>
                      <a:pt x="8199" y="8354"/>
                    </a:lnTo>
                    <a:lnTo>
                      <a:pt x="8290" y="8525"/>
                    </a:lnTo>
                    <a:lnTo>
                      <a:pt x="8336" y="8482"/>
                    </a:lnTo>
                    <a:lnTo>
                      <a:pt x="8381" y="8482"/>
                    </a:lnTo>
                    <a:lnTo>
                      <a:pt x="8426" y="8482"/>
                    </a:lnTo>
                    <a:lnTo>
                      <a:pt x="8426" y="8567"/>
                    </a:lnTo>
                    <a:lnTo>
                      <a:pt x="8426" y="8653"/>
                    </a:lnTo>
                    <a:lnTo>
                      <a:pt x="8472" y="8738"/>
                    </a:lnTo>
                    <a:lnTo>
                      <a:pt x="8472" y="8781"/>
                    </a:lnTo>
                    <a:lnTo>
                      <a:pt x="8472" y="8824"/>
                    </a:lnTo>
                    <a:lnTo>
                      <a:pt x="8381" y="8909"/>
                    </a:lnTo>
                    <a:lnTo>
                      <a:pt x="8336" y="8909"/>
                    </a:lnTo>
                    <a:lnTo>
                      <a:pt x="8290" y="8866"/>
                    </a:lnTo>
                    <a:lnTo>
                      <a:pt x="8245" y="8824"/>
                    </a:lnTo>
                    <a:lnTo>
                      <a:pt x="8154" y="8738"/>
                    </a:lnTo>
                    <a:lnTo>
                      <a:pt x="8109" y="8696"/>
                    </a:lnTo>
                    <a:lnTo>
                      <a:pt x="8018" y="8696"/>
                    </a:lnTo>
                    <a:lnTo>
                      <a:pt x="7927" y="8781"/>
                    </a:lnTo>
                    <a:lnTo>
                      <a:pt x="7927" y="8824"/>
                    </a:lnTo>
                    <a:lnTo>
                      <a:pt x="7927" y="8909"/>
                    </a:lnTo>
                    <a:lnTo>
                      <a:pt x="7881" y="9037"/>
                    </a:lnTo>
                    <a:lnTo>
                      <a:pt x="7881" y="9166"/>
                    </a:lnTo>
                    <a:lnTo>
                      <a:pt x="7927" y="9379"/>
                    </a:lnTo>
                    <a:lnTo>
                      <a:pt x="7972" y="9550"/>
                    </a:lnTo>
                    <a:lnTo>
                      <a:pt x="8018" y="9593"/>
                    </a:lnTo>
                    <a:lnTo>
                      <a:pt x="8018" y="9636"/>
                    </a:lnTo>
                    <a:lnTo>
                      <a:pt x="7881" y="9636"/>
                    </a:lnTo>
                    <a:lnTo>
                      <a:pt x="7791" y="9636"/>
                    </a:lnTo>
                    <a:lnTo>
                      <a:pt x="7745" y="9636"/>
                    </a:lnTo>
                    <a:lnTo>
                      <a:pt x="7700" y="9678"/>
                    </a:lnTo>
                    <a:lnTo>
                      <a:pt x="7700" y="9721"/>
                    </a:lnTo>
                    <a:lnTo>
                      <a:pt x="7700" y="9764"/>
                    </a:lnTo>
                    <a:lnTo>
                      <a:pt x="7700" y="9807"/>
                    </a:lnTo>
                    <a:lnTo>
                      <a:pt x="7609" y="9807"/>
                    </a:lnTo>
                    <a:lnTo>
                      <a:pt x="7518" y="9807"/>
                    </a:lnTo>
                    <a:lnTo>
                      <a:pt x="7473" y="9721"/>
                    </a:lnTo>
                    <a:lnTo>
                      <a:pt x="7359" y="9721"/>
                    </a:lnTo>
                    <a:lnTo>
                      <a:pt x="7223" y="9764"/>
                    </a:lnTo>
                    <a:lnTo>
                      <a:pt x="7086" y="9807"/>
                    </a:lnTo>
                    <a:lnTo>
                      <a:pt x="6996" y="9807"/>
                    </a:lnTo>
                    <a:lnTo>
                      <a:pt x="6950" y="9935"/>
                    </a:lnTo>
                    <a:lnTo>
                      <a:pt x="6768" y="9977"/>
                    </a:lnTo>
                    <a:lnTo>
                      <a:pt x="6541" y="10063"/>
                    </a:lnTo>
                    <a:lnTo>
                      <a:pt x="6541" y="10106"/>
                    </a:lnTo>
                    <a:lnTo>
                      <a:pt x="6360" y="9977"/>
                    </a:lnTo>
                    <a:lnTo>
                      <a:pt x="6269" y="9935"/>
                    </a:lnTo>
                    <a:lnTo>
                      <a:pt x="6132" y="9892"/>
                    </a:lnTo>
                    <a:lnTo>
                      <a:pt x="6087" y="9935"/>
                    </a:lnTo>
                    <a:lnTo>
                      <a:pt x="6087" y="10020"/>
                    </a:lnTo>
                    <a:lnTo>
                      <a:pt x="5905" y="10063"/>
                    </a:lnTo>
                    <a:lnTo>
                      <a:pt x="5815" y="10063"/>
                    </a:lnTo>
                    <a:lnTo>
                      <a:pt x="5678" y="10020"/>
                    </a:lnTo>
                    <a:lnTo>
                      <a:pt x="5587" y="9892"/>
                    </a:lnTo>
                    <a:lnTo>
                      <a:pt x="5587" y="9849"/>
                    </a:lnTo>
                    <a:lnTo>
                      <a:pt x="5587" y="9807"/>
                    </a:lnTo>
                    <a:lnTo>
                      <a:pt x="5542" y="9764"/>
                    </a:lnTo>
                    <a:lnTo>
                      <a:pt x="5497" y="9764"/>
                    </a:lnTo>
                    <a:lnTo>
                      <a:pt x="5497" y="9636"/>
                    </a:lnTo>
                    <a:lnTo>
                      <a:pt x="5542" y="9465"/>
                    </a:lnTo>
                    <a:lnTo>
                      <a:pt x="5587" y="9465"/>
                    </a:lnTo>
                    <a:lnTo>
                      <a:pt x="5633" y="9465"/>
                    </a:lnTo>
                    <a:lnTo>
                      <a:pt x="5633" y="9379"/>
                    </a:lnTo>
                    <a:lnTo>
                      <a:pt x="5678" y="9294"/>
                    </a:lnTo>
                    <a:lnTo>
                      <a:pt x="5724" y="9336"/>
                    </a:lnTo>
                    <a:lnTo>
                      <a:pt x="5769" y="9336"/>
                    </a:lnTo>
                    <a:lnTo>
                      <a:pt x="5815" y="9294"/>
                    </a:lnTo>
                    <a:lnTo>
                      <a:pt x="5815" y="9251"/>
                    </a:lnTo>
                    <a:lnTo>
                      <a:pt x="5815" y="9080"/>
                    </a:lnTo>
                    <a:lnTo>
                      <a:pt x="5724" y="8824"/>
                    </a:lnTo>
                    <a:lnTo>
                      <a:pt x="5678" y="8824"/>
                    </a:lnTo>
                    <a:lnTo>
                      <a:pt x="5633" y="8866"/>
                    </a:lnTo>
                    <a:lnTo>
                      <a:pt x="5542" y="8952"/>
                    </a:lnTo>
                    <a:lnTo>
                      <a:pt x="5497" y="8995"/>
                    </a:lnTo>
                    <a:lnTo>
                      <a:pt x="5542" y="9037"/>
                    </a:lnTo>
                    <a:lnTo>
                      <a:pt x="5587" y="9037"/>
                    </a:lnTo>
                    <a:lnTo>
                      <a:pt x="5633" y="9037"/>
                    </a:lnTo>
                    <a:lnTo>
                      <a:pt x="5542" y="9080"/>
                    </a:lnTo>
                    <a:lnTo>
                      <a:pt x="5451" y="9123"/>
                    </a:lnTo>
                    <a:lnTo>
                      <a:pt x="5269" y="9294"/>
                    </a:lnTo>
                    <a:lnTo>
                      <a:pt x="5224" y="9422"/>
                    </a:lnTo>
                    <a:lnTo>
                      <a:pt x="5224" y="9507"/>
                    </a:lnTo>
                    <a:lnTo>
                      <a:pt x="5315" y="9721"/>
                    </a:lnTo>
                    <a:lnTo>
                      <a:pt x="5315" y="9764"/>
                    </a:lnTo>
                    <a:lnTo>
                      <a:pt x="5406" y="9935"/>
                    </a:lnTo>
                    <a:lnTo>
                      <a:pt x="5360" y="9977"/>
                    </a:lnTo>
                    <a:lnTo>
                      <a:pt x="5360" y="10063"/>
                    </a:lnTo>
                    <a:lnTo>
                      <a:pt x="5497" y="10148"/>
                    </a:lnTo>
                    <a:lnTo>
                      <a:pt x="5587" y="10148"/>
                    </a:lnTo>
                    <a:lnTo>
                      <a:pt x="5587" y="10191"/>
                    </a:lnTo>
                    <a:lnTo>
                      <a:pt x="5497" y="10191"/>
                    </a:lnTo>
                    <a:lnTo>
                      <a:pt x="5451" y="10148"/>
                    </a:lnTo>
                    <a:lnTo>
                      <a:pt x="5360" y="10063"/>
                    </a:lnTo>
                    <a:lnTo>
                      <a:pt x="5315" y="10063"/>
                    </a:lnTo>
                    <a:lnTo>
                      <a:pt x="5269" y="10106"/>
                    </a:lnTo>
                    <a:lnTo>
                      <a:pt x="5269" y="10148"/>
                    </a:lnTo>
                    <a:lnTo>
                      <a:pt x="5315" y="10191"/>
                    </a:lnTo>
                    <a:lnTo>
                      <a:pt x="5269" y="10234"/>
                    </a:lnTo>
                    <a:lnTo>
                      <a:pt x="5224" y="10234"/>
                    </a:lnTo>
                    <a:lnTo>
                      <a:pt x="5224" y="10191"/>
                    </a:lnTo>
                    <a:lnTo>
                      <a:pt x="5179" y="10148"/>
                    </a:lnTo>
                    <a:lnTo>
                      <a:pt x="5179" y="10106"/>
                    </a:lnTo>
                    <a:lnTo>
                      <a:pt x="5088" y="10148"/>
                    </a:lnTo>
                    <a:lnTo>
                      <a:pt x="5088" y="10191"/>
                    </a:lnTo>
                    <a:lnTo>
                      <a:pt x="5042" y="10234"/>
                    </a:lnTo>
                    <a:lnTo>
                      <a:pt x="4997" y="10277"/>
                    </a:lnTo>
                    <a:lnTo>
                      <a:pt x="4906" y="10277"/>
                    </a:lnTo>
                    <a:lnTo>
                      <a:pt x="4861" y="10234"/>
                    </a:lnTo>
                    <a:lnTo>
                      <a:pt x="4770" y="10234"/>
                    </a:lnTo>
                    <a:lnTo>
                      <a:pt x="4724" y="10191"/>
                    </a:lnTo>
                    <a:lnTo>
                      <a:pt x="4633" y="10277"/>
                    </a:lnTo>
                    <a:lnTo>
                      <a:pt x="4543" y="10319"/>
                    </a:lnTo>
                    <a:lnTo>
                      <a:pt x="4588" y="10319"/>
                    </a:lnTo>
                    <a:lnTo>
                      <a:pt x="4543" y="10469"/>
                    </a:lnTo>
                    <a:lnTo>
                      <a:pt x="4543" y="10512"/>
                    </a:lnTo>
                    <a:lnTo>
                      <a:pt x="4497" y="10554"/>
                    </a:lnTo>
                    <a:lnTo>
                      <a:pt x="4452" y="10554"/>
                    </a:lnTo>
                    <a:lnTo>
                      <a:pt x="4452" y="10512"/>
                    </a:lnTo>
                    <a:lnTo>
                      <a:pt x="4497" y="10362"/>
                    </a:lnTo>
                    <a:lnTo>
                      <a:pt x="4452" y="10319"/>
                    </a:lnTo>
                    <a:lnTo>
                      <a:pt x="4406" y="10319"/>
                    </a:lnTo>
                    <a:lnTo>
                      <a:pt x="4361" y="10469"/>
                    </a:lnTo>
                    <a:lnTo>
                      <a:pt x="4315" y="10597"/>
                    </a:lnTo>
                    <a:lnTo>
                      <a:pt x="4270" y="10682"/>
                    </a:lnTo>
                    <a:lnTo>
                      <a:pt x="4202" y="10725"/>
                    </a:lnTo>
                    <a:lnTo>
                      <a:pt x="4270" y="10811"/>
                    </a:lnTo>
                    <a:lnTo>
                      <a:pt x="4270" y="10853"/>
                    </a:lnTo>
                    <a:lnTo>
                      <a:pt x="4202" y="10853"/>
                    </a:lnTo>
                    <a:lnTo>
                      <a:pt x="4156" y="10853"/>
                    </a:lnTo>
                    <a:lnTo>
                      <a:pt x="4066" y="10811"/>
                    </a:lnTo>
                    <a:lnTo>
                      <a:pt x="3929" y="10896"/>
                    </a:lnTo>
                    <a:lnTo>
                      <a:pt x="3838" y="10939"/>
                    </a:lnTo>
                    <a:lnTo>
                      <a:pt x="3702" y="10982"/>
                    </a:lnTo>
                    <a:lnTo>
                      <a:pt x="3657" y="10982"/>
                    </a:lnTo>
                    <a:lnTo>
                      <a:pt x="3611" y="11024"/>
                    </a:lnTo>
                    <a:lnTo>
                      <a:pt x="3566" y="11067"/>
                    </a:lnTo>
                    <a:lnTo>
                      <a:pt x="3611" y="11110"/>
                    </a:lnTo>
                    <a:lnTo>
                      <a:pt x="3611" y="11195"/>
                    </a:lnTo>
                    <a:lnTo>
                      <a:pt x="3566" y="11238"/>
                    </a:lnTo>
                    <a:lnTo>
                      <a:pt x="3521" y="11281"/>
                    </a:lnTo>
                    <a:lnTo>
                      <a:pt x="3475" y="11281"/>
                    </a:lnTo>
                    <a:lnTo>
                      <a:pt x="3339" y="11323"/>
                    </a:lnTo>
                    <a:lnTo>
                      <a:pt x="3203" y="11409"/>
                    </a:lnTo>
                    <a:lnTo>
                      <a:pt x="3157" y="11452"/>
                    </a:lnTo>
                    <a:lnTo>
                      <a:pt x="3157" y="11494"/>
                    </a:lnTo>
                    <a:lnTo>
                      <a:pt x="3021" y="11494"/>
                    </a:lnTo>
                    <a:lnTo>
                      <a:pt x="2885" y="11452"/>
                    </a:lnTo>
                    <a:lnTo>
                      <a:pt x="2885" y="11409"/>
                    </a:lnTo>
                    <a:lnTo>
                      <a:pt x="2885" y="11323"/>
                    </a:lnTo>
                    <a:lnTo>
                      <a:pt x="2794" y="11281"/>
                    </a:lnTo>
                    <a:lnTo>
                      <a:pt x="2748" y="11281"/>
                    </a:lnTo>
                    <a:lnTo>
                      <a:pt x="2703" y="11281"/>
                    </a:lnTo>
                    <a:lnTo>
                      <a:pt x="2657" y="11409"/>
                    </a:lnTo>
                    <a:lnTo>
                      <a:pt x="2703" y="11452"/>
                    </a:lnTo>
                    <a:lnTo>
                      <a:pt x="2748" y="11494"/>
                    </a:lnTo>
                    <a:lnTo>
                      <a:pt x="2794" y="11494"/>
                    </a:lnTo>
                    <a:lnTo>
                      <a:pt x="2839" y="11494"/>
                    </a:lnTo>
                    <a:lnTo>
                      <a:pt x="2657" y="11665"/>
                    </a:lnTo>
                    <a:lnTo>
                      <a:pt x="2567" y="11708"/>
                    </a:lnTo>
                    <a:lnTo>
                      <a:pt x="2476" y="11708"/>
                    </a:lnTo>
                    <a:lnTo>
                      <a:pt x="2430" y="11623"/>
                    </a:lnTo>
                    <a:lnTo>
                      <a:pt x="2385" y="11537"/>
                    </a:lnTo>
                    <a:lnTo>
                      <a:pt x="2158" y="11580"/>
                    </a:lnTo>
                    <a:lnTo>
                      <a:pt x="1976" y="11623"/>
                    </a:lnTo>
                    <a:lnTo>
                      <a:pt x="2021" y="11751"/>
                    </a:lnTo>
                    <a:lnTo>
                      <a:pt x="2112" y="11836"/>
                    </a:lnTo>
                    <a:lnTo>
                      <a:pt x="2294" y="12050"/>
                    </a:lnTo>
                    <a:lnTo>
                      <a:pt x="2339" y="12007"/>
                    </a:lnTo>
                    <a:lnTo>
                      <a:pt x="2385" y="12007"/>
                    </a:lnTo>
                    <a:lnTo>
                      <a:pt x="2430" y="11964"/>
                    </a:lnTo>
                    <a:lnTo>
                      <a:pt x="2476" y="12050"/>
                    </a:lnTo>
                    <a:lnTo>
                      <a:pt x="2430" y="12093"/>
                    </a:lnTo>
                    <a:lnTo>
                      <a:pt x="2521" y="12135"/>
                    </a:lnTo>
                    <a:lnTo>
                      <a:pt x="2567" y="12135"/>
                    </a:lnTo>
                    <a:lnTo>
                      <a:pt x="2612" y="12178"/>
                    </a:lnTo>
                    <a:lnTo>
                      <a:pt x="2567" y="12221"/>
                    </a:lnTo>
                    <a:lnTo>
                      <a:pt x="2476" y="12264"/>
                    </a:lnTo>
                    <a:lnTo>
                      <a:pt x="2521" y="12349"/>
                    </a:lnTo>
                    <a:lnTo>
                      <a:pt x="2567" y="12392"/>
                    </a:lnTo>
                    <a:lnTo>
                      <a:pt x="2612" y="12563"/>
                    </a:lnTo>
                    <a:lnTo>
                      <a:pt x="2657" y="12734"/>
                    </a:lnTo>
                    <a:lnTo>
                      <a:pt x="2703" y="12947"/>
                    </a:lnTo>
                    <a:lnTo>
                      <a:pt x="2657" y="13033"/>
                    </a:lnTo>
                    <a:lnTo>
                      <a:pt x="2567" y="13204"/>
                    </a:lnTo>
                    <a:lnTo>
                      <a:pt x="2430" y="13439"/>
                    </a:lnTo>
                    <a:lnTo>
                      <a:pt x="2385" y="13481"/>
                    </a:lnTo>
                    <a:lnTo>
                      <a:pt x="2294" y="13481"/>
                    </a:lnTo>
                    <a:lnTo>
                      <a:pt x="2112" y="13439"/>
                    </a:lnTo>
                    <a:lnTo>
                      <a:pt x="2067" y="13439"/>
                    </a:lnTo>
                    <a:lnTo>
                      <a:pt x="2021" y="13481"/>
                    </a:lnTo>
                    <a:lnTo>
                      <a:pt x="1976" y="13439"/>
                    </a:lnTo>
                    <a:lnTo>
                      <a:pt x="1885" y="13374"/>
                    </a:lnTo>
                    <a:lnTo>
                      <a:pt x="1794" y="13374"/>
                    </a:lnTo>
                    <a:lnTo>
                      <a:pt x="1658" y="13374"/>
                    </a:lnTo>
                    <a:lnTo>
                      <a:pt x="1340" y="13289"/>
                    </a:lnTo>
                    <a:lnTo>
                      <a:pt x="999" y="13204"/>
                    </a:lnTo>
                    <a:lnTo>
                      <a:pt x="909" y="13118"/>
                    </a:lnTo>
                    <a:lnTo>
                      <a:pt x="863" y="13075"/>
                    </a:lnTo>
                    <a:lnTo>
                      <a:pt x="818" y="13075"/>
                    </a:lnTo>
                    <a:lnTo>
                      <a:pt x="454" y="13118"/>
                    </a:lnTo>
                    <a:lnTo>
                      <a:pt x="409" y="13161"/>
                    </a:lnTo>
                    <a:lnTo>
                      <a:pt x="409" y="13204"/>
                    </a:lnTo>
                    <a:lnTo>
                      <a:pt x="500" y="13332"/>
                    </a:lnTo>
                    <a:lnTo>
                      <a:pt x="500" y="13439"/>
                    </a:lnTo>
                    <a:lnTo>
                      <a:pt x="500" y="13567"/>
                    </a:lnTo>
                    <a:lnTo>
                      <a:pt x="363" y="14080"/>
                    </a:lnTo>
                    <a:lnTo>
                      <a:pt x="409" y="14080"/>
                    </a:lnTo>
                    <a:lnTo>
                      <a:pt x="273" y="14336"/>
                    </a:lnTo>
                    <a:lnTo>
                      <a:pt x="136" y="14507"/>
                    </a:lnTo>
                    <a:lnTo>
                      <a:pt x="45" y="14507"/>
                    </a:lnTo>
                    <a:lnTo>
                      <a:pt x="0" y="14635"/>
                    </a:lnTo>
                    <a:lnTo>
                      <a:pt x="0" y="14720"/>
                    </a:lnTo>
                    <a:lnTo>
                      <a:pt x="45" y="14934"/>
                    </a:lnTo>
                    <a:lnTo>
                      <a:pt x="136" y="15105"/>
                    </a:lnTo>
                    <a:lnTo>
                      <a:pt x="273" y="15233"/>
                    </a:lnTo>
                    <a:lnTo>
                      <a:pt x="454" y="15361"/>
                    </a:lnTo>
                    <a:lnTo>
                      <a:pt x="500" y="15361"/>
                    </a:lnTo>
                    <a:lnTo>
                      <a:pt x="591" y="15361"/>
                    </a:lnTo>
                    <a:lnTo>
                      <a:pt x="636" y="15490"/>
                    </a:lnTo>
                    <a:lnTo>
                      <a:pt x="681" y="15575"/>
                    </a:lnTo>
                    <a:lnTo>
                      <a:pt x="818" y="15703"/>
                    </a:lnTo>
                    <a:lnTo>
                      <a:pt x="954" y="15831"/>
                    </a:lnTo>
                    <a:lnTo>
                      <a:pt x="1840" y="15746"/>
                    </a:lnTo>
                    <a:lnTo>
                      <a:pt x="1885" y="15789"/>
                    </a:lnTo>
                    <a:lnTo>
                      <a:pt x="1931" y="15789"/>
                    </a:lnTo>
                    <a:lnTo>
                      <a:pt x="1976" y="15703"/>
                    </a:lnTo>
                    <a:lnTo>
                      <a:pt x="2067" y="15575"/>
                    </a:lnTo>
                    <a:lnTo>
                      <a:pt x="2203" y="15575"/>
                    </a:lnTo>
                    <a:lnTo>
                      <a:pt x="2294" y="15575"/>
                    </a:lnTo>
                    <a:lnTo>
                      <a:pt x="2339" y="15532"/>
                    </a:lnTo>
                    <a:lnTo>
                      <a:pt x="2385" y="15490"/>
                    </a:lnTo>
                    <a:lnTo>
                      <a:pt x="2385" y="15447"/>
                    </a:lnTo>
                    <a:lnTo>
                      <a:pt x="2385" y="15361"/>
                    </a:lnTo>
                    <a:lnTo>
                      <a:pt x="2521" y="15276"/>
                    </a:lnTo>
                    <a:lnTo>
                      <a:pt x="2612" y="15233"/>
                    </a:lnTo>
                    <a:lnTo>
                      <a:pt x="2567" y="14891"/>
                    </a:lnTo>
                    <a:lnTo>
                      <a:pt x="2612" y="14806"/>
                    </a:lnTo>
                    <a:lnTo>
                      <a:pt x="2657" y="14763"/>
                    </a:lnTo>
                    <a:lnTo>
                      <a:pt x="2885" y="14507"/>
                    </a:lnTo>
                    <a:lnTo>
                      <a:pt x="2975" y="14421"/>
                    </a:lnTo>
                    <a:lnTo>
                      <a:pt x="3157" y="14379"/>
                    </a:lnTo>
                    <a:lnTo>
                      <a:pt x="3248" y="14336"/>
                    </a:lnTo>
                    <a:lnTo>
                      <a:pt x="3339" y="14379"/>
                    </a:lnTo>
                    <a:lnTo>
                      <a:pt x="3430" y="14336"/>
                    </a:lnTo>
                    <a:lnTo>
                      <a:pt x="3566" y="14208"/>
                    </a:lnTo>
                    <a:lnTo>
                      <a:pt x="3611" y="14080"/>
                    </a:lnTo>
                    <a:lnTo>
                      <a:pt x="3657" y="13951"/>
                    </a:lnTo>
                    <a:lnTo>
                      <a:pt x="3611" y="13823"/>
                    </a:lnTo>
                    <a:lnTo>
                      <a:pt x="3611" y="13780"/>
                    </a:lnTo>
                    <a:lnTo>
                      <a:pt x="3657" y="13738"/>
                    </a:lnTo>
                    <a:lnTo>
                      <a:pt x="3748" y="13652"/>
                    </a:lnTo>
                    <a:lnTo>
                      <a:pt x="3884" y="13652"/>
                    </a:lnTo>
                    <a:lnTo>
                      <a:pt x="4202" y="13609"/>
                    </a:lnTo>
                    <a:lnTo>
                      <a:pt x="4202" y="13652"/>
                    </a:lnTo>
                    <a:lnTo>
                      <a:pt x="4156" y="13695"/>
                    </a:lnTo>
                    <a:lnTo>
                      <a:pt x="4270" y="13738"/>
                    </a:lnTo>
                    <a:lnTo>
                      <a:pt x="4406" y="13780"/>
                    </a:lnTo>
                    <a:lnTo>
                      <a:pt x="4497" y="13823"/>
                    </a:lnTo>
                    <a:lnTo>
                      <a:pt x="4679" y="13695"/>
                    </a:lnTo>
                    <a:lnTo>
                      <a:pt x="4861" y="13567"/>
                    </a:lnTo>
                    <a:lnTo>
                      <a:pt x="4951" y="13567"/>
                    </a:lnTo>
                    <a:lnTo>
                      <a:pt x="5042" y="13524"/>
                    </a:lnTo>
                    <a:lnTo>
                      <a:pt x="5133" y="13439"/>
                    </a:lnTo>
                    <a:lnTo>
                      <a:pt x="5179" y="13332"/>
                    </a:lnTo>
                    <a:lnTo>
                      <a:pt x="5224" y="13332"/>
                    </a:lnTo>
                    <a:lnTo>
                      <a:pt x="5406" y="13374"/>
                    </a:lnTo>
                    <a:lnTo>
                      <a:pt x="5542" y="13481"/>
                    </a:lnTo>
                    <a:lnTo>
                      <a:pt x="5633" y="13609"/>
                    </a:lnTo>
                    <a:lnTo>
                      <a:pt x="5678" y="13780"/>
                    </a:lnTo>
                    <a:lnTo>
                      <a:pt x="5678" y="13823"/>
                    </a:lnTo>
                    <a:lnTo>
                      <a:pt x="5678" y="13866"/>
                    </a:lnTo>
                    <a:lnTo>
                      <a:pt x="5769" y="13994"/>
                    </a:lnTo>
                    <a:lnTo>
                      <a:pt x="5860" y="14080"/>
                    </a:lnTo>
                    <a:lnTo>
                      <a:pt x="5905" y="14080"/>
                    </a:lnTo>
                    <a:lnTo>
                      <a:pt x="5996" y="14122"/>
                    </a:lnTo>
                    <a:lnTo>
                      <a:pt x="6042" y="14208"/>
                    </a:lnTo>
                    <a:lnTo>
                      <a:pt x="6223" y="14293"/>
                    </a:lnTo>
                    <a:lnTo>
                      <a:pt x="6360" y="14421"/>
                    </a:lnTo>
                    <a:lnTo>
                      <a:pt x="6405" y="14464"/>
                    </a:lnTo>
                    <a:lnTo>
                      <a:pt x="6496" y="14464"/>
                    </a:lnTo>
                    <a:lnTo>
                      <a:pt x="6587" y="14464"/>
                    </a:lnTo>
                    <a:lnTo>
                      <a:pt x="6632" y="14550"/>
                    </a:lnTo>
                    <a:lnTo>
                      <a:pt x="6678" y="14635"/>
                    </a:lnTo>
                    <a:lnTo>
                      <a:pt x="6814" y="14635"/>
                    </a:lnTo>
                    <a:lnTo>
                      <a:pt x="6905" y="14678"/>
                    </a:lnTo>
                    <a:lnTo>
                      <a:pt x="6996" y="14763"/>
                    </a:lnTo>
                    <a:lnTo>
                      <a:pt x="7041" y="14891"/>
                    </a:lnTo>
                    <a:lnTo>
                      <a:pt x="7086" y="14891"/>
                    </a:lnTo>
                    <a:lnTo>
                      <a:pt x="7177" y="14891"/>
                    </a:lnTo>
                    <a:lnTo>
                      <a:pt x="7268" y="15062"/>
                    </a:lnTo>
                    <a:lnTo>
                      <a:pt x="7359" y="15276"/>
                    </a:lnTo>
                    <a:lnTo>
                      <a:pt x="7314" y="15319"/>
                    </a:lnTo>
                    <a:lnTo>
                      <a:pt x="7223" y="15447"/>
                    </a:lnTo>
                    <a:lnTo>
                      <a:pt x="7177" y="15532"/>
                    </a:lnTo>
                    <a:lnTo>
                      <a:pt x="7177" y="15575"/>
                    </a:lnTo>
                    <a:lnTo>
                      <a:pt x="7268" y="15618"/>
                    </a:lnTo>
                    <a:lnTo>
                      <a:pt x="7359" y="15575"/>
                    </a:lnTo>
                    <a:lnTo>
                      <a:pt x="7473" y="15404"/>
                    </a:lnTo>
                    <a:lnTo>
                      <a:pt x="7473" y="15361"/>
                    </a:lnTo>
                    <a:lnTo>
                      <a:pt x="7473" y="15276"/>
                    </a:lnTo>
                    <a:lnTo>
                      <a:pt x="7563" y="15233"/>
                    </a:lnTo>
                    <a:lnTo>
                      <a:pt x="7654" y="15191"/>
                    </a:lnTo>
                    <a:lnTo>
                      <a:pt x="7700" y="15148"/>
                    </a:lnTo>
                    <a:lnTo>
                      <a:pt x="7654" y="15105"/>
                    </a:lnTo>
                    <a:lnTo>
                      <a:pt x="7563" y="15062"/>
                    </a:lnTo>
                    <a:lnTo>
                      <a:pt x="7427" y="14977"/>
                    </a:lnTo>
                    <a:lnTo>
                      <a:pt x="7427" y="14934"/>
                    </a:lnTo>
                    <a:lnTo>
                      <a:pt x="7473" y="14849"/>
                    </a:lnTo>
                    <a:lnTo>
                      <a:pt x="7518" y="14720"/>
                    </a:lnTo>
                    <a:lnTo>
                      <a:pt x="7609" y="14678"/>
                    </a:lnTo>
                    <a:lnTo>
                      <a:pt x="7700" y="14678"/>
                    </a:lnTo>
                    <a:lnTo>
                      <a:pt x="7791" y="14763"/>
                    </a:lnTo>
                    <a:lnTo>
                      <a:pt x="7836" y="14806"/>
                    </a:lnTo>
                    <a:lnTo>
                      <a:pt x="7881" y="14849"/>
                    </a:lnTo>
                    <a:lnTo>
                      <a:pt x="7927" y="14891"/>
                    </a:lnTo>
                    <a:lnTo>
                      <a:pt x="7972" y="14891"/>
                    </a:lnTo>
                    <a:lnTo>
                      <a:pt x="8018" y="14891"/>
                    </a:lnTo>
                    <a:lnTo>
                      <a:pt x="7972" y="14763"/>
                    </a:lnTo>
                    <a:lnTo>
                      <a:pt x="7927" y="14678"/>
                    </a:lnTo>
                    <a:lnTo>
                      <a:pt x="7836" y="14635"/>
                    </a:lnTo>
                    <a:lnTo>
                      <a:pt x="7654" y="14507"/>
                    </a:lnTo>
                    <a:lnTo>
                      <a:pt x="7427" y="14464"/>
                    </a:lnTo>
                    <a:lnTo>
                      <a:pt x="7223" y="14379"/>
                    </a:lnTo>
                    <a:lnTo>
                      <a:pt x="6950" y="14208"/>
                    </a:lnTo>
                    <a:lnTo>
                      <a:pt x="6678" y="13994"/>
                    </a:lnTo>
                    <a:lnTo>
                      <a:pt x="6632" y="13909"/>
                    </a:lnTo>
                    <a:lnTo>
                      <a:pt x="6632" y="13823"/>
                    </a:lnTo>
                    <a:lnTo>
                      <a:pt x="6587" y="13738"/>
                    </a:lnTo>
                    <a:lnTo>
                      <a:pt x="6541" y="13652"/>
                    </a:lnTo>
                    <a:lnTo>
                      <a:pt x="6269" y="13481"/>
                    </a:lnTo>
                    <a:lnTo>
                      <a:pt x="6178" y="13374"/>
                    </a:lnTo>
                    <a:lnTo>
                      <a:pt x="6132" y="13289"/>
                    </a:lnTo>
                    <a:lnTo>
                      <a:pt x="6178" y="13246"/>
                    </a:lnTo>
                    <a:lnTo>
                      <a:pt x="6223" y="13118"/>
                    </a:lnTo>
                    <a:lnTo>
                      <a:pt x="6314" y="13033"/>
                    </a:lnTo>
                    <a:lnTo>
                      <a:pt x="6496" y="12862"/>
                    </a:lnTo>
                    <a:lnTo>
                      <a:pt x="6541" y="12904"/>
                    </a:lnTo>
                    <a:lnTo>
                      <a:pt x="6632" y="12947"/>
                    </a:lnTo>
                    <a:lnTo>
                      <a:pt x="6768" y="13033"/>
                    </a:lnTo>
                    <a:lnTo>
                      <a:pt x="6814" y="13118"/>
                    </a:lnTo>
                    <a:lnTo>
                      <a:pt x="6905" y="13246"/>
                    </a:lnTo>
                    <a:lnTo>
                      <a:pt x="6950" y="13289"/>
                    </a:lnTo>
                    <a:lnTo>
                      <a:pt x="7041" y="13374"/>
                    </a:lnTo>
                    <a:lnTo>
                      <a:pt x="6996" y="13374"/>
                    </a:lnTo>
                    <a:lnTo>
                      <a:pt x="6950" y="13439"/>
                    </a:lnTo>
                    <a:lnTo>
                      <a:pt x="7041" y="13567"/>
                    </a:lnTo>
                    <a:lnTo>
                      <a:pt x="7132" y="13609"/>
                    </a:lnTo>
                    <a:lnTo>
                      <a:pt x="7223" y="13652"/>
                    </a:lnTo>
                    <a:lnTo>
                      <a:pt x="7359" y="13652"/>
                    </a:lnTo>
                    <a:lnTo>
                      <a:pt x="7563" y="13695"/>
                    </a:lnTo>
                    <a:lnTo>
                      <a:pt x="7654" y="13738"/>
                    </a:lnTo>
                    <a:lnTo>
                      <a:pt x="7700" y="13866"/>
                    </a:lnTo>
                    <a:lnTo>
                      <a:pt x="7972" y="13951"/>
                    </a:lnTo>
                    <a:lnTo>
                      <a:pt x="7927" y="13994"/>
                    </a:lnTo>
                    <a:lnTo>
                      <a:pt x="8109" y="14336"/>
                    </a:lnTo>
                    <a:lnTo>
                      <a:pt x="8245" y="14635"/>
                    </a:lnTo>
                    <a:lnTo>
                      <a:pt x="8245" y="14678"/>
                    </a:lnTo>
                    <a:lnTo>
                      <a:pt x="8199" y="14678"/>
                    </a:lnTo>
                    <a:lnTo>
                      <a:pt x="8381" y="14806"/>
                    </a:lnTo>
                    <a:lnTo>
                      <a:pt x="8426" y="14891"/>
                    </a:lnTo>
                    <a:lnTo>
                      <a:pt x="8563" y="15020"/>
                    </a:lnTo>
                    <a:lnTo>
                      <a:pt x="8654" y="15191"/>
                    </a:lnTo>
                    <a:lnTo>
                      <a:pt x="8790" y="15276"/>
                    </a:lnTo>
                    <a:lnTo>
                      <a:pt x="8881" y="15319"/>
                    </a:lnTo>
                    <a:lnTo>
                      <a:pt x="8972" y="15319"/>
                    </a:lnTo>
                    <a:lnTo>
                      <a:pt x="9062" y="15319"/>
                    </a:lnTo>
                    <a:lnTo>
                      <a:pt x="9153" y="15319"/>
                    </a:lnTo>
                    <a:lnTo>
                      <a:pt x="9153" y="15276"/>
                    </a:lnTo>
                    <a:lnTo>
                      <a:pt x="9290" y="15276"/>
                    </a:lnTo>
                    <a:lnTo>
                      <a:pt x="9426" y="15319"/>
                    </a:lnTo>
                    <a:lnTo>
                      <a:pt x="9426" y="15361"/>
                    </a:lnTo>
                    <a:lnTo>
                      <a:pt x="9380" y="15404"/>
                    </a:lnTo>
                    <a:lnTo>
                      <a:pt x="9335" y="15404"/>
                    </a:lnTo>
                    <a:lnTo>
                      <a:pt x="9199" y="15404"/>
                    </a:lnTo>
                    <a:lnTo>
                      <a:pt x="9062" y="15319"/>
                    </a:lnTo>
                    <a:lnTo>
                      <a:pt x="8926" y="15361"/>
                    </a:lnTo>
                    <a:lnTo>
                      <a:pt x="8881" y="15319"/>
                    </a:lnTo>
                    <a:lnTo>
                      <a:pt x="8835" y="15404"/>
                    </a:lnTo>
                    <a:lnTo>
                      <a:pt x="8790" y="15532"/>
                    </a:lnTo>
                    <a:lnTo>
                      <a:pt x="8835" y="15575"/>
                    </a:lnTo>
                    <a:lnTo>
                      <a:pt x="8881" y="15575"/>
                    </a:lnTo>
                    <a:lnTo>
                      <a:pt x="8972" y="15618"/>
                    </a:lnTo>
                    <a:lnTo>
                      <a:pt x="9017" y="15746"/>
                    </a:lnTo>
                    <a:lnTo>
                      <a:pt x="9017" y="15789"/>
                    </a:lnTo>
                    <a:lnTo>
                      <a:pt x="9017" y="15874"/>
                    </a:lnTo>
                    <a:lnTo>
                      <a:pt x="9062" y="15831"/>
                    </a:lnTo>
                    <a:lnTo>
                      <a:pt x="9108" y="15831"/>
                    </a:lnTo>
                    <a:lnTo>
                      <a:pt x="9108" y="15789"/>
                    </a:lnTo>
                    <a:lnTo>
                      <a:pt x="9153" y="15789"/>
                    </a:lnTo>
                    <a:lnTo>
                      <a:pt x="9199" y="15789"/>
                    </a:lnTo>
                    <a:lnTo>
                      <a:pt x="9199" y="15874"/>
                    </a:lnTo>
                    <a:lnTo>
                      <a:pt x="9199" y="15917"/>
                    </a:lnTo>
                    <a:lnTo>
                      <a:pt x="9244" y="15960"/>
                    </a:lnTo>
                    <a:lnTo>
                      <a:pt x="9290" y="15917"/>
                    </a:lnTo>
                    <a:lnTo>
                      <a:pt x="9290" y="15874"/>
                    </a:lnTo>
                    <a:lnTo>
                      <a:pt x="9290" y="15831"/>
                    </a:lnTo>
                    <a:lnTo>
                      <a:pt x="9335" y="15831"/>
                    </a:lnTo>
                    <a:lnTo>
                      <a:pt x="9380" y="15831"/>
                    </a:lnTo>
                    <a:lnTo>
                      <a:pt x="9426" y="15874"/>
                    </a:lnTo>
                    <a:lnTo>
                      <a:pt x="9426" y="15917"/>
                    </a:lnTo>
                    <a:lnTo>
                      <a:pt x="9471" y="15917"/>
                    </a:lnTo>
                    <a:lnTo>
                      <a:pt x="9471" y="15874"/>
                    </a:lnTo>
                    <a:lnTo>
                      <a:pt x="9426" y="15831"/>
                    </a:lnTo>
                    <a:lnTo>
                      <a:pt x="9335" y="15703"/>
                    </a:lnTo>
                    <a:lnTo>
                      <a:pt x="9290" y="15575"/>
                    </a:lnTo>
                    <a:lnTo>
                      <a:pt x="9290" y="15490"/>
                    </a:lnTo>
                    <a:lnTo>
                      <a:pt x="9380" y="15404"/>
                    </a:lnTo>
                    <a:lnTo>
                      <a:pt x="9517" y="15361"/>
                    </a:lnTo>
                    <a:lnTo>
                      <a:pt x="9562" y="15404"/>
                    </a:lnTo>
                    <a:lnTo>
                      <a:pt x="9608" y="15447"/>
                    </a:lnTo>
                    <a:lnTo>
                      <a:pt x="9608" y="15490"/>
                    </a:lnTo>
                    <a:lnTo>
                      <a:pt x="9653" y="15490"/>
                    </a:lnTo>
                    <a:lnTo>
                      <a:pt x="9698" y="15447"/>
                    </a:lnTo>
                    <a:lnTo>
                      <a:pt x="9698" y="15404"/>
                    </a:lnTo>
                    <a:lnTo>
                      <a:pt x="9653" y="15276"/>
                    </a:lnTo>
                    <a:lnTo>
                      <a:pt x="9517" y="15191"/>
                    </a:lnTo>
                    <a:lnTo>
                      <a:pt x="9335" y="15148"/>
                    </a:lnTo>
                    <a:lnTo>
                      <a:pt x="9244" y="15148"/>
                    </a:lnTo>
                    <a:lnTo>
                      <a:pt x="9199" y="15148"/>
                    </a:lnTo>
                    <a:lnTo>
                      <a:pt x="9153" y="15105"/>
                    </a:lnTo>
                    <a:lnTo>
                      <a:pt x="9199" y="15062"/>
                    </a:lnTo>
                    <a:lnTo>
                      <a:pt x="9290" y="15062"/>
                    </a:lnTo>
                    <a:lnTo>
                      <a:pt x="9335" y="15020"/>
                    </a:lnTo>
                    <a:lnTo>
                      <a:pt x="9380" y="14977"/>
                    </a:lnTo>
                    <a:lnTo>
                      <a:pt x="9380" y="14849"/>
                    </a:lnTo>
                    <a:lnTo>
                      <a:pt x="9290" y="14806"/>
                    </a:lnTo>
                    <a:lnTo>
                      <a:pt x="9199" y="14763"/>
                    </a:lnTo>
                    <a:lnTo>
                      <a:pt x="9153" y="14720"/>
                    </a:lnTo>
                    <a:lnTo>
                      <a:pt x="9108" y="14635"/>
                    </a:lnTo>
                    <a:lnTo>
                      <a:pt x="9108" y="14592"/>
                    </a:lnTo>
                    <a:lnTo>
                      <a:pt x="9108" y="14550"/>
                    </a:lnTo>
                    <a:lnTo>
                      <a:pt x="9199" y="14550"/>
                    </a:lnTo>
                    <a:lnTo>
                      <a:pt x="9335" y="14635"/>
                    </a:lnTo>
                    <a:lnTo>
                      <a:pt x="9426" y="14678"/>
                    </a:lnTo>
                    <a:lnTo>
                      <a:pt x="9517" y="14678"/>
                    </a:lnTo>
                    <a:lnTo>
                      <a:pt x="9517" y="14635"/>
                    </a:lnTo>
                    <a:lnTo>
                      <a:pt x="9517" y="14592"/>
                    </a:lnTo>
                    <a:lnTo>
                      <a:pt x="9471" y="14592"/>
                    </a:lnTo>
                    <a:lnTo>
                      <a:pt x="9471" y="14550"/>
                    </a:lnTo>
                    <a:lnTo>
                      <a:pt x="9517" y="14550"/>
                    </a:lnTo>
                    <a:lnTo>
                      <a:pt x="9562" y="14592"/>
                    </a:lnTo>
                    <a:lnTo>
                      <a:pt x="9608" y="14592"/>
                    </a:lnTo>
                    <a:lnTo>
                      <a:pt x="9653" y="14592"/>
                    </a:lnTo>
                    <a:lnTo>
                      <a:pt x="9608" y="14550"/>
                    </a:lnTo>
                    <a:lnTo>
                      <a:pt x="9517" y="14507"/>
                    </a:lnTo>
                    <a:lnTo>
                      <a:pt x="9426" y="14421"/>
                    </a:lnTo>
                    <a:lnTo>
                      <a:pt x="9517" y="14421"/>
                    </a:lnTo>
                    <a:lnTo>
                      <a:pt x="9698" y="14336"/>
                    </a:lnTo>
                    <a:lnTo>
                      <a:pt x="9744" y="14293"/>
                    </a:lnTo>
                    <a:lnTo>
                      <a:pt x="9789" y="14250"/>
                    </a:lnTo>
                    <a:lnTo>
                      <a:pt x="9926" y="14293"/>
                    </a:lnTo>
                    <a:lnTo>
                      <a:pt x="10016" y="14336"/>
                    </a:lnTo>
                    <a:lnTo>
                      <a:pt x="10062" y="14379"/>
                    </a:lnTo>
                    <a:lnTo>
                      <a:pt x="10062" y="14464"/>
                    </a:lnTo>
                    <a:lnTo>
                      <a:pt x="10062" y="14507"/>
                    </a:lnTo>
                    <a:lnTo>
                      <a:pt x="10107" y="14550"/>
                    </a:lnTo>
                    <a:lnTo>
                      <a:pt x="10153" y="14464"/>
                    </a:lnTo>
                    <a:lnTo>
                      <a:pt x="10198" y="14421"/>
                    </a:lnTo>
                    <a:lnTo>
                      <a:pt x="10244" y="14379"/>
                    </a:lnTo>
                    <a:lnTo>
                      <a:pt x="10380" y="14293"/>
                    </a:lnTo>
                    <a:lnTo>
                      <a:pt x="10380" y="14208"/>
                    </a:lnTo>
                    <a:lnTo>
                      <a:pt x="10425" y="14165"/>
                    </a:lnTo>
                    <a:lnTo>
                      <a:pt x="10562" y="14122"/>
                    </a:lnTo>
                    <a:lnTo>
                      <a:pt x="10766" y="14122"/>
                    </a:lnTo>
                    <a:lnTo>
                      <a:pt x="10811" y="14080"/>
                    </a:lnTo>
                    <a:lnTo>
                      <a:pt x="10721" y="14037"/>
                    </a:lnTo>
                    <a:lnTo>
                      <a:pt x="10562" y="13951"/>
                    </a:lnTo>
                    <a:lnTo>
                      <a:pt x="10516" y="13866"/>
                    </a:lnTo>
                    <a:lnTo>
                      <a:pt x="10471" y="13823"/>
                    </a:lnTo>
                    <a:lnTo>
                      <a:pt x="10380" y="13738"/>
                    </a:lnTo>
                    <a:lnTo>
                      <a:pt x="10334" y="13695"/>
                    </a:lnTo>
                    <a:lnTo>
                      <a:pt x="10289" y="13652"/>
                    </a:lnTo>
                    <a:lnTo>
                      <a:pt x="10289" y="13524"/>
                    </a:lnTo>
                    <a:lnTo>
                      <a:pt x="10334" y="13374"/>
                    </a:lnTo>
                    <a:lnTo>
                      <a:pt x="10471" y="12862"/>
                    </a:lnTo>
                    <a:lnTo>
                      <a:pt x="10471" y="12819"/>
                    </a:lnTo>
                    <a:lnTo>
                      <a:pt x="10471" y="12734"/>
                    </a:lnTo>
                    <a:lnTo>
                      <a:pt x="10516" y="12648"/>
                    </a:lnTo>
                    <a:lnTo>
                      <a:pt x="10675" y="12605"/>
                    </a:lnTo>
                    <a:lnTo>
                      <a:pt x="10721" y="12349"/>
                    </a:lnTo>
                    <a:lnTo>
                      <a:pt x="10766" y="12221"/>
                    </a:lnTo>
                    <a:lnTo>
                      <a:pt x="10811" y="12093"/>
                    </a:lnTo>
                    <a:lnTo>
                      <a:pt x="10857" y="12050"/>
                    </a:lnTo>
                    <a:lnTo>
                      <a:pt x="10948" y="12007"/>
                    </a:lnTo>
                    <a:lnTo>
                      <a:pt x="10993" y="12007"/>
                    </a:lnTo>
                    <a:lnTo>
                      <a:pt x="11038" y="12007"/>
                    </a:lnTo>
                    <a:lnTo>
                      <a:pt x="11038" y="11964"/>
                    </a:lnTo>
                    <a:lnTo>
                      <a:pt x="10993" y="11879"/>
                    </a:lnTo>
                    <a:lnTo>
                      <a:pt x="10948" y="11836"/>
                    </a:lnTo>
                    <a:lnTo>
                      <a:pt x="11038" y="11964"/>
                    </a:lnTo>
                    <a:lnTo>
                      <a:pt x="11084" y="12093"/>
                    </a:lnTo>
                    <a:lnTo>
                      <a:pt x="11084" y="12135"/>
                    </a:lnTo>
                    <a:lnTo>
                      <a:pt x="11038" y="12135"/>
                    </a:lnTo>
                    <a:lnTo>
                      <a:pt x="11129" y="12178"/>
                    </a:lnTo>
                    <a:lnTo>
                      <a:pt x="11266" y="12178"/>
                    </a:lnTo>
                    <a:lnTo>
                      <a:pt x="11447" y="12135"/>
                    </a:lnTo>
                    <a:lnTo>
                      <a:pt x="11493" y="12093"/>
                    </a:lnTo>
                    <a:lnTo>
                      <a:pt x="11538" y="12135"/>
                    </a:lnTo>
                    <a:lnTo>
                      <a:pt x="11402" y="12264"/>
                    </a:lnTo>
                    <a:lnTo>
                      <a:pt x="11311" y="12306"/>
                    </a:lnTo>
                    <a:lnTo>
                      <a:pt x="11311" y="12349"/>
                    </a:lnTo>
                    <a:lnTo>
                      <a:pt x="11311" y="12392"/>
                    </a:lnTo>
                    <a:lnTo>
                      <a:pt x="11356" y="12434"/>
                    </a:lnTo>
                    <a:lnTo>
                      <a:pt x="11447" y="12434"/>
                    </a:lnTo>
                    <a:lnTo>
                      <a:pt x="11538" y="12434"/>
                    </a:lnTo>
                    <a:lnTo>
                      <a:pt x="11584" y="12434"/>
                    </a:lnTo>
                    <a:lnTo>
                      <a:pt x="11584" y="12520"/>
                    </a:lnTo>
                    <a:lnTo>
                      <a:pt x="11584" y="12605"/>
                    </a:lnTo>
                    <a:lnTo>
                      <a:pt x="11584" y="12648"/>
                    </a:lnTo>
                    <a:lnTo>
                      <a:pt x="11674" y="12648"/>
                    </a:lnTo>
                    <a:lnTo>
                      <a:pt x="11765" y="12605"/>
                    </a:lnTo>
                    <a:lnTo>
                      <a:pt x="11811" y="12520"/>
                    </a:lnTo>
                    <a:lnTo>
                      <a:pt x="11902" y="12477"/>
                    </a:lnTo>
                    <a:lnTo>
                      <a:pt x="11947" y="12477"/>
                    </a:lnTo>
                    <a:lnTo>
                      <a:pt x="11992" y="12392"/>
                    </a:lnTo>
                    <a:lnTo>
                      <a:pt x="12038" y="12306"/>
                    </a:lnTo>
                    <a:lnTo>
                      <a:pt x="12174" y="12306"/>
                    </a:lnTo>
                    <a:lnTo>
                      <a:pt x="12220" y="12306"/>
                    </a:lnTo>
                    <a:lnTo>
                      <a:pt x="12174" y="12264"/>
                    </a:lnTo>
                    <a:lnTo>
                      <a:pt x="12083" y="12264"/>
                    </a:lnTo>
                    <a:lnTo>
                      <a:pt x="11947" y="12221"/>
                    </a:lnTo>
                    <a:lnTo>
                      <a:pt x="11811" y="12135"/>
                    </a:lnTo>
                    <a:lnTo>
                      <a:pt x="11765" y="12007"/>
                    </a:lnTo>
                    <a:lnTo>
                      <a:pt x="11856" y="11836"/>
                    </a:lnTo>
                    <a:lnTo>
                      <a:pt x="11902" y="11793"/>
                    </a:lnTo>
                    <a:lnTo>
                      <a:pt x="11992" y="11793"/>
                    </a:lnTo>
                    <a:lnTo>
                      <a:pt x="12129" y="11751"/>
                    </a:lnTo>
                    <a:lnTo>
                      <a:pt x="12129" y="11708"/>
                    </a:lnTo>
                    <a:lnTo>
                      <a:pt x="12174" y="11665"/>
                    </a:lnTo>
                    <a:lnTo>
                      <a:pt x="12401" y="11494"/>
                    </a:lnTo>
                    <a:lnTo>
                      <a:pt x="12492" y="11409"/>
                    </a:lnTo>
                    <a:lnTo>
                      <a:pt x="12583" y="11409"/>
                    </a:lnTo>
                    <a:lnTo>
                      <a:pt x="12628" y="11409"/>
                    </a:lnTo>
                    <a:lnTo>
                      <a:pt x="12674" y="11494"/>
                    </a:lnTo>
                    <a:lnTo>
                      <a:pt x="12674" y="11537"/>
                    </a:lnTo>
                    <a:lnTo>
                      <a:pt x="12538" y="11623"/>
                    </a:lnTo>
                    <a:lnTo>
                      <a:pt x="12356" y="11665"/>
                    </a:lnTo>
                    <a:lnTo>
                      <a:pt x="12310" y="11708"/>
                    </a:lnTo>
                    <a:lnTo>
                      <a:pt x="12310" y="11751"/>
                    </a:lnTo>
                    <a:lnTo>
                      <a:pt x="12401" y="11751"/>
                    </a:lnTo>
                    <a:lnTo>
                      <a:pt x="12492" y="11751"/>
                    </a:lnTo>
                    <a:lnTo>
                      <a:pt x="12538" y="11793"/>
                    </a:lnTo>
                    <a:lnTo>
                      <a:pt x="12583" y="11836"/>
                    </a:lnTo>
                    <a:lnTo>
                      <a:pt x="12538" y="11836"/>
                    </a:lnTo>
                    <a:lnTo>
                      <a:pt x="12492" y="11836"/>
                    </a:lnTo>
                    <a:lnTo>
                      <a:pt x="12447" y="11879"/>
                    </a:lnTo>
                    <a:lnTo>
                      <a:pt x="12447" y="11922"/>
                    </a:lnTo>
                    <a:lnTo>
                      <a:pt x="12492" y="12007"/>
                    </a:lnTo>
                    <a:lnTo>
                      <a:pt x="12492" y="12050"/>
                    </a:lnTo>
                    <a:lnTo>
                      <a:pt x="12492" y="12135"/>
                    </a:lnTo>
                    <a:lnTo>
                      <a:pt x="12447" y="12178"/>
                    </a:lnTo>
                    <a:lnTo>
                      <a:pt x="12356" y="12178"/>
                    </a:lnTo>
                    <a:lnTo>
                      <a:pt x="12265" y="12178"/>
                    </a:lnTo>
                    <a:lnTo>
                      <a:pt x="12265" y="12221"/>
                    </a:lnTo>
                    <a:lnTo>
                      <a:pt x="12356" y="12306"/>
                    </a:lnTo>
                    <a:lnTo>
                      <a:pt x="12447" y="12349"/>
                    </a:lnTo>
                    <a:lnTo>
                      <a:pt x="12719" y="12392"/>
                    </a:lnTo>
                    <a:lnTo>
                      <a:pt x="12856" y="12392"/>
                    </a:lnTo>
                    <a:lnTo>
                      <a:pt x="12992" y="12477"/>
                    </a:lnTo>
                    <a:lnTo>
                      <a:pt x="13174" y="12563"/>
                    </a:lnTo>
                    <a:lnTo>
                      <a:pt x="13537" y="12648"/>
                    </a:lnTo>
                    <a:lnTo>
                      <a:pt x="13673" y="12776"/>
                    </a:lnTo>
                    <a:lnTo>
                      <a:pt x="13832" y="12947"/>
                    </a:lnTo>
                    <a:lnTo>
                      <a:pt x="13832" y="13033"/>
                    </a:lnTo>
                    <a:lnTo>
                      <a:pt x="13787" y="13075"/>
                    </a:lnTo>
                    <a:lnTo>
                      <a:pt x="13673" y="13246"/>
                    </a:lnTo>
                    <a:lnTo>
                      <a:pt x="13537" y="13374"/>
                    </a:lnTo>
                    <a:lnTo>
                      <a:pt x="13446" y="13374"/>
                    </a:lnTo>
                    <a:lnTo>
                      <a:pt x="13355" y="13374"/>
                    </a:lnTo>
                    <a:lnTo>
                      <a:pt x="12538" y="13439"/>
                    </a:lnTo>
                    <a:lnTo>
                      <a:pt x="12447" y="13481"/>
                    </a:lnTo>
                    <a:lnTo>
                      <a:pt x="12310" y="13481"/>
                    </a:lnTo>
                    <a:lnTo>
                      <a:pt x="12265" y="13439"/>
                    </a:lnTo>
                    <a:lnTo>
                      <a:pt x="12265" y="13374"/>
                    </a:lnTo>
                    <a:lnTo>
                      <a:pt x="12220" y="13374"/>
                    </a:lnTo>
                    <a:lnTo>
                      <a:pt x="12083" y="13439"/>
                    </a:lnTo>
                    <a:lnTo>
                      <a:pt x="11947" y="13481"/>
                    </a:lnTo>
                    <a:lnTo>
                      <a:pt x="11811" y="13524"/>
                    </a:lnTo>
                    <a:lnTo>
                      <a:pt x="11720" y="13567"/>
                    </a:lnTo>
                    <a:lnTo>
                      <a:pt x="11629" y="13695"/>
                    </a:lnTo>
                    <a:lnTo>
                      <a:pt x="11538" y="13780"/>
                    </a:lnTo>
                    <a:lnTo>
                      <a:pt x="11402" y="13866"/>
                    </a:lnTo>
                    <a:lnTo>
                      <a:pt x="11084" y="13994"/>
                    </a:lnTo>
                    <a:lnTo>
                      <a:pt x="11038" y="13994"/>
                    </a:lnTo>
                    <a:lnTo>
                      <a:pt x="10993" y="13994"/>
                    </a:lnTo>
                    <a:lnTo>
                      <a:pt x="10902" y="14122"/>
                    </a:lnTo>
                    <a:lnTo>
                      <a:pt x="10811" y="14250"/>
                    </a:lnTo>
                    <a:lnTo>
                      <a:pt x="10675" y="14336"/>
                    </a:lnTo>
                    <a:lnTo>
                      <a:pt x="10471" y="14421"/>
                    </a:lnTo>
                    <a:lnTo>
                      <a:pt x="10334" y="14421"/>
                    </a:lnTo>
                    <a:lnTo>
                      <a:pt x="10198" y="14421"/>
                    </a:lnTo>
                    <a:lnTo>
                      <a:pt x="10198" y="14507"/>
                    </a:lnTo>
                    <a:lnTo>
                      <a:pt x="10153" y="14550"/>
                    </a:lnTo>
                    <a:lnTo>
                      <a:pt x="10107" y="14550"/>
                    </a:lnTo>
                    <a:lnTo>
                      <a:pt x="10107" y="14592"/>
                    </a:lnTo>
                    <a:lnTo>
                      <a:pt x="10153" y="14763"/>
                    </a:lnTo>
                    <a:lnTo>
                      <a:pt x="10198" y="14806"/>
                    </a:lnTo>
                    <a:lnTo>
                      <a:pt x="10153" y="14763"/>
                    </a:lnTo>
                    <a:lnTo>
                      <a:pt x="10198" y="14763"/>
                    </a:lnTo>
                    <a:lnTo>
                      <a:pt x="10244" y="14806"/>
                    </a:lnTo>
                    <a:lnTo>
                      <a:pt x="10334" y="14806"/>
                    </a:lnTo>
                    <a:lnTo>
                      <a:pt x="10380" y="14806"/>
                    </a:lnTo>
                    <a:lnTo>
                      <a:pt x="10425" y="14934"/>
                    </a:lnTo>
                    <a:lnTo>
                      <a:pt x="10380" y="14977"/>
                    </a:lnTo>
                    <a:lnTo>
                      <a:pt x="10334" y="15020"/>
                    </a:lnTo>
                    <a:lnTo>
                      <a:pt x="10380" y="15020"/>
                    </a:lnTo>
                    <a:lnTo>
                      <a:pt x="10425" y="15020"/>
                    </a:lnTo>
                    <a:lnTo>
                      <a:pt x="10471" y="15062"/>
                    </a:lnTo>
                    <a:lnTo>
                      <a:pt x="10425" y="15105"/>
                    </a:lnTo>
                    <a:lnTo>
                      <a:pt x="10334" y="15105"/>
                    </a:lnTo>
                    <a:lnTo>
                      <a:pt x="10244" y="15148"/>
                    </a:lnTo>
                    <a:lnTo>
                      <a:pt x="10289" y="15191"/>
                    </a:lnTo>
                    <a:lnTo>
                      <a:pt x="10380" y="15191"/>
                    </a:lnTo>
                    <a:lnTo>
                      <a:pt x="10471" y="15191"/>
                    </a:lnTo>
                    <a:lnTo>
                      <a:pt x="10562" y="15233"/>
                    </a:lnTo>
                    <a:lnTo>
                      <a:pt x="10516" y="15276"/>
                    </a:lnTo>
                    <a:lnTo>
                      <a:pt x="10471" y="15319"/>
                    </a:lnTo>
                    <a:lnTo>
                      <a:pt x="10471" y="15361"/>
                    </a:lnTo>
                    <a:lnTo>
                      <a:pt x="10675" y="15447"/>
                    </a:lnTo>
                    <a:lnTo>
                      <a:pt x="10857" y="15490"/>
                    </a:lnTo>
                    <a:lnTo>
                      <a:pt x="10902" y="15490"/>
                    </a:lnTo>
                    <a:lnTo>
                      <a:pt x="10766" y="15575"/>
                    </a:lnTo>
                    <a:lnTo>
                      <a:pt x="10721" y="15618"/>
                    </a:lnTo>
                    <a:lnTo>
                      <a:pt x="10675" y="15661"/>
                    </a:lnTo>
                    <a:lnTo>
                      <a:pt x="10675" y="15703"/>
                    </a:lnTo>
                    <a:lnTo>
                      <a:pt x="10766" y="15703"/>
                    </a:lnTo>
                    <a:lnTo>
                      <a:pt x="10857" y="15661"/>
                    </a:lnTo>
                    <a:lnTo>
                      <a:pt x="10902" y="15575"/>
                    </a:lnTo>
                    <a:lnTo>
                      <a:pt x="10948" y="15532"/>
                    </a:lnTo>
                    <a:lnTo>
                      <a:pt x="11266" y="15532"/>
                    </a:lnTo>
                    <a:lnTo>
                      <a:pt x="11356" y="15575"/>
                    </a:lnTo>
                    <a:lnTo>
                      <a:pt x="11356" y="15618"/>
                    </a:lnTo>
                    <a:lnTo>
                      <a:pt x="11220" y="15661"/>
                    </a:lnTo>
                    <a:lnTo>
                      <a:pt x="11084" y="15703"/>
                    </a:lnTo>
                    <a:lnTo>
                      <a:pt x="11129" y="15703"/>
                    </a:lnTo>
                    <a:lnTo>
                      <a:pt x="11356" y="15703"/>
                    </a:lnTo>
                    <a:lnTo>
                      <a:pt x="11493" y="15703"/>
                    </a:lnTo>
                    <a:lnTo>
                      <a:pt x="11538" y="15661"/>
                    </a:lnTo>
                    <a:lnTo>
                      <a:pt x="11538" y="15618"/>
                    </a:lnTo>
                    <a:lnTo>
                      <a:pt x="11538" y="15532"/>
                    </a:lnTo>
                    <a:lnTo>
                      <a:pt x="11538" y="15447"/>
                    </a:lnTo>
                    <a:lnTo>
                      <a:pt x="11584" y="15404"/>
                    </a:lnTo>
                    <a:lnTo>
                      <a:pt x="11674" y="15404"/>
                    </a:lnTo>
                    <a:lnTo>
                      <a:pt x="11811" y="15404"/>
                    </a:lnTo>
                    <a:lnTo>
                      <a:pt x="11947" y="15447"/>
                    </a:lnTo>
                    <a:lnTo>
                      <a:pt x="12083" y="15532"/>
                    </a:lnTo>
                    <a:lnTo>
                      <a:pt x="12129" y="15575"/>
                    </a:lnTo>
                    <a:lnTo>
                      <a:pt x="12220" y="15575"/>
                    </a:lnTo>
                    <a:lnTo>
                      <a:pt x="12538" y="15404"/>
                    </a:lnTo>
                    <a:lnTo>
                      <a:pt x="12492" y="15404"/>
                    </a:lnTo>
                    <a:lnTo>
                      <a:pt x="12447" y="15361"/>
                    </a:lnTo>
                    <a:lnTo>
                      <a:pt x="12401" y="15361"/>
                    </a:lnTo>
                    <a:lnTo>
                      <a:pt x="12447" y="15276"/>
                    </a:lnTo>
                    <a:lnTo>
                      <a:pt x="12628" y="15148"/>
                    </a:lnTo>
                    <a:lnTo>
                      <a:pt x="12674" y="15148"/>
                    </a:lnTo>
                    <a:lnTo>
                      <a:pt x="12719" y="15191"/>
                    </a:lnTo>
                    <a:lnTo>
                      <a:pt x="12765" y="15191"/>
                    </a:lnTo>
                    <a:lnTo>
                      <a:pt x="12810" y="15191"/>
                    </a:lnTo>
                    <a:lnTo>
                      <a:pt x="12856" y="15148"/>
                    </a:lnTo>
                    <a:lnTo>
                      <a:pt x="12901" y="15105"/>
                    </a:lnTo>
                    <a:lnTo>
                      <a:pt x="12901" y="15020"/>
                    </a:lnTo>
                    <a:lnTo>
                      <a:pt x="12946" y="15020"/>
                    </a:lnTo>
                    <a:lnTo>
                      <a:pt x="12992" y="15062"/>
                    </a:lnTo>
                    <a:lnTo>
                      <a:pt x="12992" y="15105"/>
                    </a:lnTo>
                    <a:lnTo>
                      <a:pt x="12946" y="15233"/>
                    </a:lnTo>
                    <a:lnTo>
                      <a:pt x="12992" y="15490"/>
                    </a:lnTo>
                    <a:lnTo>
                      <a:pt x="13083" y="15532"/>
                    </a:lnTo>
                    <a:lnTo>
                      <a:pt x="13128" y="15789"/>
                    </a:lnTo>
                    <a:lnTo>
                      <a:pt x="13128" y="16045"/>
                    </a:lnTo>
                    <a:lnTo>
                      <a:pt x="13037" y="16622"/>
                    </a:lnTo>
                    <a:lnTo>
                      <a:pt x="12992" y="16836"/>
                    </a:lnTo>
                    <a:lnTo>
                      <a:pt x="12992" y="16964"/>
                    </a:lnTo>
                    <a:lnTo>
                      <a:pt x="12901" y="17049"/>
                    </a:lnTo>
                    <a:lnTo>
                      <a:pt x="12765" y="17092"/>
                    </a:lnTo>
                    <a:lnTo>
                      <a:pt x="12583" y="17092"/>
                    </a:lnTo>
                    <a:lnTo>
                      <a:pt x="12265" y="17135"/>
                    </a:lnTo>
                    <a:lnTo>
                      <a:pt x="12492" y="17733"/>
                    </a:lnTo>
                    <a:lnTo>
                      <a:pt x="12538" y="17733"/>
                    </a:lnTo>
                    <a:lnTo>
                      <a:pt x="12628" y="17733"/>
                    </a:lnTo>
                    <a:lnTo>
                      <a:pt x="12674" y="17776"/>
                    </a:lnTo>
                    <a:lnTo>
                      <a:pt x="12719" y="17861"/>
                    </a:lnTo>
                    <a:lnTo>
                      <a:pt x="12810" y="18032"/>
                    </a:lnTo>
                    <a:lnTo>
                      <a:pt x="12946" y="18160"/>
                    </a:lnTo>
                    <a:lnTo>
                      <a:pt x="13037" y="18203"/>
                    </a:lnTo>
                    <a:lnTo>
                      <a:pt x="13128" y="18203"/>
                    </a:lnTo>
                    <a:lnTo>
                      <a:pt x="13174" y="18118"/>
                    </a:lnTo>
                    <a:lnTo>
                      <a:pt x="13219" y="18032"/>
                    </a:lnTo>
                    <a:lnTo>
                      <a:pt x="13219" y="17947"/>
                    </a:lnTo>
                    <a:lnTo>
                      <a:pt x="13264" y="17904"/>
                    </a:lnTo>
                    <a:lnTo>
                      <a:pt x="13219" y="17947"/>
                    </a:lnTo>
                    <a:lnTo>
                      <a:pt x="13219" y="18032"/>
                    </a:lnTo>
                    <a:lnTo>
                      <a:pt x="13219" y="18075"/>
                    </a:lnTo>
                    <a:lnTo>
                      <a:pt x="13264" y="18075"/>
                    </a:lnTo>
                    <a:lnTo>
                      <a:pt x="13310" y="18032"/>
                    </a:lnTo>
                    <a:lnTo>
                      <a:pt x="13355" y="18032"/>
                    </a:lnTo>
                    <a:lnTo>
                      <a:pt x="13401" y="18032"/>
                    </a:lnTo>
                    <a:lnTo>
                      <a:pt x="13491" y="18075"/>
                    </a:lnTo>
                    <a:lnTo>
                      <a:pt x="13582" y="18160"/>
                    </a:lnTo>
                    <a:lnTo>
                      <a:pt x="13719" y="18331"/>
                    </a:lnTo>
                    <a:lnTo>
                      <a:pt x="13878" y="18502"/>
                    </a:lnTo>
                    <a:lnTo>
                      <a:pt x="13923" y="18502"/>
                    </a:lnTo>
                    <a:lnTo>
                      <a:pt x="13923" y="18588"/>
                    </a:lnTo>
                    <a:lnTo>
                      <a:pt x="14105" y="18716"/>
                    </a:lnTo>
                    <a:lnTo>
                      <a:pt x="14377" y="18972"/>
                    </a:lnTo>
                    <a:lnTo>
                      <a:pt x="14468" y="19015"/>
                    </a:lnTo>
                    <a:lnTo>
                      <a:pt x="14514" y="19058"/>
                    </a:lnTo>
                    <a:lnTo>
                      <a:pt x="14695" y="19186"/>
                    </a:lnTo>
                    <a:lnTo>
                      <a:pt x="14786" y="19421"/>
                    </a:lnTo>
                    <a:lnTo>
                      <a:pt x="14786" y="19506"/>
                    </a:lnTo>
                    <a:lnTo>
                      <a:pt x="14741" y="19592"/>
                    </a:lnTo>
                    <a:lnTo>
                      <a:pt x="14786" y="19677"/>
                    </a:lnTo>
                    <a:lnTo>
                      <a:pt x="14832" y="19805"/>
                    </a:lnTo>
                    <a:lnTo>
                      <a:pt x="14968" y="19934"/>
                    </a:lnTo>
                    <a:lnTo>
                      <a:pt x="15059" y="19934"/>
                    </a:lnTo>
                    <a:lnTo>
                      <a:pt x="15150" y="19934"/>
                    </a:lnTo>
                    <a:lnTo>
                      <a:pt x="15331" y="20019"/>
                    </a:lnTo>
                    <a:lnTo>
                      <a:pt x="15422" y="20104"/>
                    </a:lnTo>
                    <a:lnTo>
                      <a:pt x="15468" y="20190"/>
                    </a:lnTo>
                    <a:lnTo>
                      <a:pt x="15513" y="20318"/>
                    </a:lnTo>
                    <a:lnTo>
                      <a:pt x="15649" y="20446"/>
                    </a:lnTo>
                    <a:lnTo>
                      <a:pt x="15740" y="20446"/>
                    </a:lnTo>
                    <a:lnTo>
                      <a:pt x="15785" y="20489"/>
                    </a:lnTo>
                    <a:lnTo>
                      <a:pt x="15876" y="20788"/>
                    </a:lnTo>
                    <a:lnTo>
                      <a:pt x="15922" y="21045"/>
                    </a:lnTo>
                    <a:lnTo>
                      <a:pt x="15967" y="21087"/>
                    </a:lnTo>
                    <a:lnTo>
                      <a:pt x="16013" y="21087"/>
                    </a:lnTo>
                    <a:lnTo>
                      <a:pt x="16058" y="21215"/>
                    </a:lnTo>
                    <a:lnTo>
                      <a:pt x="16103" y="21386"/>
                    </a:lnTo>
                    <a:lnTo>
                      <a:pt x="16103" y="21515"/>
                    </a:lnTo>
                    <a:lnTo>
                      <a:pt x="16103" y="21600"/>
                    </a:lnTo>
                    <a:lnTo>
                      <a:pt x="16149" y="21600"/>
                    </a:lnTo>
                    <a:lnTo>
                      <a:pt x="16194" y="21600"/>
                    </a:lnTo>
                    <a:lnTo>
                      <a:pt x="16421" y="21515"/>
                    </a:lnTo>
                    <a:lnTo>
                      <a:pt x="16512" y="21429"/>
                    </a:lnTo>
                    <a:lnTo>
                      <a:pt x="16603" y="21301"/>
                    </a:lnTo>
                    <a:lnTo>
                      <a:pt x="16694" y="21173"/>
                    </a:lnTo>
                    <a:lnTo>
                      <a:pt x="16989" y="21002"/>
                    </a:lnTo>
                    <a:lnTo>
                      <a:pt x="17216" y="20788"/>
                    </a:lnTo>
                    <a:lnTo>
                      <a:pt x="17126" y="20874"/>
                    </a:lnTo>
                    <a:lnTo>
                      <a:pt x="17035" y="20916"/>
                    </a:lnTo>
                    <a:lnTo>
                      <a:pt x="17262" y="20660"/>
                    </a:lnTo>
                    <a:lnTo>
                      <a:pt x="17353" y="20617"/>
                    </a:lnTo>
                    <a:lnTo>
                      <a:pt x="17444" y="20574"/>
                    </a:lnTo>
                    <a:lnTo>
                      <a:pt x="17489" y="20446"/>
                    </a:lnTo>
                    <a:lnTo>
                      <a:pt x="17580" y="20318"/>
                    </a:lnTo>
                    <a:lnTo>
                      <a:pt x="17807" y="20062"/>
                    </a:lnTo>
                    <a:lnTo>
                      <a:pt x="17989" y="19891"/>
                    </a:lnTo>
                    <a:lnTo>
                      <a:pt x="18079" y="19763"/>
                    </a:lnTo>
                    <a:lnTo>
                      <a:pt x="18170" y="19677"/>
                    </a:lnTo>
                    <a:lnTo>
                      <a:pt x="18170" y="19592"/>
                    </a:lnTo>
                    <a:lnTo>
                      <a:pt x="18170" y="19464"/>
                    </a:lnTo>
                    <a:lnTo>
                      <a:pt x="18307" y="19228"/>
                    </a:lnTo>
                    <a:lnTo>
                      <a:pt x="18488" y="19015"/>
                    </a:lnTo>
                    <a:lnTo>
                      <a:pt x="18579" y="18929"/>
                    </a:lnTo>
                    <a:lnTo>
                      <a:pt x="18670" y="18844"/>
                    </a:lnTo>
                    <a:lnTo>
                      <a:pt x="18715" y="18716"/>
                    </a:lnTo>
                    <a:lnTo>
                      <a:pt x="18715" y="18588"/>
                    </a:lnTo>
                    <a:lnTo>
                      <a:pt x="18806" y="18502"/>
                    </a:lnTo>
                    <a:lnTo>
                      <a:pt x="18897" y="18417"/>
                    </a:lnTo>
                    <a:lnTo>
                      <a:pt x="18897" y="18288"/>
                    </a:lnTo>
                    <a:lnTo>
                      <a:pt x="18943" y="18160"/>
                    </a:lnTo>
                    <a:lnTo>
                      <a:pt x="19124" y="17477"/>
                    </a:lnTo>
                    <a:lnTo>
                      <a:pt x="19215" y="17135"/>
                    </a:lnTo>
                    <a:lnTo>
                      <a:pt x="19261" y="16793"/>
                    </a:lnTo>
                    <a:lnTo>
                      <a:pt x="19261" y="16750"/>
                    </a:lnTo>
                    <a:lnTo>
                      <a:pt x="19215" y="16750"/>
                    </a:lnTo>
                    <a:lnTo>
                      <a:pt x="19124" y="16750"/>
                    </a:lnTo>
                    <a:lnTo>
                      <a:pt x="18943" y="16750"/>
                    </a:lnTo>
                    <a:lnTo>
                      <a:pt x="18852" y="16750"/>
                    </a:lnTo>
                    <a:lnTo>
                      <a:pt x="18715" y="16707"/>
                    </a:lnTo>
                    <a:lnTo>
                      <a:pt x="18625" y="16579"/>
                    </a:lnTo>
                    <a:lnTo>
                      <a:pt x="18579" y="16451"/>
                    </a:lnTo>
                    <a:lnTo>
                      <a:pt x="18488" y="16301"/>
                    </a:lnTo>
                    <a:lnTo>
                      <a:pt x="18443" y="16301"/>
                    </a:lnTo>
                    <a:lnTo>
                      <a:pt x="18307" y="16451"/>
                    </a:lnTo>
                    <a:lnTo>
                      <a:pt x="18307" y="16579"/>
                    </a:lnTo>
                    <a:lnTo>
                      <a:pt x="18216" y="16964"/>
                    </a:lnTo>
                    <a:lnTo>
                      <a:pt x="18125" y="17092"/>
                    </a:lnTo>
                    <a:lnTo>
                      <a:pt x="17943" y="17220"/>
                    </a:lnTo>
                    <a:lnTo>
                      <a:pt x="17716" y="17391"/>
                    </a:lnTo>
                    <a:lnTo>
                      <a:pt x="17625" y="17391"/>
                    </a:lnTo>
                    <a:lnTo>
                      <a:pt x="17580" y="17391"/>
                    </a:lnTo>
                    <a:lnTo>
                      <a:pt x="17534" y="17306"/>
                    </a:lnTo>
                    <a:lnTo>
                      <a:pt x="17625" y="17135"/>
                    </a:lnTo>
                    <a:lnTo>
                      <a:pt x="17489" y="17092"/>
                    </a:lnTo>
                    <a:lnTo>
                      <a:pt x="17444" y="17092"/>
                    </a:lnTo>
                    <a:lnTo>
                      <a:pt x="17398" y="17135"/>
                    </a:lnTo>
                    <a:lnTo>
                      <a:pt x="17398" y="17177"/>
                    </a:lnTo>
                    <a:lnTo>
                      <a:pt x="17444" y="17220"/>
                    </a:lnTo>
                    <a:lnTo>
                      <a:pt x="17489" y="17306"/>
                    </a:lnTo>
                    <a:lnTo>
                      <a:pt x="17444" y="17306"/>
                    </a:lnTo>
                    <a:lnTo>
                      <a:pt x="17398" y="17306"/>
                    </a:lnTo>
                    <a:lnTo>
                      <a:pt x="17353" y="17263"/>
                    </a:lnTo>
                    <a:lnTo>
                      <a:pt x="17262" y="17135"/>
                    </a:lnTo>
                    <a:lnTo>
                      <a:pt x="17216" y="16964"/>
                    </a:lnTo>
                    <a:lnTo>
                      <a:pt x="17171" y="16836"/>
                    </a:lnTo>
                    <a:lnTo>
                      <a:pt x="17080" y="16750"/>
                    </a:lnTo>
                    <a:lnTo>
                      <a:pt x="16921" y="16707"/>
                    </a:lnTo>
                    <a:lnTo>
                      <a:pt x="16876" y="16707"/>
                    </a:lnTo>
                    <a:lnTo>
                      <a:pt x="16830" y="16750"/>
                    </a:lnTo>
                    <a:lnTo>
                      <a:pt x="16739" y="16622"/>
                    </a:lnTo>
                    <a:lnTo>
                      <a:pt x="16649" y="16494"/>
                    </a:lnTo>
                    <a:lnTo>
                      <a:pt x="16512" y="16408"/>
                    </a:lnTo>
                    <a:lnTo>
                      <a:pt x="16467" y="16344"/>
                    </a:lnTo>
                    <a:lnTo>
                      <a:pt x="16421" y="16301"/>
                    </a:lnTo>
                    <a:lnTo>
                      <a:pt x="16467" y="16259"/>
                    </a:lnTo>
                    <a:lnTo>
                      <a:pt x="16512" y="16216"/>
                    </a:lnTo>
                    <a:lnTo>
                      <a:pt x="16467" y="16131"/>
                    </a:lnTo>
                    <a:lnTo>
                      <a:pt x="16421" y="16131"/>
                    </a:lnTo>
                    <a:lnTo>
                      <a:pt x="16421" y="16088"/>
                    </a:lnTo>
                    <a:lnTo>
                      <a:pt x="16467" y="16045"/>
                    </a:lnTo>
                    <a:lnTo>
                      <a:pt x="16558" y="16045"/>
                    </a:lnTo>
                    <a:lnTo>
                      <a:pt x="16694" y="15917"/>
                    </a:lnTo>
                    <a:lnTo>
                      <a:pt x="16739" y="15831"/>
                    </a:lnTo>
                    <a:lnTo>
                      <a:pt x="16876" y="15789"/>
                    </a:lnTo>
                    <a:lnTo>
                      <a:pt x="16921" y="15831"/>
                    </a:lnTo>
                    <a:lnTo>
                      <a:pt x="17035" y="15917"/>
                    </a:lnTo>
                    <a:lnTo>
                      <a:pt x="17216" y="16088"/>
                    </a:lnTo>
                    <a:lnTo>
                      <a:pt x="17262" y="16216"/>
                    </a:lnTo>
                    <a:lnTo>
                      <a:pt x="17307" y="16259"/>
                    </a:lnTo>
                    <a:lnTo>
                      <a:pt x="17444" y="16259"/>
                    </a:lnTo>
                    <a:lnTo>
                      <a:pt x="17580" y="16259"/>
                    </a:lnTo>
                    <a:lnTo>
                      <a:pt x="17716" y="16301"/>
                    </a:lnTo>
                    <a:lnTo>
                      <a:pt x="17852" y="16344"/>
                    </a:lnTo>
                    <a:lnTo>
                      <a:pt x="17943" y="16344"/>
                    </a:lnTo>
                    <a:lnTo>
                      <a:pt x="18079" y="16301"/>
                    </a:lnTo>
                    <a:lnTo>
                      <a:pt x="18170" y="16173"/>
                    </a:lnTo>
                    <a:lnTo>
                      <a:pt x="18261" y="16002"/>
                    </a:lnTo>
                    <a:lnTo>
                      <a:pt x="18307" y="15874"/>
                    </a:lnTo>
                    <a:lnTo>
                      <a:pt x="18352" y="15831"/>
                    </a:lnTo>
                    <a:lnTo>
                      <a:pt x="18397" y="15831"/>
                    </a:lnTo>
                    <a:lnTo>
                      <a:pt x="18488" y="15874"/>
                    </a:lnTo>
                    <a:lnTo>
                      <a:pt x="18534" y="15960"/>
                    </a:lnTo>
                    <a:lnTo>
                      <a:pt x="18579" y="16045"/>
                    </a:lnTo>
                    <a:lnTo>
                      <a:pt x="18625" y="16131"/>
                    </a:lnTo>
                    <a:lnTo>
                      <a:pt x="18715" y="16088"/>
                    </a:lnTo>
                    <a:lnTo>
                      <a:pt x="18943" y="16002"/>
                    </a:lnTo>
                    <a:lnTo>
                      <a:pt x="19033" y="15874"/>
                    </a:lnTo>
                    <a:lnTo>
                      <a:pt x="19170" y="15789"/>
                    </a:lnTo>
                    <a:lnTo>
                      <a:pt x="19306" y="15703"/>
                    </a:lnTo>
                    <a:lnTo>
                      <a:pt x="19760" y="15233"/>
                    </a:lnTo>
                    <a:lnTo>
                      <a:pt x="19760" y="15191"/>
                    </a:lnTo>
                    <a:lnTo>
                      <a:pt x="19851" y="15020"/>
                    </a:lnTo>
                    <a:lnTo>
                      <a:pt x="19897" y="14934"/>
                    </a:lnTo>
                    <a:lnTo>
                      <a:pt x="19897" y="14891"/>
                    </a:lnTo>
                    <a:lnTo>
                      <a:pt x="19942" y="14934"/>
                    </a:lnTo>
                    <a:lnTo>
                      <a:pt x="19987" y="14977"/>
                    </a:lnTo>
                    <a:lnTo>
                      <a:pt x="20283" y="15105"/>
                    </a:lnTo>
                    <a:lnTo>
                      <a:pt x="20374" y="15148"/>
                    </a:lnTo>
                    <a:lnTo>
                      <a:pt x="20419" y="15191"/>
                    </a:lnTo>
                    <a:lnTo>
                      <a:pt x="20464" y="15191"/>
                    </a:lnTo>
                    <a:lnTo>
                      <a:pt x="20510" y="15105"/>
                    </a:lnTo>
                    <a:lnTo>
                      <a:pt x="20510" y="15062"/>
                    </a:lnTo>
                    <a:lnTo>
                      <a:pt x="20510" y="14977"/>
                    </a:lnTo>
                    <a:lnTo>
                      <a:pt x="20555" y="14891"/>
                    </a:lnTo>
                    <a:lnTo>
                      <a:pt x="20601" y="14934"/>
                    </a:lnTo>
                    <a:lnTo>
                      <a:pt x="20601" y="14977"/>
                    </a:lnTo>
                    <a:lnTo>
                      <a:pt x="20555" y="15105"/>
                    </a:lnTo>
                    <a:lnTo>
                      <a:pt x="20555" y="15191"/>
                    </a:lnTo>
                    <a:lnTo>
                      <a:pt x="20646" y="14934"/>
                    </a:lnTo>
                    <a:lnTo>
                      <a:pt x="20828" y="14720"/>
                    </a:lnTo>
                    <a:lnTo>
                      <a:pt x="20873" y="14763"/>
                    </a:lnTo>
                    <a:lnTo>
                      <a:pt x="20873" y="14806"/>
                    </a:lnTo>
                    <a:lnTo>
                      <a:pt x="20873" y="15020"/>
                    </a:lnTo>
                    <a:lnTo>
                      <a:pt x="21009" y="15575"/>
                    </a:lnTo>
                    <a:lnTo>
                      <a:pt x="21009" y="15490"/>
                    </a:lnTo>
                    <a:lnTo>
                      <a:pt x="21100" y="15831"/>
                    </a:lnTo>
                    <a:lnTo>
                      <a:pt x="21146" y="16088"/>
                    </a:lnTo>
                    <a:lnTo>
                      <a:pt x="21237" y="16301"/>
                    </a:lnTo>
                    <a:lnTo>
                      <a:pt x="21282" y="16537"/>
                    </a:lnTo>
                    <a:lnTo>
                      <a:pt x="21418" y="17263"/>
                    </a:lnTo>
                    <a:lnTo>
                      <a:pt x="21464" y="17306"/>
                    </a:lnTo>
                    <a:lnTo>
                      <a:pt x="21600" y="16173"/>
                    </a:lnTo>
                    <a:lnTo>
                      <a:pt x="21600" y="15191"/>
                    </a:lnTo>
                    <a:lnTo>
                      <a:pt x="21555" y="14165"/>
                    </a:lnTo>
                    <a:lnTo>
                      <a:pt x="21509" y="12862"/>
                    </a:lnTo>
                    <a:close/>
                    <a:moveTo>
                      <a:pt x="6087" y="8610"/>
                    </a:moveTo>
                    <a:lnTo>
                      <a:pt x="6087" y="8610"/>
                    </a:lnTo>
                    <a:lnTo>
                      <a:pt x="6132" y="8567"/>
                    </a:lnTo>
                    <a:lnTo>
                      <a:pt x="6178" y="8439"/>
                    </a:lnTo>
                    <a:lnTo>
                      <a:pt x="6223" y="8354"/>
                    </a:lnTo>
                    <a:lnTo>
                      <a:pt x="6314" y="8311"/>
                    </a:lnTo>
                    <a:lnTo>
                      <a:pt x="6405" y="8354"/>
                    </a:lnTo>
                    <a:lnTo>
                      <a:pt x="6087" y="8610"/>
                    </a:lnTo>
                    <a:close/>
                    <a:moveTo>
                      <a:pt x="6450" y="8781"/>
                    </a:moveTo>
                    <a:lnTo>
                      <a:pt x="6450" y="8781"/>
                    </a:lnTo>
                    <a:lnTo>
                      <a:pt x="6450" y="8738"/>
                    </a:lnTo>
                    <a:lnTo>
                      <a:pt x="6450" y="8696"/>
                    </a:lnTo>
                    <a:lnTo>
                      <a:pt x="6587" y="8482"/>
                    </a:lnTo>
                    <a:lnTo>
                      <a:pt x="6541" y="8610"/>
                    </a:lnTo>
                    <a:lnTo>
                      <a:pt x="6450" y="8781"/>
                    </a:lnTo>
                    <a:close/>
                    <a:moveTo>
                      <a:pt x="8381" y="7264"/>
                    </a:moveTo>
                    <a:lnTo>
                      <a:pt x="8381" y="7264"/>
                    </a:lnTo>
                    <a:lnTo>
                      <a:pt x="8426" y="7456"/>
                    </a:lnTo>
                    <a:lnTo>
                      <a:pt x="8472" y="7627"/>
                    </a:lnTo>
                    <a:lnTo>
                      <a:pt x="8472" y="7670"/>
                    </a:lnTo>
                    <a:lnTo>
                      <a:pt x="8426" y="7670"/>
                    </a:lnTo>
                    <a:lnTo>
                      <a:pt x="8336" y="7627"/>
                    </a:lnTo>
                    <a:lnTo>
                      <a:pt x="8290" y="7585"/>
                    </a:lnTo>
                    <a:lnTo>
                      <a:pt x="8290" y="7307"/>
                    </a:lnTo>
                    <a:lnTo>
                      <a:pt x="8245" y="7008"/>
                    </a:lnTo>
                    <a:lnTo>
                      <a:pt x="8336" y="7050"/>
                    </a:lnTo>
                    <a:lnTo>
                      <a:pt x="8426" y="7050"/>
                    </a:lnTo>
                    <a:lnTo>
                      <a:pt x="8472" y="7050"/>
                    </a:lnTo>
                    <a:lnTo>
                      <a:pt x="8472" y="7093"/>
                    </a:lnTo>
                    <a:lnTo>
                      <a:pt x="8426" y="7136"/>
                    </a:lnTo>
                    <a:lnTo>
                      <a:pt x="8381" y="7179"/>
                    </a:lnTo>
                    <a:lnTo>
                      <a:pt x="8381" y="7264"/>
                    </a:lnTo>
                    <a:close/>
                    <a:moveTo>
                      <a:pt x="9517" y="7798"/>
                    </a:moveTo>
                    <a:lnTo>
                      <a:pt x="9517" y="7798"/>
                    </a:lnTo>
                    <a:lnTo>
                      <a:pt x="9471" y="7798"/>
                    </a:lnTo>
                    <a:lnTo>
                      <a:pt x="9426" y="7798"/>
                    </a:lnTo>
                    <a:lnTo>
                      <a:pt x="9335" y="7713"/>
                    </a:lnTo>
                    <a:lnTo>
                      <a:pt x="9244" y="7627"/>
                    </a:lnTo>
                    <a:lnTo>
                      <a:pt x="9153" y="7542"/>
                    </a:lnTo>
                    <a:lnTo>
                      <a:pt x="9108" y="7542"/>
                    </a:lnTo>
                    <a:lnTo>
                      <a:pt x="9062" y="7499"/>
                    </a:lnTo>
                    <a:lnTo>
                      <a:pt x="9108" y="7456"/>
                    </a:lnTo>
                    <a:lnTo>
                      <a:pt x="9108" y="7350"/>
                    </a:lnTo>
                    <a:lnTo>
                      <a:pt x="9199" y="7307"/>
                    </a:lnTo>
                    <a:lnTo>
                      <a:pt x="9380" y="7350"/>
                    </a:lnTo>
                    <a:lnTo>
                      <a:pt x="9562" y="7456"/>
                    </a:lnTo>
                    <a:lnTo>
                      <a:pt x="9608" y="7499"/>
                    </a:lnTo>
                    <a:lnTo>
                      <a:pt x="9608" y="7585"/>
                    </a:lnTo>
                    <a:lnTo>
                      <a:pt x="9562" y="7670"/>
                    </a:lnTo>
                    <a:lnTo>
                      <a:pt x="9517" y="7798"/>
                    </a:lnTo>
                    <a:close/>
                    <a:moveTo>
                      <a:pt x="10244" y="10597"/>
                    </a:moveTo>
                    <a:lnTo>
                      <a:pt x="10244" y="10597"/>
                    </a:lnTo>
                    <a:lnTo>
                      <a:pt x="10334" y="10768"/>
                    </a:lnTo>
                    <a:lnTo>
                      <a:pt x="10244" y="10597"/>
                    </a:lnTo>
                    <a:close/>
                    <a:moveTo>
                      <a:pt x="10766" y="7969"/>
                    </a:moveTo>
                    <a:lnTo>
                      <a:pt x="10766" y="7969"/>
                    </a:lnTo>
                    <a:lnTo>
                      <a:pt x="10766" y="7926"/>
                    </a:lnTo>
                    <a:lnTo>
                      <a:pt x="10675" y="7884"/>
                    </a:lnTo>
                    <a:lnTo>
                      <a:pt x="10630" y="7841"/>
                    </a:lnTo>
                    <a:lnTo>
                      <a:pt x="10562" y="7798"/>
                    </a:lnTo>
                    <a:lnTo>
                      <a:pt x="10630" y="7798"/>
                    </a:lnTo>
                    <a:lnTo>
                      <a:pt x="10721" y="7841"/>
                    </a:lnTo>
                    <a:lnTo>
                      <a:pt x="10902" y="7969"/>
                    </a:lnTo>
                    <a:lnTo>
                      <a:pt x="10993" y="8012"/>
                    </a:lnTo>
                    <a:lnTo>
                      <a:pt x="10948" y="8055"/>
                    </a:lnTo>
                    <a:lnTo>
                      <a:pt x="10902" y="8097"/>
                    </a:lnTo>
                    <a:lnTo>
                      <a:pt x="10811" y="8055"/>
                    </a:lnTo>
                    <a:lnTo>
                      <a:pt x="10562" y="7969"/>
                    </a:lnTo>
                    <a:lnTo>
                      <a:pt x="10675" y="7969"/>
                    </a:lnTo>
                    <a:lnTo>
                      <a:pt x="10721" y="8012"/>
                    </a:lnTo>
                    <a:lnTo>
                      <a:pt x="10766" y="7969"/>
                    </a:lnTo>
                    <a:close/>
                    <a:moveTo>
                      <a:pt x="11402" y="11879"/>
                    </a:moveTo>
                    <a:lnTo>
                      <a:pt x="11402" y="11879"/>
                    </a:lnTo>
                    <a:lnTo>
                      <a:pt x="11311" y="11964"/>
                    </a:lnTo>
                    <a:lnTo>
                      <a:pt x="11266" y="11964"/>
                    </a:lnTo>
                    <a:lnTo>
                      <a:pt x="11493" y="11708"/>
                    </a:lnTo>
                    <a:lnTo>
                      <a:pt x="11584" y="11580"/>
                    </a:lnTo>
                    <a:lnTo>
                      <a:pt x="11629" y="11452"/>
                    </a:lnTo>
                    <a:lnTo>
                      <a:pt x="11629" y="11323"/>
                    </a:lnTo>
                    <a:lnTo>
                      <a:pt x="11493" y="11281"/>
                    </a:lnTo>
                    <a:lnTo>
                      <a:pt x="11447" y="11238"/>
                    </a:lnTo>
                    <a:lnTo>
                      <a:pt x="11084" y="11153"/>
                    </a:lnTo>
                    <a:lnTo>
                      <a:pt x="11038" y="11153"/>
                    </a:lnTo>
                    <a:lnTo>
                      <a:pt x="10902" y="11153"/>
                    </a:lnTo>
                    <a:lnTo>
                      <a:pt x="10766" y="11067"/>
                    </a:lnTo>
                    <a:lnTo>
                      <a:pt x="10630" y="10982"/>
                    </a:lnTo>
                    <a:lnTo>
                      <a:pt x="11038" y="11110"/>
                    </a:lnTo>
                    <a:lnTo>
                      <a:pt x="11266" y="11195"/>
                    </a:lnTo>
                    <a:lnTo>
                      <a:pt x="11493" y="11281"/>
                    </a:lnTo>
                    <a:lnTo>
                      <a:pt x="11538" y="11281"/>
                    </a:lnTo>
                    <a:lnTo>
                      <a:pt x="11584" y="11323"/>
                    </a:lnTo>
                    <a:lnTo>
                      <a:pt x="11629" y="11323"/>
                    </a:lnTo>
                    <a:lnTo>
                      <a:pt x="11629" y="11366"/>
                    </a:lnTo>
                    <a:lnTo>
                      <a:pt x="11674" y="11452"/>
                    </a:lnTo>
                    <a:lnTo>
                      <a:pt x="11720" y="11537"/>
                    </a:lnTo>
                    <a:lnTo>
                      <a:pt x="11674" y="11580"/>
                    </a:lnTo>
                    <a:lnTo>
                      <a:pt x="11629" y="11580"/>
                    </a:lnTo>
                    <a:lnTo>
                      <a:pt x="11584" y="11580"/>
                    </a:lnTo>
                    <a:lnTo>
                      <a:pt x="11493" y="11708"/>
                    </a:lnTo>
                    <a:lnTo>
                      <a:pt x="11402" y="11879"/>
                    </a:lnTo>
                    <a:close/>
                    <a:moveTo>
                      <a:pt x="11856" y="12178"/>
                    </a:moveTo>
                    <a:lnTo>
                      <a:pt x="11856" y="12178"/>
                    </a:lnTo>
                    <a:lnTo>
                      <a:pt x="11765" y="12135"/>
                    </a:lnTo>
                    <a:lnTo>
                      <a:pt x="11493" y="12050"/>
                    </a:lnTo>
                    <a:lnTo>
                      <a:pt x="11856" y="12178"/>
                    </a:lnTo>
                    <a:close/>
                    <a:moveTo>
                      <a:pt x="11674" y="8055"/>
                    </a:moveTo>
                    <a:lnTo>
                      <a:pt x="11674" y="8055"/>
                    </a:lnTo>
                    <a:lnTo>
                      <a:pt x="11856" y="8226"/>
                    </a:lnTo>
                    <a:lnTo>
                      <a:pt x="11674" y="8055"/>
                    </a:lnTo>
                    <a:close/>
                    <a:moveTo>
                      <a:pt x="13491" y="7350"/>
                    </a:moveTo>
                    <a:lnTo>
                      <a:pt x="13491" y="7350"/>
                    </a:lnTo>
                    <a:lnTo>
                      <a:pt x="13401" y="7585"/>
                    </a:lnTo>
                    <a:lnTo>
                      <a:pt x="13491" y="7350"/>
                    </a:lnTo>
                    <a:close/>
                    <a:moveTo>
                      <a:pt x="13128" y="11110"/>
                    </a:moveTo>
                    <a:lnTo>
                      <a:pt x="13128" y="11110"/>
                    </a:lnTo>
                    <a:lnTo>
                      <a:pt x="13128" y="11067"/>
                    </a:lnTo>
                    <a:lnTo>
                      <a:pt x="13083" y="11024"/>
                    </a:lnTo>
                    <a:lnTo>
                      <a:pt x="13128" y="11024"/>
                    </a:lnTo>
                    <a:lnTo>
                      <a:pt x="13174" y="10982"/>
                    </a:lnTo>
                    <a:lnTo>
                      <a:pt x="13174" y="10853"/>
                    </a:lnTo>
                    <a:lnTo>
                      <a:pt x="13174" y="10811"/>
                    </a:lnTo>
                    <a:lnTo>
                      <a:pt x="13128" y="10768"/>
                    </a:lnTo>
                    <a:lnTo>
                      <a:pt x="13174" y="10640"/>
                    </a:lnTo>
                    <a:lnTo>
                      <a:pt x="13219" y="10554"/>
                    </a:lnTo>
                    <a:lnTo>
                      <a:pt x="13174" y="10469"/>
                    </a:lnTo>
                    <a:lnTo>
                      <a:pt x="13083" y="10362"/>
                    </a:lnTo>
                    <a:lnTo>
                      <a:pt x="13174" y="10426"/>
                    </a:lnTo>
                    <a:lnTo>
                      <a:pt x="13264" y="10512"/>
                    </a:lnTo>
                    <a:lnTo>
                      <a:pt x="13219" y="10554"/>
                    </a:lnTo>
                    <a:lnTo>
                      <a:pt x="13264" y="10554"/>
                    </a:lnTo>
                    <a:lnTo>
                      <a:pt x="13219" y="10853"/>
                    </a:lnTo>
                    <a:lnTo>
                      <a:pt x="13128" y="11110"/>
                    </a:lnTo>
                    <a:close/>
                    <a:moveTo>
                      <a:pt x="13355" y="10063"/>
                    </a:moveTo>
                    <a:lnTo>
                      <a:pt x="13355" y="10063"/>
                    </a:lnTo>
                    <a:lnTo>
                      <a:pt x="13355" y="10106"/>
                    </a:lnTo>
                    <a:lnTo>
                      <a:pt x="13401" y="10148"/>
                    </a:lnTo>
                    <a:lnTo>
                      <a:pt x="13446" y="10640"/>
                    </a:lnTo>
                    <a:lnTo>
                      <a:pt x="13310" y="10106"/>
                    </a:lnTo>
                    <a:lnTo>
                      <a:pt x="13219" y="9636"/>
                    </a:lnTo>
                    <a:lnTo>
                      <a:pt x="13264" y="9465"/>
                    </a:lnTo>
                    <a:lnTo>
                      <a:pt x="13264" y="9422"/>
                    </a:lnTo>
                    <a:lnTo>
                      <a:pt x="13310" y="9422"/>
                    </a:lnTo>
                    <a:lnTo>
                      <a:pt x="13355" y="9465"/>
                    </a:lnTo>
                    <a:lnTo>
                      <a:pt x="13310" y="9550"/>
                    </a:lnTo>
                    <a:lnTo>
                      <a:pt x="13219" y="9636"/>
                    </a:lnTo>
                    <a:lnTo>
                      <a:pt x="13264" y="9764"/>
                    </a:lnTo>
                    <a:lnTo>
                      <a:pt x="13355" y="9849"/>
                    </a:lnTo>
                    <a:lnTo>
                      <a:pt x="13446" y="9892"/>
                    </a:lnTo>
                    <a:lnTo>
                      <a:pt x="13491" y="9977"/>
                    </a:lnTo>
                    <a:lnTo>
                      <a:pt x="13491" y="10020"/>
                    </a:lnTo>
                    <a:lnTo>
                      <a:pt x="13446" y="10020"/>
                    </a:lnTo>
                    <a:lnTo>
                      <a:pt x="13355" y="10063"/>
                    </a:lnTo>
                    <a:close/>
                    <a:moveTo>
                      <a:pt x="13401" y="8866"/>
                    </a:moveTo>
                    <a:lnTo>
                      <a:pt x="13401" y="8866"/>
                    </a:lnTo>
                    <a:lnTo>
                      <a:pt x="13355" y="8909"/>
                    </a:lnTo>
                    <a:lnTo>
                      <a:pt x="13401" y="8866"/>
                    </a:lnTo>
                    <a:lnTo>
                      <a:pt x="13264" y="8738"/>
                    </a:lnTo>
                    <a:lnTo>
                      <a:pt x="13128" y="8525"/>
                    </a:lnTo>
                    <a:lnTo>
                      <a:pt x="13083" y="8439"/>
                    </a:lnTo>
                    <a:lnTo>
                      <a:pt x="13037" y="8311"/>
                    </a:lnTo>
                    <a:lnTo>
                      <a:pt x="13083" y="8268"/>
                    </a:lnTo>
                    <a:lnTo>
                      <a:pt x="13174" y="8226"/>
                    </a:lnTo>
                    <a:lnTo>
                      <a:pt x="13355" y="8055"/>
                    </a:lnTo>
                    <a:lnTo>
                      <a:pt x="13355" y="8097"/>
                    </a:lnTo>
                    <a:lnTo>
                      <a:pt x="13264" y="8183"/>
                    </a:lnTo>
                    <a:lnTo>
                      <a:pt x="13128" y="8482"/>
                    </a:lnTo>
                    <a:lnTo>
                      <a:pt x="13264" y="8525"/>
                    </a:lnTo>
                    <a:lnTo>
                      <a:pt x="13355" y="8610"/>
                    </a:lnTo>
                    <a:lnTo>
                      <a:pt x="13355" y="8653"/>
                    </a:lnTo>
                    <a:lnTo>
                      <a:pt x="13355" y="8696"/>
                    </a:lnTo>
                    <a:lnTo>
                      <a:pt x="13355" y="8781"/>
                    </a:lnTo>
                    <a:lnTo>
                      <a:pt x="13355" y="8824"/>
                    </a:lnTo>
                    <a:lnTo>
                      <a:pt x="13401" y="8824"/>
                    </a:lnTo>
                    <a:lnTo>
                      <a:pt x="13446" y="8781"/>
                    </a:lnTo>
                    <a:lnTo>
                      <a:pt x="13491" y="8781"/>
                    </a:lnTo>
                    <a:lnTo>
                      <a:pt x="13446" y="8824"/>
                    </a:lnTo>
                    <a:lnTo>
                      <a:pt x="13401" y="8866"/>
                    </a:lnTo>
                    <a:close/>
                    <a:moveTo>
                      <a:pt x="16649" y="13524"/>
                    </a:moveTo>
                    <a:lnTo>
                      <a:pt x="16649" y="13524"/>
                    </a:lnTo>
                    <a:lnTo>
                      <a:pt x="16558" y="13652"/>
                    </a:lnTo>
                    <a:lnTo>
                      <a:pt x="16421" y="13695"/>
                    </a:lnTo>
                    <a:lnTo>
                      <a:pt x="16331" y="13695"/>
                    </a:lnTo>
                    <a:lnTo>
                      <a:pt x="16194" y="13652"/>
                    </a:lnTo>
                    <a:lnTo>
                      <a:pt x="15922" y="13524"/>
                    </a:lnTo>
                    <a:lnTo>
                      <a:pt x="15695" y="13374"/>
                    </a:lnTo>
                    <a:lnTo>
                      <a:pt x="15649" y="13332"/>
                    </a:lnTo>
                    <a:lnTo>
                      <a:pt x="15649" y="13204"/>
                    </a:lnTo>
                    <a:lnTo>
                      <a:pt x="15649" y="12990"/>
                    </a:lnTo>
                    <a:lnTo>
                      <a:pt x="15740" y="12819"/>
                    </a:lnTo>
                    <a:lnTo>
                      <a:pt x="15740" y="12691"/>
                    </a:lnTo>
                    <a:lnTo>
                      <a:pt x="15740" y="12648"/>
                    </a:lnTo>
                    <a:lnTo>
                      <a:pt x="15649" y="12648"/>
                    </a:lnTo>
                    <a:lnTo>
                      <a:pt x="15558" y="12648"/>
                    </a:lnTo>
                    <a:lnTo>
                      <a:pt x="15468" y="12605"/>
                    </a:lnTo>
                    <a:lnTo>
                      <a:pt x="15422" y="12563"/>
                    </a:lnTo>
                    <a:lnTo>
                      <a:pt x="15422" y="12520"/>
                    </a:lnTo>
                    <a:lnTo>
                      <a:pt x="15377" y="12477"/>
                    </a:lnTo>
                    <a:lnTo>
                      <a:pt x="15150" y="12349"/>
                    </a:lnTo>
                    <a:lnTo>
                      <a:pt x="14922" y="12178"/>
                    </a:lnTo>
                    <a:lnTo>
                      <a:pt x="14832" y="12093"/>
                    </a:lnTo>
                    <a:lnTo>
                      <a:pt x="14786" y="12050"/>
                    </a:lnTo>
                    <a:lnTo>
                      <a:pt x="14786" y="11964"/>
                    </a:lnTo>
                    <a:lnTo>
                      <a:pt x="14741" y="11836"/>
                    </a:lnTo>
                    <a:lnTo>
                      <a:pt x="14695" y="11793"/>
                    </a:lnTo>
                    <a:lnTo>
                      <a:pt x="14604" y="11751"/>
                    </a:lnTo>
                    <a:lnTo>
                      <a:pt x="14514" y="11751"/>
                    </a:lnTo>
                    <a:lnTo>
                      <a:pt x="14468" y="11708"/>
                    </a:lnTo>
                    <a:lnTo>
                      <a:pt x="14468" y="11580"/>
                    </a:lnTo>
                    <a:lnTo>
                      <a:pt x="14514" y="11409"/>
                    </a:lnTo>
                    <a:lnTo>
                      <a:pt x="14650" y="11153"/>
                    </a:lnTo>
                    <a:lnTo>
                      <a:pt x="14650" y="10939"/>
                    </a:lnTo>
                    <a:lnTo>
                      <a:pt x="14695" y="10853"/>
                    </a:lnTo>
                    <a:lnTo>
                      <a:pt x="14741" y="10682"/>
                    </a:lnTo>
                    <a:lnTo>
                      <a:pt x="14786" y="10597"/>
                    </a:lnTo>
                    <a:lnTo>
                      <a:pt x="14832" y="10554"/>
                    </a:lnTo>
                    <a:lnTo>
                      <a:pt x="14922" y="10512"/>
                    </a:lnTo>
                    <a:lnTo>
                      <a:pt x="15104" y="10554"/>
                    </a:lnTo>
                    <a:lnTo>
                      <a:pt x="15286" y="10597"/>
                    </a:lnTo>
                    <a:lnTo>
                      <a:pt x="15331" y="10682"/>
                    </a:lnTo>
                    <a:lnTo>
                      <a:pt x="15331" y="10725"/>
                    </a:lnTo>
                    <a:lnTo>
                      <a:pt x="15377" y="10853"/>
                    </a:lnTo>
                    <a:lnTo>
                      <a:pt x="15422" y="10896"/>
                    </a:lnTo>
                    <a:lnTo>
                      <a:pt x="15468" y="10896"/>
                    </a:lnTo>
                    <a:lnTo>
                      <a:pt x="15377" y="10939"/>
                    </a:lnTo>
                    <a:lnTo>
                      <a:pt x="15240" y="10982"/>
                    </a:lnTo>
                    <a:lnTo>
                      <a:pt x="15195" y="10982"/>
                    </a:lnTo>
                    <a:lnTo>
                      <a:pt x="15150" y="11067"/>
                    </a:lnTo>
                    <a:lnTo>
                      <a:pt x="15286" y="11153"/>
                    </a:lnTo>
                    <a:lnTo>
                      <a:pt x="15331" y="11238"/>
                    </a:lnTo>
                    <a:lnTo>
                      <a:pt x="15331" y="11281"/>
                    </a:lnTo>
                    <a:lnTo>
                      <a:pt x="15286" y="11323"/>
                    </a:lnTo>
                    <a:lnTo>
                      <a:pt x="15195" y="11323"/>
                    </a:lnTo>
                    <a:lnTo>
                      <a:pt x="15150" y="11366"/>
                    </a:lnTo>
                    <a:lnTo>
                      <a:pt x="15104" y="11366"/>
                    </a:lnTo>
                    <a:lnTo>
                      <a:pt x="15104" y="11409"/>
                    </a:lnTo>
                    <a:lnTo>
                      <a:pt x="15150" y="11409"/>
                    </a:lnTo>
                    <a:lnTo>
                      <a:pt x="15240" y="11452"/>
                    </a:lnTo>
                    <a:lnTo>
                      <a:pt x="15468" y="11623"/>
                    </a:lnTo>
                    <a:lnTo>
                      <a:pt x="15468" y="11665"/>
                    </a:lnTo>
                    <a:lnTo>
                      <a:pt x="15513" y="11708"/>
                    </a:lnTo>
                    <a:lnTo>
                      <a:pt x="15649" y="11708"/>
                    </a:lnTo>
                    <a:lnTo>
                      <a:pt x="15740" y="11708"/>
                    </a:lnTo>
                    <a:lnTo>
                      <a:pt x="15831" y="11751"/>
                    </a:lnTo>
                    <a:lnTo>
                      <a:pt x="15876" y="11793"/>
                    </a:lnTo>
                    <a:lnTo>
                      <a:pt x="15876" y="11879"/>
                    </a:lnTo>
                    <a:lnTo>
                      <a:pt x="15922" y="12007"/>
                    </a:lnTo>
                    <a:lnTo>
                      <a:pt x="15967" y="12007"/>
                    </a:lnTo>
                    <a:lnTo>
                      <a:pt x="16013" y="11879"/>
                    </a:lnTo>
                    <a:lnTo>
                      <a:pt x="16013" y="11836"/>
                    </a:lnTo>
                    <a:lnTo>
                      <a:pt x="16058" y="11793"/>
                    </a:lnTo>
                    <a:lnTo>
                      <a:pt x="16103" y="11793"/>
                    </a:lnTo>
                    <a:lnTo>
                      <a:pt x="16194" y="11879"/>
                    </a:lnTo>
                    <a:lnTo>
                      <a:pt x="16285" y="11922"/>
                    </a:lnTo>
                    <a:lnTo>
                      <a:pt x="16421" y="12007"/>
                    </a:lnTo>
                    <a:lnTo>
                      <a:pt x="16376" y="12050"/>
                    </a:lnTo>
                    <a:lnTo>
                      <a:pt x="16331" y="12093"/>
                    </a:lnTo>
                    <a:lnTo>
                      <a:pt x="16285" y="12221"/>
                    </a:lnTo>
                    <a:lnTo>
                      <a:pt x="16194" y="12306"/>
                    </a:lnTo>
                    <a:lnTo>
                      <a:pt x="16149" y="12349"/>
                    </a:lnTo>
                    <a:lnTo>
                      <a:pt x="16149" y="12392"/>
                    </a:lnTo>
                    <a:lnTo>
                      <a:pt x="16149" y="12434"/>
                    </a:lnTo>
                    <a:lnTo>
                      <a:pt x="16194" y="12477"/>
                    </a:lnTo>
                    <a:lnTo>
                      <a:pt x="16285" y="12563"/>
                    </a:lnTo>
                    <a:lnTo>
                      <a:pt x="16240" y="12477"/>
                    </a:lnTo>
                    <a:lnTo>
                      <a:pt x="16376" y="12605"/>
                    </a:lnTo>
                    <a:lnTo>
                      <a:pt x="16467" y="12648"/>
                    </a:lnTo>
                    <a:lnTo>
                      <a:pt x="16558" y="12691"/>
                    </a:lnTo>
                    <a:lnTo>
                      <a:pt x="16603" y="12776"/>
                    </a:lnTo>
                    <a:lnTo>
                      <a:pt x="16649" y="12904"/>
                    </a:lnTo>
                    <a:lnTo>
                      <a:pt x="16785" y="13204"/>
                    </a:lnTo>
                    <a:lnTo>
                      <a:pt x="16649" y="13524"/>
                    </a:lnTo>
                    <a:close/>
                    <a:moveTo>
                      <a:pt x="16512" y="10853"/>
                    </a:moveTo>
                    <a:lnTo>
                      <a:pt x="16512" y="10853"/>
                    </a:lnTo>
                    <a:lnTo>
                      <a:pt x="16467" y="10853"/>
                    </a:lnTo>
                    <a:lnTo>
                      <a:pt x="16421" y="10811"/>
                    </a:lnTo>
                    <a:lnTo>
                      <a:pt x="16421" y="10725"/>
                    </a:lnTo>
                    <a:lnTo>
                      <a:pt x="16285" y="10554"/>
                    </a:lnTo>
                    <a:lnTo>
                      <a:pt x="16240" y="10319"/>
                    </a:lnTo>
                    <a:lnTo>
                      <a:pt x="16240" y="10148"/>
                    </a:lnTo>
                    <a:lnTo>
                      <a:pt x="16331" y="9977"/>
                    </a:lnTo>
                    <a:lnTo>
                      <a:pt x="16421" y="9764"/>
                    </a:lnTo>
                    <a:lnTo>
                      <a:pt x="16421" y="9807"/>
                    </a:lnTo>
                    <a:lnTo>
                      <a:pt x="16467" y="9935"/>
                    </a:lnTo>
                    <a:lnTo>
                      <a:pt x="16512" y="10020"/>
                    </a:lnTo>
                    <a:lnTo>
                      <a:pt x="16558" y="10020"/>
                    </a:lnTo>
                    <a:lnTo>
                      <a:pt x="16649" y="10063"/>
                    </a:lnTo>
                    <a:lnTo>
                      <a:pt x="16739" y="10234"/>
                    </a:lnTo>
                    <a:lnTo>
                      <a:pt x="16785" y="10469"/>
                    </a:lnTo>
                    <a:lnTo>
                      <a:pt x="16830" y="10640"/>
                    </a:lnTo>
                    <a:lnTo>
                      <a:pt x="16785" y="10725"/>
                    </a:lnTo>
                    <a:lnTo>
                      <a:pt x="16739" y="10768"/>
                    </a:lnTo>
                    <a:lnTo>
                      <a:pt x="16649" y="10811"/>
                    </a:lnTo>
                    <a:lnTo>
                      <a:pt x="16512" y="10853"/>
                    </a:lnTo>
                    <a:close/>
                    <a:moveTo>
                      <a:pt x="17943" y="8866"/>
                    </a:moveTo>
                    <a:lnTo>
                      <a:pt x="17943" y="8866"/>
                    </a:lnTo>
                    <a:lnTo>
                      <a:pt x="17807" y="8738"/>
                    </a:lnTo>
                    <a:lnTo>
                      <a:pt x="17671" y="8610"/>
                    </a:lnTo>
                    <a:lnTo>
                      <a:pt x="17671" y="8567"/>
                    </a:lnTo>
                    <a:lnTo>
                      <a:pt x="17671" y="8482"/>
                    </a:lnTo>
                    <a:lnTo>
                      <a:pt x="17716" y="8183"/>
                    </a:lnTo>
                    <a:lnTo>
                      <a:pt x="17807" y="8140"/>
                    </a:lnTo>
                    <a:lnTo>
                      <a:pt x="17807" y="8012"/>
                    </a:lnTo>
                    <a:lnTo>
                      <a:pt x="17852" y="7926"/>
                    </a:lnTo>
                    <a:lnTo>
                      <a:pt x="17852" y="7884"/>
                    </a:lnTo>
                    <a:lnTo>
                      <a:pt x="17898" y="7884"/>
                    </a:lnTo>
                    <a:lnTo>
                      <a:pt x="17943" y="7926"/>
                    </a:lnTo>
                    <a:lnTo>
                      <a:pt x="17943" y="8012"/>
                    </a:lnTo>
                    <a:lnTo>
                      <a:pt x="17852" y="8183"/>
                    </a:lnTo>
                    <a:lnTo>
                      <a:pt x="17716" y="8311"/>
                    </a:lnTo>
                    <a:lnTo>
                      <a:pt x="17716" y="8354"/>
                    </a:lnTo>
                    <a:lnTo>
                      <a:pt x="17716" y="8396"/>
                    </a:lnTo>
                    <a:lnTo>
                      <a:pt x="17898" y="8781"/>
                    </a:lnTo>
                    <a:lnTo>
                      <a:pt x="17943" y="8866"/>
                    </a:lnTo>
                    <a:close/>
                    <a:moveTo>
                      <a:pt x="17943" y="886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Freeform: Shape 54"/>
              <p:cNvSpPr>
                <a:spLocks/>
              </p:cNvSpPr>
              <p:nvPr/>
            </p:nvSpPr>
            <p:spPr bwMode="auto">
              <a:xfrm>
                <a:off x="7092" y="5416"/>
                <a:ext cx="32" cy="4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0"/>
                    </a:moveTo>
                    <a:lnTo>
                      <a:pt x="21600" y="0"/>
                    </a:lnTo>
                    <a:lnTo>
                      <a:pt x="10800" y="7200"/>
                    </a:lnTo>
                    <a:lnTo>
                      <a:pt x="0" y="21600"/>
                    </a:lnTo>
                    <a:lnTo>
                      <a:pt x="10800" y="21600"/>
                    </a:lnTo>
                    <a:lnTo>
                      <a:pt x="21600" y="14400"/>
                    </a:lnTo>
                    <a:lnTo>
                      <a:pt x="21600" y="0"/>
                    </a:lnTo>
                    <a:close/>
                    <a:moveTo>
                      <a:pt x="2160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Freeform: Shape 55"/>
              <p:cNvSpPr>
                <a:spLocks/>
              </p:cNvSpPr>
              <p:nvPr/>
            </p:nvSpPr>
            <p:spPr bwMode="auto">
              <a:xfrm>
                <a:off x="6660" y="5753"/>
                <a:ext cx="64" cy="1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0"/>
                    </a:moveTo>
                    <a:lnTo>
                      <a:pt x="21600" y="0"/>
                    </a:lnTo>
                    <a:lnTo>
                      <a:pt x="10800" y="0"/>
                    </a:lnTo>
                    <a:lnTo>
                      <a:pt x="0" y="0"/>
                    </a:lnTo>
                    <a:lnTo>
                      <a:pt x="5400" y="21600"/>
                    </a:lnTo>
                    <a:lnTo>
                      <a:pt x="21600" y="0"/>
                    </a:lnTo>
                    <a:close/>
                    <a:moveTo>
                      <a:pt x="2160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Freeform: Shape 56"/>
              <p:cNvSpPr>
                <a:spLocks/>
              </p:cNvSpPr>
              <p:nvPr/>
            </p:nvSpPr>
            <p:spPr bwMode="auto">
              <a:xfrm>
                <a:off x="5099" y="3880"/>
                <a:ext cx="48" cy="8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7200" y="21600"/>
                    </a:moveTo>
                    <a:lnTo>
                      <a:pt x="7200" y="21600"/>
                    </a:lnTo>
                    <a:lnTo>
                      <a:pt x="14400" y="17673"/>
                    </a:lnTo>
                    <a:lnTo>
                      <a:pt x="14400" y="13745"/>
                    </a:lnTo>
                    <a:lnTo>
                      <a:pt x="21600" y="0"/>
                    </a:lnTo>
                    <a:lnTo>
                      <a:pt x="14400" y="0"/>
                    </a:lnTo>
                    <a:lnTo>
                      <a:pt x="7200" y="3927"/>
                    </a:lnTo>
                    <a:lnTo>
                      <a:pt x="0" y="17673"/>
                    </a:lnTo>
                    <a:lnTo>
                      <a:pt x="0" y="21600"/>
                    </a:lnTo>
                    <a:lnTo>
                      <a:pt x="7200" y="21600"/>
                    </a:lnTo>
                    <a:close/>
                    <a:moveTo>
                      <a:pt x="720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Freeform: Shape 57"/>
              <p:cNvSpPr>
                <a:spLocks/>
              </p:cNvSpPr>
              <p:nvPr/>
            </p:nvSpPr>
            <p:spPr bwMode="auto">
              <a:xfrm>
                <a:off x="7580" y="4528"/>
                <a:ext cx="128" cy="4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200" y="14400"/>
                    </a:moveTo>
                    <a:lnTo>
                      <a:pt x="16200" y="14400"/>
                    </a:lnTo>
                    <a:lnTo>
                      <a:pt x="21600" y="21600"/>
                    </a:lnTo>
                    <a:lnTo>
                      <a:pt x="0" y="0"/>
                    </a:lnTo>
                    <a:lnTo>
                      <a:pt x="16200" y="14400"/>
                    </a:lnTo>
                    <a:close/>
                    <a:moveTo>
                      <a:pt x="16200" y="144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Freeform: Shape 58"/>
              <p:cNvSpPr>
                <a:spLocks/>
              </p:cNvSpPr>
              <p:nvPr/>
            </p:nvSpPr>
            <p:spPr bwMode="auto">
              <a:xfrm>
                <a:off x="0" y="5753"/>
                <a:ext cx="32" cy="61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0" y="0"/>
                    </a:lnTo>
                    <a:lnTo>
                      <a:pt x="0" y="3366"/>
                    </a:lnTo>
                    <a:lnTo>
                      <a:pt x="0" y="7294"/>
                    </a:lnTo>
                    <a:lnTo>
                      <a:pt x="0" y="12904"/>
                    </a:lnTo>
                    <a:lnTo>
                      <a:pt x="21600" y="21600"/>
                    </a:lnTo>
                    <a:lnTo>
                      <a:pt x="10800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Freeform: Shape 59"/>
              <p:cNvSpPr>
                <a:spLocks/>
              </p:cNvSpPr>
              <p:nvPr/>
            </p:nvSpPr>
            <p:spPr bwMode="auto">
              <a:xfrm>
                <a:off x="32" y="6369"/>
                <a:ext cx="1176" cy="270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1089"/>
                    </a:moveTo>
                    <a:lnTo>
                      <a:pt x="21600" y="21089"/>
                    </a:lnTo>
                    <a:lnTo>
                      <a:pt x="21306" y="20705"/>
                    </a:lnTo>
                    <a:lnTo>
                      <a:pt x="20718" y="20194"/>
                    </a:lnTo>
                    <a:lnTo>
                      <a:pt x="19543" y="19299"/>
                    </a:lnTo>
                    <a:lnTo>
                      <a:pt x="18073" y="18660"/>
                    </a:lnTo>
                    <a:lnTo>
                      <a:pt x="18073" y="18533"/>
                    </a:lnTo>
                    <a:lnTo>
                      <a:pt x="18073" y="18660"/>
                    </a:lnTo>
                    <a:lnTo>
                      <a:pt x="18073" y="18788"/>
                    </a:lnTo>
                    <a:lnTo>
                      <a:pt x="17486" y="18277"/>
                    </a:lnTo>
                    <a:lnTo>
                      <a:pt x="15722" y="16999"/>
                    </a:lnTo>
                    <a:lnTo>
                      <a:pt x="13665" y="15657"/>
                    </a:lnTo>
                    <a:lnTo>
                      <a:pt x="11902" y="14507"/>
                    </a:lnTo>
                    <a:lnTo>
                      <a:pt x="10727" y="13740"/>
                    </a:lnTo>
                    <a:lnTo>
                      <a:pt x="10139" y="13612"/>
                    </a:lnTo>
                    <a:lnTo>
                      <a:pt x="9845" y="13484"/>
                    </a:lnTo>
                    <a:lnTo>
                      <a:pt x="9551" y="12717"/>
                    </a:lnTo>
                    <a:lnTo>
                      <a:pt x="7935" y="11567"/>
                    </a:lnTo>
                    <a:lnTo>
                      <a:pt x="7641" y="11311"/>
                    </a:lnTo>
                    <a:lnTo>
                      <a:pt x="7347" y="10928"/>
                    </a:lnTo>
                    <a:lnTo>
                      <a:pt x="6465" y="10544"/>
                    </a:lnTo>
                    <a:lnTo>
                      <a:pt x="6171" y="10289"/>
                    </a:lnTo>
                    <a:lnTo>
                      <a:pt x="5290" y="9266"/>
                    </a:lnTo>
                    <a:lnTo>
                      <a:pt x="4408" y="8372"/>
                    </a:lnTo>
                    <a:lnTo>
                      <a:pt x="4702" y="8244"/>
                    </a:lnTo>
                    <a:lnTo>
                      <a:pt x="4702" y="7988"/>
                    </a:lnTo>
                    <a:lnTo>
                      <a:pt x="4408" y="7733"/>
                    </a:lnTo>
                    <a:lnTo>
                      <a:pt x="4114" y="7157"/>
                    </a:lnTo>
                    <a:lnTo>
                      <a:pt x="2939" y="5496"/>
                    </a:lnTo>
                    <a:lnTo>
                      <a:pt x="882" y="2173"/>
                    </a:lnTo>
                    <a:lnTo>
                      <a:pt x="882" y="2301"/>
                    </a:lnTo>
                    <a:lnTo>
                      <a:pt x="0" y="0"/>
                    </a:lnTo>
                    <a:lnTo>
                      <a:pt x="0" y="511"/>
                    </a:lnTo>
                    <a:lnTo>
                      <a:pt x="294" y="1534"/>
                    </a:lnTo>
                    <a:lnTo>
                      <a:pt x="882" y="2684"/>
                    </a:lnTo>
                    <a:lnTo>
                      <a:pt x="2351" y="5496"/>
                    </a:lnTo>
                    <a:lnTo>
                      <a:pt x="4114" y="8372"/>
                    </a:lnTo>
                    <a:lnTo>
                      <a:pt x="5584" y="10033"/>
                    </a:lnTo>
                    <a:lnTo>
                      <a:pt x="7347" y="11695"/>
                    </a:lnTo>
                    <a:lnTo>
                      <a:pt x="11020" y="15018"/>
                    </a:lnTo>
                    <a:lnTo>
                      <a:pt x="15429" y="18149"/>
                    </a:lnTo>
                    <a:lnTo>
                      <a:pt x="20131" y="21089"/>
                    </a:lnTo>
                    <a:lnTo>
                      <a:pt x="21012" y="21472"/>
                    </a:lnTo>
                    <a:lnTo>
                      <a:pt x="21012" y="21600"/>
                    </a:lnTo>
                    <a:lnTo>
                      <a:pt x="21306" y="21600"/>
                    </a:lnTo>
                    <a:lnTo>
                      <a:pt x="21600" y="21089"/>
                    </a:lnTo>
                    <a:close/>
                    <a:moveTo>
                      <a:pt x="21600" y="2108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FEFEFE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60" name="Group 77"/>
          <p:cNvGrpSpPr/>
          <p:nvPr/>
        </p:nvGrpSpPr>
        <p:grpSpPr>
          <a:xfrm>
            <a:off x="6581852" y="3269401"/>
            <a:ext cx="3767559" cy="1041962"/>
            <a:chOff x="5871033" y="1714199"/>
            <a:chExt cx="3767559" cy="1041962"/>
          </a:xfrm>
        </p:grpSpPr>
        <p:sp>
          <p:nvSpPr>
            <p:cNvPr id="61" name="Rectangle 83"/>
            <p:cNvSpPr/>
            <p:nvPr/>
          </p:nvSpPr>
          <p:spPr>
            <a:xfrm>
              <a:off x="5871033" y="2155997"/>
              <a:ext cx="3681352" cy="600164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此部分内容作为文字排版占位显示</a:t>
              </a:r>
              <a:b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</a:b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62" name="Rectangle: Rounded Corners 85"/>
            <p:cNvSpPr/>
            <p:nvPr/>
          </p:nvSpPr>
          <p:spPr>
            <a:xfrm>
              <a:off x="5871033" y="1714199"/>
              <a:ext cx="3767559" cy="44650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grpSp>
        <p:nvGrpSpPr>
          <p:cNvPr id="63" name="Group 86"/>
          <p:cNvGrpSpPr/>
          <p:nvPr/>
        </p:nvGrpSpPr>
        <p:grpSpPr>
          <a:xfrm>
            <a:off x="6581852" y="4473932"/>
            <a:ext cx="3767559" cy="1041962"/>
            <a:chOff x="5871033" y="1714199"/>
            <a:chExt cx="3767559" cy="1041962"/>
          </a:xfrm>
        </p:grpSpPr>
        <p:sp>
          <p:nvSpPr>
            <p:cNvPr id="64" name="Rectangle 87"/>
            <p:cNvSpPr/>
            <p:nvPr/>
          </p:nvSpPr>
          <p:spPr>
            <a:xfrm>
              <a:off x="5871033" y="2155997"/>
              <a:ext cx="3681352" cy="600164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此部分内容作为文字排版占位显示</a:t>
              </a:r>
              <a:br>
                <a: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</a:br>
              <a:r>
                <a: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65" name="Rectangle: Rounded Corners 88"/>
            <p:cNvSpPr/>
            <p:nvPr/>
          </p:nvSpPr>
          <p:spPr>
            <a:xfrm>
              <a:off x="5871033" y="1714199"/>
              <a:ext cx="3767559" cy="446504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r>
                <a:rPr lang="zh-CN" altLang="en-US" sz="1600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grpSp>
        <p:nvGrpSpPr>
          <p:cNvPr id="66" name="Group 89"/>
          <p:cNvGrpSpPr/>
          <p:nvPr/>
        </p:nvGrpSpPr>
        <p:grpSpPr>
          <a:xfrm>
            <a:off x="6581852" y="5678463"/>
            <a:ext cx="3767559" cy="1041962"/>
            <a:chOff x="5871033" y="1714199"/>
            <a:chExt cx="3767559" cy="1041962"/>
          </a:xfrm>
        </p:grpSpPr>
        <p:sp>
          <p:nvSpPr>
            <p:cNvPr id="67" name="Rectangle 90"/>
            <p:cNvSpPr/>
            <p:nvPr/>
          </p:nvSpPr>
          <p:spPr>
            <a:xfrm>
              <a:off x="5871033" y="2155997"/>
              <a:ext cx="3681352" cy="600164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此部分内容作为文字排版占位显示</a:t>
              </a:r>
              <a:br>
                <a: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</a:br>
              <a:r>
                <a: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68" name="Rectangle: Rounded Corners 91"/>
            <p:cNvSpPr/>
            <p:nvPr/>
          </p:nvSpPr>
          <p:spPr>
            <a:xfrm>
              <a:off x="5871033" y="1714199"/>
              <a:ext cx="3767559" cy="446504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r>
                <a:rPr lang="zh-CN" altLang="en-US" sz="1600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grpSp>
        <p:nvGrpSpPr>
          <p:cNvPr id="69" name="Group 94"/>
          <p:cNvGrpSpPr/>
          <p:nvPr/>
        </p:nvGrpSpPr>
        <p:grpSpPr>
          <a:xfrm>
            <a:off x="1842594" y="3240261"/>
            <a:ext cx="3655248" cy="3672406"/>
            <a:chOff x="7659605" y="1304764"/>
            <a:chExt cx="2454599" cy="2466123"/>
          </a:xfrm>
        </p:grpSpPr>
        <p:sp>
          <p:nvSpPr>
            <p:cNvPr id="70" name="Freeform: Shape 95"/>
            <p:cNvSpPr>
              <a:spLocks/>
            </p:cNvSpPr>
            <p:nvPr/>
          </p:nvSpPr>
          <p:spPr bwMode="auto">
            <a:xfrm>
              <a:off x="7659605" y="2994942"/>
              <a:ext cx="774024" cy="775945"/>
            </a:xfrm>
            <a:custGeom>
              <a:avLst/>
              <a:gdLst>
                <a:gd name="T0" fmla="*/ 200 w 200"/>
                <a:gd name="T1" fmla="*/ 88 h 200"/>
                <a:gd name="T2" fmla="*/ 177 w 200"/>
                <a:gd name="T3" fmla="*/ 24 h 200"/>
                <a:gd name="T4" fmla="*/ 111 w 200"/>
                <a:gd name="T5" fmla="*/ 0 h 200"/>
                <a:gd name="T6" fmla="*/ 8 w 200"/>
                <a:gd name="T7" fmla="*/ 103 h 200"/>
                <a:gd name="T8" fmla="*/ 41 w 200"/>
                <a:gd name="T9" fmla="*/ 81 h 200"/>
                <a:gd name="T10" fmla="*/ 8 w 200"/>
                <a:gd name="T11" fmla="*/ 193 h 200"/>
                <a:gd name="T12" fmla="*/ 119 w 200"/>
                <a:gd name="T13" fmla="*/ 159 h 200"/>
                <a:gd name="T14" fmla="*/ 96 w 200"/>
                <a:gd name="T15" fmla="*/ 192 h 200"/>
                <a:gd name="T16" fmla="*/ 200 w 200"/>
                <a:gd name="T17" fmla="*/ 88 h 200"/>
                <a:gd name="T18" fmla="*/ 122 w 200"/>
                <a:gd name="T19" fmla="*/ 135 h 200"/>
                <a:gd name="T20" fmla="*/ 137 w 200"/>
                <a:gd name="T21" fmla="*/ 114 h 200"/>
                <a:gd name="T22" fmla="*/ 65 w 200"/>
                <a:gd name="T23" fmla="*/ 136 h 200"/>
                <a:gd name="T24" fmla="*/ 86 w 200"/>
                <a:gd name="T25" fmla="*/ 64 h 200"/>
                <a:gd name="T26" fmla="*/ 65 w 200"/>
                <a:gd name="T27" fmla="*/ 78 h 200"/>
                <a:gd name="T28" fmla="*/ 132 w 200"/>
                <a:gd name="T29" fmla="*/ 11 h 200"/>
                <a:gd name="T30" fmla="*/ 174 w 200"/>
                <a:gd name="T31" fmla="*/ 27 h 200"/>
                <a:gd name="T32" fmla="*/ 189 w 200"/>
                <a:gd name="T33" fmla="*/ 68 h 200"/>
                <a:gd name="T34" fmla="*/ 122 w 200"/>
                <a:gd name="T35" fmla="*/ 13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200">
                  <a:moveTo>
                    <a:pt x="200" y="88"/>
                  </a:moveTo>
                  <a:cubicBezTo>
                    <a:pt x="177" y="24"/>
                    <a:pt x="177" y="24"/>
                    <a:pt x="177" y="24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38" y="4"/>
                    <a:pt x="8" y="103"/>
                  </a:cubicBezTo>
                  <a:cubicBezTo>
                    <a:pt x="8" y="103"/>
                    <a:pt x="27" y="87"/>
                    <a:pt x="41" y="81"/>
                  </a:cubicBezTo>
                  <a:cubicBezTo>
                    <a:pt x="41" y="81"/>
                    <a:pt x="0" y="146"/>
                    <a:pt x="8" y="193"/>
                  </a:cubicBezTo>
                  <a:cubicBezTo>
                    <a:pt x="54" y="200"/>
                    <a:pt x="119" y="159"/>
                    <a:pt x="119" y="159"/>
                  </a:cubicBezTo>
                  <a:cubicBezTo>
                    <a:pt x="113" y="173"/>
                    <a:pt x="96" y="192"/>
                    <a:pt x="96" y="192"/>
                  </a:cubicBezTo>
                  <a:cubicBezTo>
                    <a:pt x="195" y="162"/>
                    <a:pt x="200" y="88"/>
                    <a:pt x="200" y="88"/>
                  </a:cubicBezTo>
                  <a:moveTo>
                    <a:pt x="122" y="135"/>
                  </a:moveTo>
                  <a:cubicBezTo>
                    <a:pt x="122" y="135"/>
                    <a:pt x="132" y="123"/>
                    <a:pt x="137" y="114"/>
                  </a:cubicBezTo>
                  <a:cubicBezTo>
                    <a:pt x="137" y="114"/>
                    <a:pt x="94" y="140"/>
                    <a:pt x="65" y="136"/>
                  </a:cubicBezTo>
                  <a:cubicBezTo>
                    <a:pt x="59" y="105"/>
                    <a:pt x="86" y="64"/>
                    <a:pt x="86" y="64"/>
                  </a:cubicBezTo>
                  <a:cubicBezTo>
                    <a:pt x="77" y="68"/>
                    <a:pt x="65" y="78"/>
                    <a:pt x="65" y="78"/>
                  </a:cubicBezTo>
                  <a:cubicBezTo>
                    <a:pt x="84" y="14"/>
                    <a:pt x="132" y="11"/>
                    <a:pt x="132" y="11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89" y="68"/>
                    <a:pt x="189" y="68"/>
                    <a:pt x="189" y="68"/>
                  </a:cubicBezTo>
                  <a:cubicBezTo>
                    <a:pt x="189" y="68"/>
                    <a:pt x="186" y="116"/>
                    <a:pt x="122" y="135"/>
                  </a:cubicBezTo>
                </a:path>
              </a:pathLst>
            </a:custGeom>
            <a:solidFill>
              <a:srgbClr val="FF6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Freeform: Shape 96"/>
            <p:cNvSpPr>
              <a:spLocks/>
            </p:cNvSpPr>
            <p:nvPr/>
          </p:nvSpPr>
          <p:spPr bwMode="auto">
            <a:xfrm>
              <a:off x="7888164" y="3037196"/>
              <a:ext cx="503212" cy="501291"/>
            </a:xfrm>
            <a:custGeom>
              <a:avLst/>
              <a:gdLst>
                <a:gd name="T0" fmla="*/ 115 w 130"/>
                <a:gd name="T1" fmla="*/ 16 h 129"/>
                <a:gd name="T2" fmla="*/ 73 w 130"/>
                <a:gd name="T3" fmla="*/ 0 h 129"/>
                <a:gd name="T4" fmla="*/ 6 w 130"/>
                <a:gd name="T5" fmla="*/ 67 h 129"/>
                <a:gd name="T6" fmla="*/ 27 w 130"/>
                <a:gd name="T7" fmla="*/ 53 h 129"/>
                <a:gd name="T8" fmla="*/ 6 w 130"/>
                <a:gd name="T9" fmla="*/ 125 h 129"/>
                <a:gd name="T10" fmla="*/ 78 w 130"/>
                <a:gd name="T11" fmla="*/ 103 h 129"/>
                <a:gd name="T12" fmla="*/ 63 w 130"/>
                <a:gd name="T13" fmla="*/ 124 h 129"/>
                <a:gd name="T14" fmla="*/ 130 w 130"/>
                <a:gd name="T15" fmla="*/ 57 h 129"/>
                <a:gd name="T16" fmla="*/ 115 w 130"/>
                <a:gd name="T17" fmla="*/ 1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29">
                  <a:moveTo>
                    <a:pt x="115" y="16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3" y="0"/>
                    <a:pt x="25" y="3"/>
                    <a:pt x="6" y="67"/>
                  </a:cubicBezTo>
                  <a:cubicBezTo>
                    <a:pt x="6" y="67"/>
                    <a:pt x="18" y="57"/>
                    <a:pt x="27" y="53"/>
                  </a:cubicBezTo>
                  <a:cubicBezTo>
                    <a:pt x="27" y="53"/>
                    <a:pt x="0" y="94"/>
                    <a:pt x="6" y="125"/>
                  </a:cubicBezTo>
                  <a:cubicBezTo>
                    <a:pt x="35" y="129"/>
                    <a:pt x="78" y="103"/>
                    <a:pt x="78" y="103"/>
                  </a:cubicBezTo>
                  <a:cubicBezTo>
                    <a:pt x="73" y="112"/>
                    <a:pt x="63" y="124"/>
                    <a:pt x="63" y="124"/>
                  </a:cubicBezTo>
                  <a:cubicBezTo>
                    <a:pt x="127" y="105"/>
                    <a:pt x="130" y="57"/>
                    <a:pt x="130" y="57"/>
                  </a:cubicBezTo>
                  <a:cubicBezTo>
                    <a:pt x="115" y="16"/>
                    <a:pt x="115" y="16"/>
                    <a:pt x="115" y="16"/>
                  </a:cubicBezTo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Freeform: Shape 97"/>
            <p:cNvSpPr>
              <a:spLocks/>
            </p:cNvSpPr>
            <p:nvPr/>
          </p:nvSpPr>
          <p:spPr bwMode="auto">
            <a:xfrm>
              <a:off x="8410582" y="2727971"/>
              <a:ext cx="635738" cy="848930"/>
            </a:xfrm>
            <a:custGeom>
              <a:avLst/>
              <a:gdLst>
                <a:gd name="T0" fmla="*/ 164 w 164"/>
                <a:gd name="T1" fmla="*/ 55 h 219"/>
                <a:gd name="T2" fmla="*/ 133 w 164"/>
                <a:gd name="T3" fmla="*/ 180 h 219"/>
                <a:gd name="T4" fmla="*/ 0 w 164"/>
                <a:gd name="T5" fmla="*/ 219 h 219"/>
                <a:gd name="T6" fmla="*/ 27 w 164"/>
                <a:gd name="T7" fmla="*/ 82 h 219"/>
                <a:gd name="T8" fmla="*/ 109 w 164"/>
                <a:gd name="T9" fmla="*/ 0 h 219"/>
                <a:gd name="T10" fmla="*/ 164 w 164"/>
                <a:gd name="T11" fmla="*/ 5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4" h="219">
                  <a:moveTo>
                    <a:pt x="164" y="55"/>
                  </a:moveTo>
                  <a:cubicBezTo>
                    <a:pt x="133" y="180"/>
                    <a:pt x="133" y="180"/>
                    <a:pt x="133" y="180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19"/>
                    <a:pt x="93" y="147"/>
                    <a:pt x="27" y="82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64" y="55"/>
                    <a:pt x="164" y="55"/>
                    <a:pt x="164" y="55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Freeform: Shape 98"/>
            <p:cNvSpPr>
              <a:spLocks/>
            </p:cNvSpPr>
            <p:nvPr/>
          </p:nvSpPr>
          <p:spPr bwMode="auto">
            <a:xfrm>
              <a:off x="7842068" y="2366887"/>
              <a:ext cx="847009" cy="639579"/>
            </a:xfrm>
            <a:custGeom>
              <a:avLst/>
              <a:gdLst>
                <a:gd name="T0" fmla="*/ 164 w 219"/>
                <a:gd name="T1" fmla="*/ 0 h 165"/>
                <a:gd name="T2" fmla="*/ 38 w 219"/>
                <a:gd name="T3" fmla="*/ 32 h 165"/>
                <a:gd name="T4" fmla="*/ 0 w 219"/>
                <a:gd name="T5" fmla="*/ 165 h 165"/>
                <a:gd name="T6" fmla="*/ 137 w 219"/>
                <a:gd name="T7" fmla="*/ 137 h 165"/>
                <a:gd name="T8" fmla="*/ 219 w 219"/>
                <a:gd name="T9" fmla="*/ 55 h 165"/>
                <a:gd name="T10" fmla="*/ 164 w 219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9" h="165">
                  <a:moveTo>
                    <a:pt x="164" y="0"/>
                  </a:moveTo>
                  <a:cubicBezTo>
                    <a:pt x="38" y="32"/>
                    <a:pt x="38" y="32"/>
                    <a:pt x="38" y="32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65"/>
                    <a:pt x="71" y="72"/>
                    <a:pt x="137" y="137"/>
                  </a:cubicBezTo>
                  <a:cubicBezTo>
                    <a:pt x="219" y="55"/>
                    <a:pt x="219" y="55"/>
                    <a:pt x="219" y="55"/>
                  </a:cubicBezTo>
                  <a:lnTo>
                    <a:pt x="1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Freeform: Shape 99"/>
            <p:cNvSpPr>
              <a:spLocks/>
            </p:cNvSpPr>
            <p:nvPr/>
          </p:nvSpPr>
          <p:spPr bwMode="auto">
            <a:xfrm>
              <a:off x="8654506" y="1685054"/>
              <a:ext cx="1081329" cy="1081330"/>
            </a:xfrm>
            <a:custGeom>
              <a:avLst/>
              <a:gdLst>
                <a:gd name="T0" fmla="*/ 61 w 279"/>
                <a:gd name="T1" fmla="*/ 221 h 279"/>
                <a:gd name="T2" fmla="*/ 148 w 279"/>
                <a:gd name="T3" fmla="*/ 279 h 279"/>
                <a:gd name="T4" fmla="*/ 279 w 279"/>
                <a:gd name="T5" fmla="*/ 78 h 279"/>
                <a:gd name="T6" fmla="*/ 233 w 279"/>
                <a:gd name="T7" fmla="*/ 48 h 279"/>
                <a:gd name="T8" fmla="*/ 204 w 279"/>
                <a:gd name="T9" fmla="*/ 7 h 279"/>
                <a:gd name="T10" fmla="*/ 202 w 279"/>
                <a:gd name="T11" fmla="*/ 0 h 279"/>
                <a:gd name="T12" fmla="*/ 0 w 279"/>
                <a:gd name="T13" fmla="*/ 131 h 279"/>
                <a:gd name="T14" fmla="*/ 8 w 279"/>
                <a:gd name="T15" fmla="*/ 147 h 279"/>
                <a:gd name="T16" fmla="*/ 61 w 279"/>
                <a:gd name="T17" fmla="*/ 22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279">
                  <a:moveTo>
                    <a:pt x="61" y="221"/>
                  </a:moveTo>
                  <a:cubicBezTo>
                    <a:pt x="83" y="243"/>
                    <a:pt x="111" y="264"/>
                    <a:pt x="148" y="279"/>
                  </a:cubicBezTo>
                  <a:cubicBezTo>
                    <a:pt x="207" y="212"/>
                    <a:pt x="249" y="138"/>
                    <a:pt x="279" y="78"/>
                  </a:cubicBezTo>
                  <a:cubicBezTo>
                    <a:pt x="259" y="70"/>
                    <a:pt x="244" y="60"/>
                    <a:pt x="233" y="48"/>
                  </a:cubicBezTo>
                  <a:cubicBezTo>
                    <a:pt x="218" y="34"/>
                    <a:pt x="210" y="19"/>
                    <a:pt x="204" y="7"/>
                  </a:cubicBezTo>
                  <a:cubicBezTo>
                    <a:pt x="203" y="4"/>
                    <a:pt x="202" y="2"/>
                    <a:pt x="202" y="0"/>
                  </a:cubicBezTo>
                  <a:cubicBezTo>
                    <a:pt x="141" y="29"/>
                    <a:pt x="67" y="72"/>
                    <a:pt x="0" y="131"/>
                  </a:cubicBezTo>
                  <a:cubicBezTo>
                    <a:pt x="2" y="136"/>
                    <a:pt x="5" y="141"/>
                    <a:pt x="8" y="147"/>
                  </a:cubicBezTo>
                  <a:cubicBezTo>
                    <a:pt x="18" y="168"/>
                    <a:pt x="35" y="196"/>
                    <a:pt x="61" y="221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Freeform: Shape 100"/>
            <p:cNvSpPr>
              <a:spLocks/>
            </p:cNvSpPr>
            <p:nvPr/>
          </p:nvSpPr>
          <p:spPr bwMode="auto">
            <a:xfrm>
              <a:off x="9476547" y="1487227"/>
              <a:ext cx="457117" cy="457117"/>
            </a:xfrm>
            <a:custGeom>
              <a:avLst/>
              <a:gdLst>
                <a:gd name="T0" fmla="*/ 29 w 118"/>
                <a:gd name="T1" fmla="*/ 91 h 118"/>
                <a:gd name="T2" fmla="*/ 72 w 118"/>
                <a:gd name="T3" fmla="*/ 118 h 118"/>
                <a:gd name="T4" fmla="*/ 118 w 118"/>
                <a:gd name="T5" fmla="*/ 0 h 118"/>
                <a:gd name="T6" fmla="*/ 0 w 118"/>
                <a:gd name="T7" fmla="*/ 46 h 118"/>
                <a:gd name="T8" fmla="*/ 3 w 118"/>
                <a:gd name="T9" fmla="*/ 53 h 118"/>
                <a:gd name="T10" fmla="*/ 29 w 118"/>
                <a:gd name="T11" fmla="*/ 9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18">
                  <a:moveTo>
                    <a:pt x="29" y="91"/>
                  </a:moveTo>
                  <a:cubicBezTo>
                    <a:pt x="40" y="102"/>
                    <a:pt x="54" y="111"/>
                    <a:pt x="72" y="118"/>
                  </a:cubicBezTo>
                  <a:cubicBezTo>
                    <a:pt x="104" y="50"/>
                    <a:pt x="118" y="0"/>
                    <a:pt x="118" y="0"/>
                  </a:cubicBezTo>
                  <a:cubicBezTo>
                    <a:pt x="118" y="0"/>
                    <a:pt x="69" y="14"/>
                    <a:pt x="0" y="46"/>
                  </a:cubicBezTo>
                  <a:cubicBezTo>
                    <a:pt x="1" y="48"/>
                    <a:pt x="2" y="50"/>
                    <a:pt x="3" y="53"/>
                  </a:cubicBezTo>
                  <a:cubicBezTo>
                    <a:pt x="8" y="64"/>
                    <a:pt x="16" y="78"/>
                    <a:pt x="29" y="91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Freeform: Shape 101"/>
            <p:cNvSpPr>
              <a:spLocks/>
            </p:cNvSpPr>
            <p:nvPr/>
          </p:nvSpPr>
          <p:spPr bwMode="auto">
            <a:xfrm>
              <a:off x="8062943" y="2222838"/>
              <a:ext cx="1129346" cy="1137029"/>
            </a:xfrm>
            <a:custGeom>
              <a:avLst/>
              <a:gdLst>
                <a:gd name="T0" fmla="*/ 206 w 292"/>
                <a:gd name="T1" fmla="*/ 91 h 293"/>
                <a:gd name="T2" fmla="*/ 150 w 292"/>
                <a:gd name="T3" fmla="*/ 14 h 293"/>
                <a:gd name="T4" fmla="*/ 144 w 292"/>
                <a:gd name="T5" fmla="*/ 0 h 293"/>
                <a:gd name="T6" fmla="*/ 0 w 292"/>
                <a:gd name="T7" fmla="*/ 197 h 293"/>
                <a:gd name="T8" fmla="*/ 37 w 292"/>
                <a:gd name="T9" fmla="*/ 253 h 293"/>
                <a:gd name="T10" fmla="*/ 96 w 292"/>
                <a:gd name="T11" fmla="*/ 293 h 293"/>
                <a:gd name="T12" fmla="*/ 292 w 292"/>
                <a:gd name="T13" fmla="*/ 149 h 293"/>
                <a:gd name="T14" fmla="*/ 206 w 292"/>
                <a:gd name="T15" fmla="*/ 9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2" h="293">
                  <a:moveTo>
                    <a:pt x="206" y="91"/>
                  </a:moveTo>
                  <a:cubicBezTo>
                    <a:pt x="179" y="64"/>
                    <a:pt x="161" y="35"/>
                    <a:pt x="150" y="14"/>
                  </a:cubicBezTo>
                  <a:cubicBezTo>
                    <a:pt x="148" y="9"/>
                    <a:pt x="146" y="4"/>
                    <a:pt x="144" y="0"/>
                  </a:cubicBezTo>
                  <a:cubicBezTo>
                    <a:pt x="86" y="53"/>
                    <a:pt x="34" y="118"/>
                    <a:pt x="0" y="197"/>
                  </a:cubicBezTo>
                  <a:cubicBezTo>
                    <a:pt x="0" y="197"/>
                    <a:pt x="11" y="228"/>
                    <a:pt x="37" y="253"/>
                  </a:cubicBezTo>
                  <a:cubicBezTo>
                    <a:pt x="63" y="279"/>
                    <a:pt x="96" y="293"/>
                    <a:pt x="96" y="293"/>
                  </a:cubicBezTo>
                  <a:cubicBezTo>
                    <a:pt x="175" y="260"/>
                    <a:pt x="240" y="207"/>
                    <a:pt x="292" y="149"/>
                  </a:cubicBezTo>
                  <a:cubicBezTo>
                    <a:pt x="256" y="134"/>
                    <a:pt x="228" y="113"/>
                    <a:pt x="206" y="91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Freeform: Shape 102"/>
            <p:cNvSpPr>
              <a:spLocks/>
            </p:cNvSpPr>
            <p:nvPr/>
          </p:nvSpPr>
          <p:spPr bwMode="auto">
            <a:xfrm>
              <a:off x="9438133" y="1665848"/>
              <a:ext cx="316908" cy="320750"/>
            </a:xfrm>
            <a:custGeom>
              <a:avLst/>
              <a:gdLst>
                <a:gd name="T0" fmla="*/ 31 w 82"/>
                <a:gd name="T1" fmla="*/ 53 h 83"/>
                <a:gd name="T2" fmla="*/ 77 w 82"/>
                <a:gd name="T3" fmla="*/ 83 h 83"/>
                <a:gd name="T4" fmla="*/ 82 w 82"/>
                <a:gd name="T5" fmla="*/ 72 h 83"/>
                <a:gd name="T6" fmla="*/ 39 w 82"/>
                <a:gd name="T7" fmla="*/ 45 h 83"/>
                <a:gd name="T8" fmla="*/ 13 w 82"/>
                <a:gd name="T9" fmla="*/ 7 h 83"/>
                <a:gd name="T10" fmla="*/ 10 w 82"/>
                <a:gd name="T11" fmla="*/ 0 h 83"/>
                <a:gd name="T12" fmla="*/ 0 w 82"/>
                <a:gd name="T13" fmla="*/ 5 h 83"/>
                <a:gd name="T14" fmla="*/ 2 w 82"/>
                <a:gd name="T15" fmla="*/ 12 h 83"/>
                <a:gd name="T16" fmla="*/ 31 w 82"/>
                <a:gd name="T17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83">
                  <a:moveTo>
                    <a:pt x="31" y="53"/>
                  </a:moveTo>
                  <a:cubicBezTo>
                    <a:pt x="42" y="65"/>
                    <a:pt x="57" y="75"/>
                    <a:pt x="77" y="83"/>
                  </a:cubicBezTo>
                  <a:cubicBezTo>
                    <a:pt x="78" y="79"/>
                    <a:pt x="80" y="76"/>
                    <a:pt x="82" y="72"/>
                  </a:cubicBezTo>
                  <a:cubicBezTo>
                    <a:pt x="64" y="65"/>
                    <a:pt x="50" y="56"/>
                    <a:pt x="39" y="45"/>
                  </a:cubicBezTo>
                  <a:cubicBezTo>
                    <a:pt x="26" y="32"/>
                    <a:pt x="18" y="18"/>
                    <a:pt x="13" y="7"/>
                  </a:cubicBezTo>
                  <a:cubicBezTo>
                    <a:pt x="12" y="4"/>
                    <a:pt x="11" y="2"/>
                    <a:pt x="10" y="0"/>
                  </a:cubicBezTo>
                  <a:cubicBezTo>
                    <a:pt x="7" y="2"/>
                    <a:pt x="3" y="3"/>
                    <a:pt x="0" y="5"/>
                  </a:cubicBezTo>
                  <a:cubicBezTo>
                    <a:pt x="0" y="7"/>
                    <a:pt x="1" y="9"/>
                    <a:pt x="2" y="12"/>
                  </a:cubicBezTo>
                  <a:cubicBezTo>
                    <a:pt x="8" y="24"/>
                    <a:pt x="16" y="39"/>
                    <a:pt x="31" y="5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Freeform: Shape 103"/>
            <p:cNvSpPr>
              <a:spLocks/>
            </p:cNvSpPr>
            <p:nvPr/>
          </p:nvSpPr>
          <p:spPr bwMode="auto">
            <a:xfrm>
              <a:off x="8619933" y="2192108"/>
              <a:ext cx="608848" cy="608848"/>
            </a:xfrm>
            <a:custGeom>
              <a:avLst/>
              <a:gdLst>
                <a:gd name="T0" fmla="*/ 62 w 157"/>
                <a:gd name="T1" fmla="*/ 99 h 157"/>
                <a:gd name="T2" fmla="*/ 148 w 157"/>
                <a:gd name="T3" fmla="*/ 157 h 157"/>
                <a:gd name="T4" fmla="*/ 157 w 157"/>
                <a:gd name="T5" fmla="*/ 148 h 157"/>
                <a:gd name="T6" fmla="*/ 70 w 157"/>
                <a:gd name="T7" fmla="*/ 90 h 157"/>
                <a:gd name="T8" fmla="*/ 17 w 157"/>
                <a:gd name="T9" fmla="*/ 16 h 157"/>
                <a:gd name="T10" fmla="*/ 9 w 157"/>
                <a:gd name="T11" fmla="*/ 0 h 157"/>
                <a:gd name="T12" fmla="*/ 0 w 157"/>
                <a:gd name="T13" fmla="*/ 8 h 157"/>
                <a:gd name="T14" fmla="*/ 6 w 157"/>
                <a:gd name="T15" fmla="*/ 22 h 157"/>
                <a:gd name="T16" fmla="*/ 62 w 157"/>
                <a:gd name="T17" fmla="*/ 9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157">
                  <a:moveTo>
                    <a:pt x="62" y="99"/>
                  </a:moveTo>
                  <a:cubicBezTo>
                    <a:pt x="84" y="121"/>
                    <a:pt x="112" y="142"/>
                    <a:pt x="148" y="157"/>
                  </a:cubicBezTo>
                  <a:cubicBezTo>
                    <a:pt x="151" y="154"/>
                    <a:pt x="154" y="151"/>
                    <a:pt x="157" y="148"/>
                  </a:cubicBezTo>
                  <a:cubicBezTo>
                    <a:pt x="120" y="133"/>
                    <a:pt x="92" y="112"/>
                    <a:pt x="70" y="90"/>
                  </a:cubicBezTo>
                  <a:cubicBezTo>
                    <a:pt x="44" y="65"/>
                    <a:pt x="27" y="37"/>
                    <a:pt x="17" y="16"/>
                  </a:cubicBezTo>
                  <a:cubicBezTo>
                    <a:pt x="14" y="10"/>
                    <a:pt x="11" y="5"/>
                    <a:pt x="9" y="0"/>
                  </a:cubicBezTo>
                  <a:cubicBezTo>
                    <a:pt x="6" y="3"/>
                    <a:pt x="3" y="6"/>
                    <a:pt x="0" y="8"/>
                  </a:cubicBezTo>
                  <a:cubicBezTo>
                    <a:pt x="2" y="12"/>
                    <a:pt x="4" y="17"/>
                    <a:pt x="6" y="22"/>
                  </a:cubicBezTo>
                  <a:cubicBezTo>
                    <a:pt x="17" y="43"/>
                    <a:pt x="35" y="72"/>
                    <a:pt x="62" y="99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Freeform: Shape 104"/>
            <p:cNvSpPr>
              <a:spLocks/>
            </p:cNvSpPr>
            <p:nvPr/>
          </p:nvSpPr>
          <p:spPr bwMode="auto">
            <a:xfrm>
              <a:off x="8124404" y="2595445"/>
              <a:ext cx="693357" cy="695278"/>
            </a:xfrm>
            <a:custGeom>
              <a:avLst/>
              <a:gdLst>
                <a:gd name="T0" fmla="*/ 302 w 361"/>
                <a:gd name="T1" fmla="*/ 0 h 362"/>
                <a:gd name="T2" fmla="*/ 361 w 361"/>
                <a:gd name="T3" fmla="*/ 61 h 362"/>
                <a:gd name="T4" fmla="*/ 0 w 361"/>
                <a:gd name="T5" fmla="*/ 362 h 362"/>
                <a:gd name="T6" fmla="*/ 302 w 361"/>
                <a:gd name="T7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1" h="362">
                  <a:moveTo>
                    <a:pt x="302" y="0"/>
                  </a:moveTo>
                  <a:lnTo>
                    <a:pt x="361" y="61"/>
                  </a:lnTo>
                  <a:lnTo>
                    <a:pt x="0" y="362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Freeform: Shape 105"/>
            <p:cNvSpPr>
              <a:spLocks/>
            </p:cNvSpPr>
            <p:nvPr/>
          </p:nvSpPr>
          <p:spPr bwMode="auto">
            <a:xfrm>
              <a:off x="9820344" y="1304764"/>
              <a:ext cx="293860" cy="293860"/>
            </a:xfrm>
            <a:custGeom>
              <a:avLst/>
              <a:gdLst>
                <a:gd name="T0" fmla="*/ 153 w 153"/>
                <a:gd name="T1" fmla="*/ 0 h 153"/>
                <a:gd name="T2" fmla="*/ 10 w 153"/>
                <a:gd name="T3" fmla="*/ 111 h 153"/>
                <a:gd name="T4" fmla="*/ 0 w 153"/>
                <a:gd name="T5" fmla="*/ 153 h 153"/>
                <a:gd name="T6" fmla="*/ 43 w 153"/>
                <a:gd name="T7" fmla="*/ 145 h 153"/>
                <a:gd name="T8" fmla="*/ 153 w 15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53">
                  <a:moveTo>
                    <a:pt x="153" y="0"/>
                  </a:moveTo>
                  <a:lnTo>
                    <a:pt x="10" y="111"/>
                  </a:lnTo>
                  <a:lnTo>
                    <a:pt x="0" y="153"/>
                  </a:lnTo>
                  <a:lnTo>
                    <a:pt x="43" y="145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Freeform: Shape 106"/>
            <p:cNvSpPr>
              <a:spLocks/>
            </p:cNvSpPr>
            <p:nvPr/>
          </p:nvSpPr>
          <p:spPr bwMode="auto">
            <a:xfrm>
              <a:off x="9820344" y="1304764"/>
              <a:ext cx="293860" cy="293860"/>
            </a:xfrm>
            <a:custGeom>
              <a:avLst/>
              <a:gdLst>
                <a:gd name="T0" fmla="*/ 153 w 153"/>
                <a:gd name="T1" fmla="*/ 0 h 153"/>
                <a:gd name="T2" fmla="*/ 10 w 153"/>
                <a:gd name="T3" fmla="*/ 111 h 153"/>
                <a:gd name="T4" fmla="*/ 0 w 153"/>
                <a:gd name="T5" fmla="*/ 153 h 153"/>
                <a:gd name="T6" fmla="*/ 43 w 153"/>
                <a:gd name="T7" fmla="*/ 145 h 153"/>
                <a:gd name="T8" fmla="*/ 153 w 153"/>
                <a:gd name="T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153">
                  <a:moveTo>
                    <a:pt x="153" y="0"/>
                  </a:moveTo>
                  <a:lnTo>
                    <a:pt x="10" y="111"/>
                  </a:lnTo>
                  <a:lnTo>
                    <a:pt x="0" y="153"/>
                  </a:lnTo>
                  <a:lnTo>
                    <a:pt x="43" y="145"/>
                  </a:lnTo>
                  <a:lnTo>
                    <a:pt x="1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Freeform: Shape 107"/>
            <p:cNvSpPr>
              <a:spLocks/>
            </p:cNvSpPr>
            <p:nvPr/>
          </p:nvSpPr>
          <p:spPr bwMode="auto">
            <a:xfrm>
              <a:off x="9096257" y="1952025"/>
              <a:ext cx="372608" cy="372608"/>
            </a:xfrm>
            <a:custGeom>
              <a:avLst/>
              <a:gdLst>
                <a:gd name="T0" fmla="*/ 79 w 96"/>
                <a:gd name="T1" fmla="*/ 79 h 96"/>
                <a:gd name="T2" fmla="*/ 17 w 96"/>
                <a:gd name="T3" fmla="*/ 79 h 96"/>
                <a:gd name="T4" fmla="*/ 17 w 96"/>
                <a:gd name="T5" fmla="*/ 17 h 96"/>
                <a:gd name="T6" fmla="*/ 79 w 96"/>
                <a:gd name="T7" fmla="*/ 17 h 96"/>
                <a:gd name="T8" fmla="*/ 79 w 96"/>
                <a:gd name="T9" fmla="*/ 7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79" y="79"/>
                  </a:moveTo>
                  <a:cubicBezTo>
                    <a:pt x="62" y="96"/>
                    <a:pt x="34" y="96"/>
                    <a:pt x="17" y="79"/>
                  </a:cubicBezTo>
                  <a:cubicBezTo>
                    <a:pt x="0" y="62"/>
                    <a:pt x="0" y="34"/>
                    <a:pt x="17" y="17"/>
                  </a:cubicBezTo>
                  <a:cubicBezTo>
                    <a:pt x="34" y="0"/>
                    <a:pt x="62" y="0"/>
                    <a:pt x="79" y="17"/>
                  </a:cubicBezTo>
                  <a:cubicBezTo>
                    <a:pt x="96" y="34"/>
                    <a:pt x="96" y="62"/>
                    <a:pt x="79" y="79"/>
                  </a:cubicBezTo>
                </a:path>
              </a:pathLst>
            </a:custGeom>
            <a:solidFill>
              <a:schemeClr val="bg2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Freeform: Shape 108"/>
            <p:cNvSpPr>
              <a:spLocks/>
            </p:cNvSpPr>
            <p:nvPr/>
          </p:nvSpPr>
          <p:spPr bwMode="auto">
            <a:xfrm>
              <a:off x="9096257" y="1952025"/>
              <a:ext cx="372608" cy="372608"/>
            </a:xfrm>
            <a:custGeom>
              <a:avLst/>
              <a:gdLst>
                <a:gd name="T0" fmla="*/ 48 w 96"/>
                <a:gd name="T1" fmla="*/ 96 h 96"/>
                <a:gd name="T2" fmla="*/ 14 w 96"/>
                <a:gd name="T3" fmla="*/ 82 h 96"/>
                <a:gd name="T4" fmla="*/ 0 w 96"/>
                <a:gd name="T5" fmla="*/ 48 h 96"/>
                <a:gd name="T6" fmla="*/ 14 w 96"/>
                <a:gd name="T7" fmla="*/ 14 h 96"/>
                <a:gd name="T8" fmla="*/ 48 w 96"/>
                <a:gd name="T9" fmla="*/ 0 h 96"/>
                <a:gd name="T10" fmla="*/ 82 w 96"/>
                <a:gd name="T11" fmla="*/ 14 h 96"/>
                <a:gd name="T12" fmla="*/ 96 w 96"/>
                <a:gd name="T13" fmla="*/ 48 h 96"/>
                <a:gd name="T14" fmla="*/ 82 w 96"/>
                <a:gd name="T15" fmla="*/ 82 h 96"/>
                <a:gd name="T16" fmla="*/ 48 w 96"/>
                <a:gd name="T17" fmla="*/ 96 h 96"/>
                <a:gd name="T18" fmla="*/ 48 w 96"/>
                <a:gd name="T19" fmla="*/ 10 h 96"/>
                <a:gd name="T20" fmla="*/ 21 w 96"/>
                <a:gd name="T21" fmla="*/ 21 h 96"/>
                <a:gd name="T22" fmla="*/ 10 w 96"/>
                <a:gd name="T23" fmla="*/ 48 h 96"/>
                <a:gd name="T24" fmla="*/ 21 w 96"/>
                <a:gd name="T25" fmla="*/ 75 h 96"/>
                <a:gd name="T26" fmla="*/ 48 w 96"/>
                <a:gd name="T27" fmla="*/ 86 h 96"/>
                <a:gd name="T28" fmla="*/ 75 w 96"/>
                <a:gd name="T29" fmla="*/ 75 h 96"/>
                <a:gd name="T30" fmla="*/ 86 w 96"/>
                <a:gd name="T31" fmla="*/ 48 h 96"/>
                <a:gd name="T32" fmla="*/ 75 w 96"/>
                <a:gd name="T33" fmla="*/ 21 h 96"/>
                <a:gd name="T34" fmla="*/ 48 w 96"/>
                <a:gd name="T35" fmla="*/ 1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96">
                  <a:moveTo>
                    <a:pt x="48" y="96"/>
                  </a:moveTo>
                  <a:cubicBezTo>
                    <a:pt x="35" y="96"/>
                    <a:pt x="23" y="91"/>
                    <a:pt x="14" y="82"/>
                  </a:cubicBezTo>
                  <a:cubicBezTo>
                    <a:pt x="5" y="73"/>
                    <a:pt x="0" y="61"/>
                    <a:pt x="0" y="48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5"/>
                    <a:pt x="35" y="0"/>
                    <a:pt x="48" y="0"/>
                  </a:cubicBezTo>
                  <a:cubicBezTo>
                    <a:pt x="61" y="0"/>
                    <a:pt x="73" y="5"/>
                    <a:pt x="82" y="14"/>
                  </a:cubicBezTo>
                  <a:cubicBezTo>
                    <a:pt x="91" y="23"/>
                    <a:pt x="96" y="35"/>
                    <a:pt x="96" y="48"/>
                  </a:cubicBezTo>
                  <a:cubicBezTo>
                    <a:pt x="96" y="61"/>
                    <a:pt x="91" y="73"/>
                    <a:pt x="82" y="82"/>
                  </a:cubicBezTo>
                  <a:cubicBezTo>
                    <a:pt x="73" y="91"/>
                    <a:pt x="61" y="96"/>
                    <a:pt x="48" y="96"/>
                  </a:cubicBezTo>
                  <a:moveTo>
                    <a:pt x="48" y="10"/>
                  </a:moveTo>
                  <a:cubicBezTo>
                    <a:pt x="38" y="10"/>
                    <a:pt x="28" y="14"/>
                    <a:pt x="21" y="21"/>
                  </a:cubicBezTo>
                  <a:cubicBezTo>
                    <a:pt x="14" y="28"/>
                    <a:pt x="10" y="38"/>
                    <a:pt x="10" y="48"/>
                  </a:cubicBezTo>
                  <a:cubicBezTo>
                    <a:pt x="10" y="58"/>
                    <a:pt x="14" y="68"/>
                    <a:pt x="21" y="75"/>
                  </a:cubicBezTo>
                  <a:cubicBezTo>
                    <a:pt x="28" y="82"/>
                    <a:pt x="38" y="86"/>
                    <a:pt x="48" y="86"/>
                  </a:cubicBezTo>
                  <a:cubicBezTo>
                    <a:pt x="58" y="86"/>
                    <a:pt x="68" y="82"/>
                    <a:pt x="75" y="75"/>
                  </a:cubicBezTo>
                  <a:cubicBezTo>
                    <a:pt x="82" y="68"/>
                    <a:pt x="86" y="58"/>
                    <a:pt x="86" y="48"/>
                  </a:cubicBezTo>
                  <a:cubicBezTo>
                    <a:pt x="86" y="38"/>
                    <a:pt x="82" y="28"/>
                    <a:pt x="75" y="21"/>
                  </a:cubicBezTo>
                  <a:cubicBezTo>
                    <a:pt x="68" y="14"/>
                    <a:pt x="58" y="10"/>
                    <a:pt x="48" y="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Freeform: Shape 109"/>
            <p:cNvSpPr>
              <a:spLocks/>
            </p:cNvSpPr>
            <p:nvPr/>
          </p:nvSpPr>
          <p:spPr bwMode="auto">
            <a:xfrm>
              <a:off x="9933662" y="1487227"/>
              <a:ext cx="0" cy="3842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64D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Freeform: Shape 110"/>
            <p:cNvSpPr>
              <a:spLocks/>
            </p:cNvSpPr>
            <p:nvPr/>
          </p:nvSpPr>
          <p:spPr bwMode="auto">
            <a:xfrm>
              <a:off x="8429788" y="2883544"/>
              <a:ext cx="689515" cy="480164"/>
            </a:xfrm>
            <a:custGeom>
              <a:avLst/>
              <a:gdLst>
                <a:gd name="T0" fmla="*/ 45 w 178"/>
                <a:gd name="T1" fmla="*/ 102 h 124"/>
                <a:gd name="T2" fmla="*/ 1 w 178"/>
                <a:gd name="T3" fmla="*/ 123 h 124"/>
                <a:gd name="T4" fmla="*/ 0 w 178"/>
                <a:gd name="T5" fmla="*/ 123 h 124"/>
                <a:gd name="T6" fmla="*/ 0 w 178"/>
                <a:gd name="T7" fmla="*/ 123 h 124"/>
                <a:gd name="T8" fmla="*/ 1 w 178"/>
                <a:gd name="T9" fmla="*/ 124 h 124"/>
                <a:gd name="T10" fmla="*/ 45 w 178"/>
                <a:gd name="T11" fmla="*/ 102 h 124"/>
                <a:gd name="T12" fmla="*/ 45 w 178"/>
                <a:gd name="T13" fmla="*/ 102 h 124"/>
                <a:gd name="T14" fmla="*/ 178 w 178"/>
                <a:gd name="T15" fmla="*/ 0 h 124"/>
                <a:gd name="T16" fmla="*/ 158 w 178"/>
                <a:gd name="T17" fmla="*/ 19 h 124"/>
                <a:gd name="T18" fmla="*/ 158 w 178"/>
                <a:gd name="T19" fmla="*/ 19 h 124"/>
                <a:gd name="T20" fmla="*/ 178 w 178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124">
                  <a:moveTo>
                    <a:pt x="45" y="102"/>
                  </a:moveTo>
                  <a:cubicBezTo>
                    <a:pt x="31" y="110"/>
                    <a:pt x="16" y="117"/>
                    <a:pt x="1" y="123"/>
                  </a:cubicBezTo>
                  <a:cubicBezTo>
                    <a:pt x="1" y="123"/>
                    <a:pt x="1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16" y="117"/>
                    <a:pt x="31" y="110"/>
                    <a:pt x="45" y="102"/>
                  </a:cubicBezTo>
                  <a:cubicBezTo>
                    <a:pt x="45" y="102"/>
                    <a:pt x="45" y="102"/>
                    <a:pt x="45" y="102"/>
                  </a:cubicBezTo>
                  <a:moveTo>
                    <a:pt x="178" y="0"/>
                  </a:moveTo>
                  <a:cubicBezTo>
                    <a:pt x="172" y="6"/>
                    <a:pt x="165" y="13"/>
                    <a:pt x="158" y="19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65" y="13"/>
                    <a:pt x="172" y="6"/>
                    <a:pt x="178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Freeform: Shape 111"/>
            <p:cNvSpPr>
              <a:spLocks/>
            </p:cNvSpPr>
            <p:nvPr/>
          </p:nvSpPr>
          <p:spPr bwMode="auto">
            <a:xfrm>
              <a:off x="8410582" y="3352184"/>
              <a:ext cx="19206" cy="7682"/>
            </a:xfrm>
            <a:custGeom>
              <a:avLst/>
              <a:gdLst>
                <a:gd name="T0" fmla="*/ 0 w 5"/>
                <a:gd name="T1" fmla="*/ 0 h 2"/>
                <a:gd name="T2" fmla="*/ 5 w 5"/>
                <a:gd name="T3" fmla="*/ 2 h 2"/>
                <a:gd name="T4" fmla="*/ 5 w 5"/>
                <a:gd name="T5" fmla="*/ 2 h 2"/>
                <a:gd name="T6" fmla="*/ 0 w 5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3" y="1"/>
                    <a:pt x="0" y="0"/>
                  </a:cubicBezTo>
                </a:path>
              </a:pathLst>
            </a:custGeom>
            <a:solidFill>
              <a:srgbClr val="E5C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Freeform: Shape 112"/>
            <p:cNvSpPr>
              <a:spLocks/>
            </p:cNvSpPr>
            <p:nvPr/>
          </p:nvSpPr>
          <p:spPr bwMode="auto">
            <a:xfrm>
              <a:off x="8604568" y="2956529"/>
              <a:ext cx="437909" cy="320750"/>
            </a:xfrm>
            <a:custGeom>
              <a:avLst/>
              <a:gdLst>
                <a:gd name="T0" fmla="*/ 113 w 113"/>
                <a:gd name="T1" fmla="*/ 0 h 83"/>
                <a:gd name="T2" fmla="*/ 0 w 113"/>
                <a:gd name="T3" fmla="*/ 83 h 83"/>
                <a:gd name="T4" fmla="*/ 0 w 113"/>
                <a:gd name="T5" fmla="*/ 83 h 83"/>
                <a:gd name="T6" fmla="*/ 113 w 113"/>
                <a:gd name="T7" fmla="*/ 0 h 83"/>
                <a:gd name="T8" fmla="*/ 113 w 113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3">
                  <a:moveTo>
                    <a:pt x="113" y="0"/>
                  </a:moveTo>
                  <a:cubicBezTo>
                    <a:pt x="80" y="31"/>
                    <a:pt x="42" y="60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42" y="60"/>
                    <a:pt x="80" y="31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</a:path>
              </a:pathLst>
            </a:custGeom>
            <a:solidFill>
              <a:srgbClr val="264D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Freeform: Shape 113"/>
            <p:cNvSpPr>
              <a:spLocks/>
            </p:cNvSpPr>
            <p:nvPr/>
          </p:nvSpPr>
          <p:spPr bwMode="auto">
            <a:xfrm>
              <a:off x="9057843" y="1944343"/>
              <a:ext cx="674150" cy="822041"/>
            </a:xfrm>
            <a:custGeom>
              <a:avLst/>
              <a:gdLst>
                <a:gd name="T0" fmla="*/ 153 w 174"/>
                <a:gd name="T1" fmla="*/ 0 h 212"/>
                <a:gd name="T2" fmla="*/ 101 w 174"/>
                <a:gd name="T3" fmla="*/ 71 h 212"/>
                <a:gd name="T4" fmla="*/ 92 w 174"/>
                <a:gd name="T5" fmla="*/ 84 h 212"/>
                <a:gd name="T6" fmla="*/ 89 w 174"/>
                <a:gd name="T7" fmla="*/ 87 h 212"/>
                <a:gd name="T8" fmla="*/ 0 w 174"/>
                <a:gd name="T9" fmla="*/ 189 h 212"/>
                <a:gd name="T10" fmla="*/ 44 w 174"/>
                <a:gd name="T11" fmla="*/ 212 h 212"/>
                <a:gd name="T12" fmla="*/ 174 w 174"/>
                <a:gd name="T13" fmla="*/ 11 h 212"/>
                <a:gd name="T14" fmla="*/ 153 w 174"/>
                <a:gd name="T1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4" h="212">
                  <a:moveTo>
                    <a:pt x="153" y="0"/>
                  </a:moveTo>
                  <a:cubicBezTo>
                    <a:pt x="138" y="22"/>
                    <a:pt x="121" y="46"/>
                    <a:pt x="101" y="71"/>
                  </a:cubicBezTo>
                  <a:cubicBezTo>
                    <a:pt x="99" y="76"/>
                    <a:pt x="96" y="80"/>
                    <a:pt x="92" y="84"/>
                  </a:cubicBezTo>
                  <a:cubicBezTo>
                    <a:pt x="91" y="85"/>
                    <a:pt x="90" y="86"/>
                    <a:pt x="89" y="87"/>
                  </a:cubicBezTo>
                  <a:cubicBezTo>
                    <a:pt x="63" y="120"/>
                    <a:pt x="33" y="155"/>
                    <a:pt x="0" y="189"/>
                  </a:cubicBezTo>
                  <a:cubicBezTo>
                    <a:pt x="13" y="198"/>
                    <a:pt x="28" y="206"/>
                    <a:pt x="44" y="212"/>
                  </a:cubicBezTo>
                  <a:cubicBezTo>
                    <a:pt x="103" y="145"/>
                    <a:pt x="145" y="71"/>
                    <a:pt x="174" y="11"/>
                  </a:cubicBezTo>
                  <a:cubicBezTo>
                    <a:pt x="166" y="8"/>
                    <a:pt x="159" y="4"/>
                    <a:pt x="153" y="0"/>
                  </a:cubicBezTo>
                </a:path>
              </a:pathLst>
            </a:custGeom>
            <a:solidFill>
              <a:schemeClr val="bg2">
                <a:lumMod val="25000"/>
                <a:alpha val="32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Freeform: Shape 114"/>
            <p:cNvSpPr>
              <a:spLocks/>
            </p:cNvSpPr>
            <p:nvPr/>
          </p:nvSpPr>
          <p:spPr bwMode="auto">
            <a:xfrm>
              <a:off x="9674374" y="1583260"/>
              <a:ext cx="224717" cy="361084"/>
            </a:xfrm>
            <a:custGeom>
              <a:avLst/>
              <a:gdLst>
                <a:gd name="T0" fmla="*/ 58 w 58"/>
                <a:gd name="T1" fmla="*/ 0 h 93"/>
                <a:gd name="T2" fmla="*/ 52 w 58"/>
                <a:gd name="T3" fmla="*/ 1 h 93"/>
                <a:gd name="T4" fmla="*/ 0 w 58"/>
                <a:gd name="T5" fmla="*/ 83 h 93"/>
                <a:gd name="T6" fmla="*/ 20 w 58"/>
                <a:gd name="T7" fmla="*/ 93 h 93"/>
                <a:gd name="T8" fmla="*/ 58 w 58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93">
                  <a:moveTo>
                    <a:pt x="58" y="0"/>
                  </a:moveTo>
                  <a:cubicBezTo>
                    <a:pt x="52" y="1"/>
                    <a:pt x="52" y="1"/>
                    <a:pt x="52" y="1"/>
                  </a:cubicBezTo>
                  <a:cubicBezTo>
                    <a:pt x="41" y="20"/>
                    <a:pt x="24" y="49"/>
                    <a:pt x="0" y="83"/>
                  </a:cubicBezTo>
                  <a:cubicBezTo>
                    <a:pt x="6" y="87"/>
                    <a:pt x="13" y="90"/>
                    <a:pt x="20" y="93"/>
                  </a:cubicBezTo>
                  <a:cubicBezTo>
                    <a:pt x="39" y="53"/>
                    <a:pt x="51" y="20"/>
                    <a:pt x="58" y="0"/>
                  </a:cubicBezTo>
                </a:path>
              </a:pathLst>
            </a:custGeom>
            <a:solidFill>
              <a:schemeClr val="bg2">
                <a:lumMod val="25000"/>
                <a:alpha val="32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Freeform: Shape 115"/>
            <p:cNvSpPr>
              <a:spLocks/>
            </p:cNvSpPr>
            <p:nvPr/>
          </p:nvSpPr>
          <p:spPr bwMode="auto">
            <a:xfrm>
              <a:off x="8299183" y="2712605"/>
              <a:ext cx="893105" cy="647261"/>
            </a:xfrm>
            <a:custGeom>
              <a:avLst/>
              <a:gdLst>
                <a:gd name="T0" fmla="*/ 188 w 231"/>
                <a:gd name="T1" fmla="*/ 0 h 167"/>
                <a:gd name="T2" fmla="*/ 0 w 231"/>
                <a:gd name="T3" fmla="*/ 147 h 167"/>
                <a:gd name="T4" fmla="*/ 29 w 231"/>
                <a:gd name="T5" fmla="*/ 165 h 167"/>
                <a:gd name="T6" fmla="*/ 34 w 231"/>
                <a:gd name="T7" fmla="*/ 167 h 167"/>
                <a:gd name="T8" fmla="*/ 35 w 231"/>
                <a:gd name="T9" fmla="*/ 167 h 167"/>
                <a:gd name="T10" fmla="*/ 79 w 231"/>
                <a:gd name="T11" fmla="*/ 146 h 167"/>
                <a:gd name="T12" fmla="*/ 192 w 231"/>
                <a:gd name="T13" fmla="*/ 63 h 167"/>
                <a:gd name="T14" fmla="*/ 212 w 231"/>
                <a:gd name="T15" fmla="*/ 44 h 167"/>
                <a:gd name="T16" fmla="*/ 231 w 231"/>
                <a:gd name="T17" fmla="*/ 23 h 167"/>
                <a:gd name="T18" fmla="*/ 188 w 231"/>
                <a:gd name="T1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1" h="167">
                  <a:moveTo>
                    <a:pt x="188" y="0"/>
                  </a:moveTo>
                  <a:cubicBezTo>
                    <a:pt x="133" y="55"/>
                    <a:pt x="70" y="108"/>
                    <a:pt x="0" y="147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32" y="166"/>
                    <a:pt x="33" y="166"/>
                    <a:pt x="34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50" y="161"/>
                    <a:pt x="65" y="154"/>
                    <a:pt x="79" y="146"/>
                  </a:cubicBezTo>
                  <a:cubicBezTo>
                    <a:pt x="121" y="123"/>
                    <a:pt x="159" y="94"/>
                    <a:pt x="192" y="63"/>
                  </a:cubicBezTo>
                  <a:cubicBezTo>
                    <a:pt x="199" y="57"/>
                    <a:pt x="206" y="50"/>
                    <a:pt x="212" y="44"/>
                  </a:cubicBezTo>
                  <a:cubicBezTo>
                    <a:pt x="219" y="37"/>
                    <a:pt x="225" y="30"/>
                    <a:pt x="231" y="23"/>
                  </a:cubicBezTo>
                  <a:cubicBezTo>
                    <a:pt x="215" y="17"/>
                    <a:pt x="201" y="9"/>
                    <a:pt x="188" y="0"/>
                  </a:cubicBezTo>
                </a:path>
              </a:pathLst>
            </a:custGeom>
            <a:solidFill>
              <a:schemeClr val="bg2">
                <a:lumMod val="25000"/>
                <a:alpha val="32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Freeform: Shape 116"/>
            <p:cNvSpPr>
              <a:spLocks/>
            </p:cNvSpPr>
            <p:nvPr/>
          </p:nvSpPr>
          <p:spPr bwMode="auto">
            <a:xfrm>
              <a:off x="9649405" y="1905930"/>
              <a:ext cx="101794" cy="80667"/>
            </a:xfrm>
            <a:custGeom>
              <a:avLst/>
              <a:gdLst>
                <a:gd name="T0" fmla="*/ 6 w 26"/>
                <a:gd name="T1" fmla="*/ 0 h 21"/>
                <a:gd name="T2" fmla="*/ 0 w 26"/>
                <a:gd name="T3" fmla="*/ 10 h 21"/>
                <a:gd name="T4" fmla="*/ 21 w 26"/>
                <a:gd name="T5" fmla="*/ 21 h 21"/>
                <a:gd name="T6" fmla="*/ 26 w 26"/>
                <a:gd name="T7" fmla="*/ 10 h 21"/>
                <a:gd name="T8" fmla="*/ 6 w 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1">
                  <a:moveTo>
                    <a:pt x="6" y="0"/>
                  </a:moveTo>
                  <a:cubicBezTo>
                    <a:pt x="4" y="4"/>
                    <a:pt x="2" y="7"/>
                    <a:pt x="0" y="10"/>
                  </a:cubicBezTo>
                  <a:cubicBezTo>
                    <a:pt x="6" y="14"/>
                    <a:pt x="13" y="18"/>
                    <a:pt x="21" y="21"/>
                  </a:cubicBezTo>
                  <a:cubicBezTo>
                    <a:pt x="23" y="17"/>
                    <a:pt x="25" y="13"/>
                    <a:pt x="26" y="10"/>
                  </a:cubicBezTo>
                  <a:cubicBezTo>
                    <a:pt x="19" y="7"/>
                    <a:pt x="12" y="4"/>
                    <a:pt x="6" y="0"/>
                  </a:cubicBezTo>
                </a:path>
              </a:pathLst>
            </a:custGeom>
            <a:solidFill>
              <a:srgbClr val="BCDB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Freeform: Shape 117"/>
            <p:cNvSpPr>
              <a:spLocks/>
            </p:cNvSpPr>
            <p:nvPr/>
          </p:nvSpPr>
          <p:spPr bwMode="auto">
            <a:xfrm>
              <a:off x="9027112" y="2678033"/>
              <a:ext cx="201669" cy="122922"/>
            </a:xfrm>
            <a:custGeom>
              <a:avLst/>
              <a:gdLst>
                <a:gd name="T0" fmla="*/ 8 w 52"/>
                <a:gd name="T1" fmla="*/ 0 h 32"/>
                <a:gd name="T2" fmla="*/ 0 w 52"/>
                <a:gd name="T3" fmla="*/ 9 h 32"/>
                <a:gd name="T4" fmla="*/ 43 w 52"/>
                <a:gd name="T5" fmla="*/ 32 h 32"/>
                <a:gd name="T6" fmla="*/ 52 w 52"/>
                <a:gd name="T7" fmla="*/ 23 h 32"/>
                <a:gd name="T8" fmla="*/ 8 w 52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2">
                  <a:moveTo>
                    <a:pt x="8" y="0"/>
                  </a:moveTo>
                  <a:cubicBezTo>
                    <a:pt x="5" y="3"/>
                    <a:pt x="2" y="6"/>
                    <a:pt x="0" y="9"/>
                  </a:cubicBezTo>
                  <a:cubicBezTo>
                    <a:pt x="13" y="18"/>
                    <a:pt x="27" y="26"/>
                    <a:pt x="43" y="32"/>
                  </a:cubicBezTo>
                  <a:cubicBezTo>
                    <a:pt x="46" y="29"/>
                    <a:pt x="49" y="26"/>
                    <a:pt x="52" y="23"/>
                  </a:cubicBezTo>
                  <a:cubicBezTo>
                    <a:pt x="36" y="17"/>
                    <a:pt x="21" y="9"/>
                    <a:pt x="8" y="0"/>
                  </a:cubicBezTo>
                </a:path>
              </a:pathLst>
            </a:custGeom>
            <a:solidFill>
              <a:srgbClr val="BCDB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Freeform: Shape 118"/>
            <p:cNvSpPr>
              <a:spLocks/>
            </p:cNvSpPr>
            <p:nvPr/>
          </p:nvSpPr>
          <p:spPr bwMode="auto">
            <a:xfrm>
              <a:off x="9874122" y="1494909"/>
              <a:ext cx="55699" cy="92191"/>
            </a:xfrm>
            <a:custGeom>
              <a:avLst/>
              <a:gdLst>
                <a:gd name="T0" fmla="*/ 14 w 14"/>
                <a:gd name="T1" fmla="*/ 0 h 24"/>
                <a:gd name="T2" fmla="*/ 13 w 14"/>
                <a:gd name="T3" fmla="*/ 0 h 24"/>
                <a:gd name="T4" fmla="*/ 0 w 14"/>
                <a:gd name="T5" fmla="*/ 24 h 24"/>
                <a:gd name="T6" fmla="*/ 6 w 14"/>
                <a:gd name="T7" fmla="*/ 23 h 24"/>
                <a:gd name="T8" fmla="*/ 14 w 14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">
                  <a:moveTo>
                    <a:pt x="1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9" y="9"/>
                    <a:pt x="0" y="24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0" y="10"/>
                    <a:pt x="13" y="2"/>
                    <a:pt x="14" y="0"/>
                  </a:cubicBezTo>
                </a:path>
              </a:pathLst>
            </a:custGeom>
            <a:solidFill>
              <a:srgbClr val="264D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Freeform: Shape 119"/>
            <p:cNvSpPr>
              <a:spLocks/>
            </p:cNvSpPr>
            <p:nvPr/>
          </p:nvSpPr>
          <p:spPr bwMode="auto">
            <a:xfrm>
              <a:off x="9401641" y="2218997"/>
              <a:ext cx="48016" cy="63382"/>
            </a:xfrm>
            <a:custGeom>
              <a:avLst/>
              <a:gdLst>
                <a:gd name="T0" fmla="*/ 12 w 12"/>
                <a:gd name="T1" fmla="*/ 0 h 16"/>
                <a:gd name="T2" fmla="*/ 0 w 12"/>
                <a:gd name="T3" fmla="*/ 16 h 16"/>
                <a:gd name="T4" fmla="*/ 3 w 12"/>
                <a:gd name="T5" fmla="*/ 13 h 16"/>
                <a:gd name="T6" fmla="*/ 12 w 12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6">
                  <a:moveTo>
                    <a:pt x="12" y="0"/>
                  </a:moveTo>
                  <a:cubicBezTo>
                    <a:pt x="8" y="5"/>
                    <a:pt x="5" y="11"/>
                    <a:pt x="0" y="16"/>
                  </a:cubicBezTo>
                  <a:cubicBezTo>
                    <a:pt x="1" y="15"/>
                    <a:pt x="2" y="14"/>
                    <a:pt x="3" y="13"/>
                  </a:cubicBezTo>
                  <a:cubicBezTo>
                    <a:pt x="7" y="9"/>
                    <a:pt x="10" y="5"/>
                    <a:pt x="12" y="0"/>
                  </a:cubicBezTo>
                </a:path>
              </a:pathLst>
            </a:custGeom>
            <a:solidFill>
              <a:srgbClr val="1433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97" name="Text Placeholder 1"/>
          <p:cNvSpPr txBox="1">
            <a:spLocks/>
          </p:cNvSpPr>
          <p:nvPr/>
        </p:nvSpPr>
        <p:spPr>
          <a:xfrm>
            <a:off x="504453" y="1440061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4000" b="0" kern="120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  <a:cs typeface="+mn-cs"/>
              </a:defRPr>
            </a:lvl1pPr>
            <a:lvl2pPr marL="990575" indent="-380990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54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输入您的标题文字</a:t>
            </a:r>
            <a:endParaRPr lang="ar-SA" altLang="zh-CN" sz="5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98" name="Text Placeholder 2"/>
          <p:cNvSpPr txBox="1">
            <a:spLocks/>
          </p:cNvSpPr>
          <p:nvPr/>
        </p:nvSpPr>
        <p:spPr>
          <a:xfrm>
            <a:off x="507021" y="2287389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  <a:ea typeface="+mn-ea"/>
                <a:cs typeface="+mn-cs"/>
              </a:defRPr>
            </a:lvl1pPr>
            <a:lvl2pPr marL="990575" indent="-380990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Inset your subtitle here. This is a good space for a short subtitle</a:t>
            </a:r>
            <a:endParaRPr lang="ar-SA" sz="2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890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7" y="5590559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1" y="3777691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70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10" y="3902515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3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6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主题1">
  <a:themeElements>
    <a:clrScheme name="Full Color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9C600"/>
      </a:accent1>
      <a:accent2>
        <a:srgbClr val="00B393"/>
      </a:accent2>
      <a:accent3>
        <a:srgbClr val="00BAF7"/>
      </a:accent3>
      <a:accent4>
        <a:srgbClr val="FFC000"/>
      </a:accent4>
      <a:accent5>
        <a:srgbClr val="F61A00"/>
      </a:accent5>
      <a:accent6>
        <a:srgbClr val="343E48"/>
      </a:accent6>
      <a:hlink>
        <a:srgbClr val="0563C1"/>
      </a:hlink>
      <a:folHlink>
        <a:srgbClr val="954F72"/>
      </a:folHlink>
    </a:clrScheme>
    <a:fontScheme name="Forest">
      <a:majorFont>
        <a:latin typeface="Raleway Ligh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300</Words>
  <Application>Microsoft Office PowerPoint</Application>
  <PresentationFormat>自定义</PresentationFormat>
  <Paragraphs>22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Office 主题</vt:lpstr>
      <vt:lpstr>主题1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11</cp:revision>
  <dcterms:created xsi:type="dcterms:W3CDTF">2019-10-03T15:40:39Z</dcterms:created>
  <dcterms:modified xsi:type="dcterms:W3CDTF">2019-11-14T13:34:27Z</dcterms:modified>
</cp:coreProperties>
</file>