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698" r:id="rId9"/>
    <p:sldLayoutId id="2147483713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36"/>
          <p:cNvGrpSpPr/>
          <p:nvPr/>
        </p:nvGrpSpPr>
        <p:grpSpPr>
          <a:xfrm>
            <a:off x="3945842" y="2276104"/>
            <a:ext cx="3683215" cy="3762374"/>
            <a:chOff x="3967624" y="1176338"/>
            <a:chExt cx="4084176" cy="4171950"/>
          </a:xfrm>
        </p:grpSpPr>
        <p:grpSp>
          <p:nvGrpSpPr>
            <p:cNvPr id="157" name="Group 37"/>
            <p:cNvGrpSpPr/>
            <p:nvPr/>
          </p:nvGrpSpPr>
          <p:grpSpPr>
            <a:xfrm>
              <a:off x="4213224" y="1176338"/>
              <a:ext cx="3838576" cy="4171950"/>
              <a:chOff x="4213224" y="1176338"/>
              <a:chExt cx="3838576" cy="4171950"/>
            </a:xfrm>
          </p:grpSpPr>
          <p:sp>
            <p:nvSpPr>
              <p:cNvPr id="171" name="Freeform: Shape 51"/>
              <p:cNvSpPr/>
              <p:nvPr/>
            </p:nvSpPr>
            <p:spPr>
              <a:xfrm>
                <a:off x="4213224" y="1509712"/>
                <a:ext cx="3838576" cy="3838576"/>
              </a:xfrm>
              <a:custGeom>
                <a:avLst/>
                <a:gdLst>
                  <a:gd name="connsiteX0" fmla="*/ 1919288 w 3838576"/>
                  <a:gd name="connsiteY0" fmla="*/ 0 h 3838576"/>
                  <a:gd name="connsiteX1" fmla="*/ 3838576 w 3838576"/>
                  <a:gd name="connsiteY1" fmla="*/ 1919288 h 3838576"/>
                  <a:gd name="connsiteX2" fmla="*/ 1919288 w 3838576"/>
                  <a:gd name="connsiteY2" fmla="*/ 3838576 h 3838576"/>
                  <a:gd name="connsiteX3" fmla="*/ 0 w 3838576"/>
                  <a:gd name="connsiteY3" fmla="*/ 1919288 h 3838576"/>
                  <a:gd name="connsiteX4" fmla="*/ 959644 w 3838576"/>
                  <a:gd name="connsiteY4" fmla="*/ 1919288 h 3838576"/>
                  <a:gd name="connsiteX5" fmla="*/ 1919288 w 3838576"/>
                  <a:gd name="connsiteY5" fmla="*/ 2878932 h 3838576"/>
                  <a:gd name="connsiteX6" fmla="*/ 2878932 w 3838576"/>
                  <a:gd name="connsiteY6" fmla="*/ 1919288 h 3838576"/>
                  <a:gd name="connsiteX7" fmla="*/ 1919288 w 3838576"/>
                  <a:gd name="connsiteY7" fmla="*/ 959644 h 3838576"/>
                  <a:gd name="connsiteX8" fmla="*/ 1919288 w 3838576"/>
                  <a:gd name="connsiteY8" fmla="*/ 0 h 38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576" h="3838576">
                    <a:moveTo>
                      <a:pt x="1919288" y="0"/>
                    </a:moveTo>
                    <a:cubicBezTo>
                      <a:pt x="2979281" y="0"/>
                      <a:pt x="3838576" y="859295"/>
                      <a:pt x="3838576" y="1919288"/>
                    </a:cubicBezTo>
                    <a:cubicBezTo>
                      <a:pt x="3838576" y="2979281"/>
                      <a:pt x="2979281" y="3838576"/>
                      <a:pt x="1919288" y="3838576"/>
                    </a:cubicBezTo>
                    <a:cubicBezTo>
                      <a:pt x="859295" y="3838576"/>
                      <a:pt x="0" y="2979281"/>
                      <a:pt x="0" y="1919288"/>
                    </a:cubicBezTo>
                    <a:lnTo>
                      <a:pt x="959644" y="1919288"/>
                    </a:lnTo>
                    <a:cubicBezTo>
                      <a:pt x="959644" y="2449285"/>
                      <a:pt x="1389291" y="2878932"/>
                      <a:pt x="1919288" y="2878932"/>
                    </a:cubicBezTo>
                    <a:cubicBezTo>
                      <a:pt x="2449285" y="2878932"/>
                      <a:pt x="2878932" y="2449285"/>
                      <a:pt x="2878932" y="1919288"/>
                    </a:cubicBezTo>
                    <a:cubicBezTo>
                      <a:pt x="2878932" y="1389291"/>
                      <a:pt x="2449285" y="959644"/>
                      <a:pt x="1919288" y="959644"/>
                    </a:cubicBezTo>
                    <a:lnTo>
                      <a:pt x="1919288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Isosceles Triangle 52"/>
              <p:cNvSpPr/>
              <p:nvPr/>
            </p:nvSpPr>
            <p:spPr>
              <a:xfrm rot="16200000">
                <a:off x="5028161" y="1691234"/>
                <a:ext cx="1619250" cy="589457"/>
              </a:xfrm>
              <a:prstGeom prst="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8" name="Group 38"/>
            <p:cNvGrpSpPr/>
            <p:nvPr/>
          </p:nvGrpSpPr>
          <p:grpSpPr>
            <a:xfrm>
              <a:off x="3967624" y="2001662"/>
              <a:ext cx="1427338" cy="1427338"/>
              <a:chOff x="3967624" y="2001662"/>
              <a:chExt cx="1427338" cy="1427338"/>
            </a:xfrm>
          </p:grpSpPr>
          <p:sp>
            <p:nvSpPr>
              <p:cNvPr id="169" name="Rectangle: Rounded Corners 49"/>
              <p:cNvSpPr/>
              <p:nvPr/>
            </p:nvSpPr>
            <p:spPr>
              <a:xfrm>
                <a:off x="3967624" y="2001662"/>
                <a:ext cx="1427338" cy="142733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Rectangle: Rounded Corners 50"/>
              <p:cNvSpPr/>
              <p:nvPr/>
            </p:nvSpPr>
            <p:spPr>
              <a:xfrm>
                <a:off x="4056523" y="2090562"/>
                <a:ext cx="1249538" cy="1249538"/>
              </a:xfrm>
              <a:prstGeom prst="round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9" name="Oval 39"/>
            <p:cNvSpPr/>
            <p:nvPr/>
          </p:nvSpPr>
          <p:spPr>
            <a:xfrm>
              <a:off x="6590985" y="1843513"/>
              <a:ext cx="705026" cy="705026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Oval 40"/>
            <p:cNvSpPr/>
            <p:nvPr/>
          </p:nvSpPr>
          <p:spPr>
            <a:xfrm>
              <a:off x="7220093" y="3076487"/>
              <a:ext cx="705026" cy="705026"/>
            </a:xfrm>
            <a:prstGeom prst="ellipse">
              <a:avLst/>
            </a:prstGeom>
            <a:solidFill>
              <a:schemeClr val="accent5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Oval 41"/>
            <p:cNvSpPr/>
            <p:nvPr/>
          </p:nvSpPr>
          <p:spPr>
            <a:xfrm>
              <a:off x="4422598" y="3539859"/>
              <a:ext cx="705026" cy="705026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Oval 42"/>
            <p:cNvSpPr/>
            <p:nvPr/>
          </p:nvSpPr>
          <p:spPr>
            <a:xfrm>
              <a:off x="5306061" y="4421877"/>
              <a:ext cx="705026" cy="70502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Oval 43"/>
            <p:cNvSpPr/>
            <p:nvPr/>
          </p:nvSpPr>
          <p:spPr>
            <a:xfrm>
              <a:off x="6678931" y="4212387"/>
              <a:ext cx="705026" cy="705026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: Shape 44"/>
            <p:cNvSpPr/>
            <p:nvPr/>
          </p:nvSpPr>
          <p:spPr>
            <a:xfrm>
              <a:off x="6713282" y="2072608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: Shape 45"/>
            <p:cNvSpPr/>
            <p:nvPr/>
          </p:nvSpPr>
          <p:spPr>
            <a:xfrm>
              <a:off x="7342390" y="330558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: Shape 46"/>
            <p:cNvSpPr/>
            <p:nvPr/>
          </p:nvSpPr>
          <p:spPr>
            <a:xfrm>
              <a:off x="4544895" y="3768955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: Shape 47"/>
            <p:cNvSpPr/>
            <p:nvPr/>
          </p:nvSpPr>
          <p:spPr>
            <a:xfrm>
              <a:off x="5428358" y="465097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Freeform: Shape 48"/>
            <p:cNvSpPr/>
            <p:nvPr/>
          </p:nvSpPr>
          <p:spPr>
            <a:xfrm>
              <a:off x="6801229" y="4441482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6" name="TextBox 20"/>
          <p:cNvSpPr txBox="1"/>
          <p:nvPr/>
        </p:nvSpPr>
        <p:spPr>
          <a:xfrm>
            <a:off x="6884052" y="2226680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85000" lnSpcReduction="10000"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47" name="Rectangle 21"/>
          <p:cNvSpPr/>
          <p:nvPr/>
        </p:nvSpPr>
        <p:spPr>
          <a:xfrm>
            <a:off x="6884052" y="1918915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48" name="TextBox 24"/>
          <p:cNvSpPr txBox="1"/>
          <p:nvPr/>
        </p:nvSpPr>
        <p:spPr>
          <a:xfrm>
            <a:off x="6879003" y="6223132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85000" lnSpcReduction="10000"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49" name="Rectangle 25"/>
          <p:cNvSpPr/>
          <p:nvPr/>
        </p:nvSpPr>
        <p:spPr>
          <a:xfrm>
            <a:off x="6879003" y="5915367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0" name="TextBox 22"/>
          <p:cNvSpPr txBox="1"/>
          <p:nvPr/>
        </p:nvSpPr>
        <p:spPr>
          <a:xfrm>
            <a:off x="1296541" y="4632801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85000" lnSpcReduction="10000"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51" name="Rectangle 23"/>
          <p:cNvSpPr/>
          <p:nvPr/>
        </p:nvSpPr>
        <p:spPr>
          <a:xfrm>
            <a:off x="1296541" y="4325036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2" name="TextBox 26"/>
          <p:cNvSpPr txBox="1"/>
          <p:nvPr/>
        </p:nvSpPr>
        <p:spPr>
          <a:xfrm>
            <a:off x="8046345" y="4220095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85000" lnSpcReduction="10000"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53" name="Rectangle 27"/>
          <p:cNvSpPr/>
          <p:nvPr/>
        </p:nvSpPr>
        <p:spPr>
          <a:xfrm>
            <a:off x="8046345" y="3912330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4" name="TextBox 28"/>
          <p:cNvSpPr txBox="1"/>
          <p:nvPr/>
        </p:nvSpPr>
        <p:spPr>
          <a:xfrm>
            <a:off x="2717176" y="6395121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85000" lnSpcReduction="10000"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55" name="Rectangle 29"/>
          <p:cNvSpPr/>
          <p:nvPr/>
        </p:nvSpPr>
        <p:spPr>
          <a:xfrm>
            <a:off x="2717176" y="6087356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6" name="Freeform: Shape 53"/>
          <p:cNvSpPr>
            <a:spLocks/>
          </p:cNvSpPr>
          <p:nvPr/>
        </p:nvSpPr>
        <p:spPr bwMode="auto">
          <a:xfrm>
            <a:off x="4196772" y="3338819"/>
            <a:ext cx="735372" cy="62144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341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2019-11-14T13:26:14Z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