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28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698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9"/>
          <p:cNvSpPr txBox="1">
            <a:spLocks/>
          </p:cNvSpPr>
          <p:nvPr/>
        </p:nvSpPr>
        <p:spPr>
          <a:xfrm>
            <a:off x="1021563" y="5860132"/>
            <a:ext cx="2619735" cy="692497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4" name="TextBox 191"/>
          <p:cNvSpPr txBox="1">
            <a:spLocks/>
          </p:cNvSpPr>
          <p:nvPr/>
        </p:nvSpPr>
        <p:spPr>
          <a:xfrm>
            <a:off x="4246964" y="5860132"/>
            <a:ext cx="2619735" cy="692497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5" name="TextBox 194"/>
          <p:cNvSpPr txBox="1">
            <a:spLocks/>
          </p:cNvSpPr>
          <p:nvPr/>
        </p:nvSpPr>
        <p:spPr>
          <a:xfrm>
            <a:off x="7847022" y="5832825"/>
            <a:ext cx="2619735" cy="692497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238323" y="5139351"/>
            <a:ext cx="628377" cy="615553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 fontScale="92500" lnSpcReduction="10000"/>
          </a:bodyPr>
          <a:lstStyle/>
          <a:p>
            <a:pPr algn="r"/>
            <a:r>
              <a:rPr lang="en-US" altLang="zh-CN" sz="480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</a:p>
        </p:txBody>
      </p:sp>
      <p:sp>
        <p:nvSpPr>
          <p:cNvPr id="7" name="TextBox 97"/>
          <p:cNvSpPr txBox="1"/>
          <p:nvPr/>
        </p:nvSpPr>
        <p:spPr>
          <a:xfrm>
            <a:off x="3075439" y="5139351"/>
            <a:ext cx="565860" cy="615553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 fontScale="92500" lnSpcReduction="10000"/>
          </a:bodyPr>
          <a:lstStyle/>
          <a:p>
            <a:pPr algn="r"/>
            <a:r>
              <a:rPr lang="en-US" altLang="zh-CN" sz="480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</a:p>
        </p:txBody>
      </p:sp>
      <p:sp>
        <p:nvSpPr>
          <p:cNvPr id="8" name="TextBox 98"/>
          <p:cNvSpPr txBox="1"/>
          <p:nvPr/>
        </p:nvSpPr>
        <p:spPr>
          <a:xfrm>
            <a:off x="9823954" y="5139351"/>
            <a:ext cx="642804" cy="615553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 fontScale="92500" lnSpcReduction="10000"/>
          </a:bodyPr>
          <a:lstStyle/>
          <a:p>
            <a:pPr algn="r"/>
            <a:r>
              <a:rPr lang="en-US" altLang="zh-CN" sz="4800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</a:p>
        </p:txBody>
      </p:sp>
      <p:grpSp>
        <p:nvGrpSpPr>
          <p:cNvPr id="9" name="Group 95"/>
          <p:cNvGrpSpPr/>
          <p:nvPr/>
        </p:nvGrpSpPr>
        <p:grpSpPr>
          <a:xfrm>
            <a:off x="904604" y="2033520"/>
            <a:ext cx="1487478" cy="3128837"/>
            <a:chOff x="360363" y="752475"/>
            <a:chExt cx="2474912" cy="5203825"/>
          </a:xfrm>
        </p:grpSpPr>
        <p:sp>
          <p:nvSpPr>
            <p:cNvPr id="187" name="Freeform: Shape 96"/>
            <p:cNvSpPr>
              <a:spLocks/>
            </p:cNvSpPr>
            <p:nvPr/>
          </p:nvSpPr>
          <p:spPr bwMode="auto">
            <a:xfrm>
              <a:off x="360363" y="908050"/>
              <a:ext cx="2474912" cy="5048250"/>
            </a:xfrm>
            <a:custGeom>
              <a:avLst/>
              <a:gdLst>
                <a:gd name="T0" fmla="*/ 4950 w 6875"/>
                <a:gd name="T1" fmla="*/ 6773 h 14021"/>
                <a:gd name="T2" fmla="*/ 4988 w 6875"/>
                <a:gd name="T3" fmla="*/ 5399 h 14021"/>
                <a:gd name="T4" fmla="*/ 4950 w 6875"/>
                <a:gd name="T5" fmla="*/ 6773 h 14021"/>
                <a:gd name="T6" fmla="*/ 1768 w 6875"/>
                <a:gd name="T7" fmla="*/ 6773 h 14021"/>
                <a:gd name="T8" fmla="*/ 1826 w 6875"/>
                <a:gd name="T9" fmla="*/ 5281 h 14021"/>
                <a:gd name="T10" fmla="*/ 1768 w 6875"/>
                <a:gd name="T11" fmla="*/ 6773 h 14021"/>
                <a:gd name="T12" fmla="*/ 3397 w 6875"/>
                <a:gd name="T13" fmla="*/ 0 h 14021"/>
                <a:gd name="T14" fmla="*/ 2062 w 6875"/>
                <a:gd name="T15" fmla="*/ 1748 h 14021"/>
                <a:gd name="T16" fmla="*/ 1904 w 6875"/>
                <a:gd name="T17" fmla="*/ 2198 h 14021"/>
                <a:gd name="T18" fmla="*/ 2200 w 6875"/>
                <a:gd name="T19" fmla="*/ 2551 h 14021"/>
                <a:gd name="T20" fmla="*/ 2828 w 6875"/>
                <a:gd name="T21" fmla="*/ 3319 h 14021"/>
                <a:gd name="T22" fmla="*/ 2651 w 6875"/>
                <a:gd name="T23" fmla="*/ 3790 h 14021"/>
                <a:gd name="T24" fmla="*/ 1080 w 6875"/>
                <a:gd name="T25" fmla="*/ 4555 h 14021"/>
                <a:gd name="T26" fmla="*/ 0 w 6875"/>
                <a:gd name="T27" fmla="*/ 6773 h 14021"/>
                <a:gd name="T28" fmla="*/ 0 w 6875"/>
                <a:gd name="T29" fmla="*/ 7148 h 14021"/>
                <a:gd name="T30" fmla="*/ 0 w 6875"/>
                <a:gd name="T31" fmla="*/ 7148 h 14021"/>
                <a:gd name="T32" fmla="*/ 982 w 6875"/>
                <a:gd name="T33" fmla="*/ 9248 h 14021"/>
                <a:gd name="T34" fmla="*/ 1866 w 6875"/>
                <a:gd name="T35" fmla="*/ 13470 h 14021"/>
                <a:gd name="T36" fmla="*/ 1138 w 6875"/>
                <a:gd name="T37" fmla="*/ 13489 h 14021"/>
                <a:gd name="T38" fmla="*/ 5577 w 6875"/>
                <a:gd name="T39" fmla="*/ 14020 h 14021"/>
                <a:gd name="T40" fmla="*/ 4968 w 6875"/>
                <a:gd name="T41" fmla="*/ 13489 h 14021"/>
                <a:gd name="T42" fmla="*/ 4852 w 6875"/>
                <a:gd name="T43" fmla="*/ 9248 h 14021"/>
                <a:gd name="T44" fmla="*/ 6874 w 6875"/>
                <a:gd name="T45" fmla="*/ 7148 h 14021"/>
                <a:gd name="T46" fmla="*/ 6874 w 6875"/>
                <a:gd name="T47" fmla="*/ 6773 h 14021"/>
                <a:gd name="T48" fmla="*/ 5655 w 6875"/>
                <a:gd name="T49" fmla="*/ 4555 h 14021"/>
                <a:gd name="T50" fmla="*/ 4260 w 6875"/>
                <a:gd name="T51" fmla="*/ 3790 h 14021"/>
                <a:gd name="T52" fmla="*/ 4026 w 6875"/>
                <a:gd name="T53" fmla="*/ 3790 h 14021"/>
                <a:gd name="T54" fmla="*/ 4615 w 6875"/>
                <a:gd name="T55" fmla="*/ 2533 h 14021"/>
                <a:gd name="T56" fmla="*/ 4693 w 6875"/>
                <a:gd name="T57" fmla="*/ 2551 h 14021"/>
                <a:gd name="T58" fmla="*/ 4832 w 6875"/>
                <a:gd name="T59" fmla="*/ 1748 h 14021"/>
                <a:gd name="T60" fmla="*/ 4812 w 6875"/>
                <a:gd name="T61" fmla="*/ 1748 h 14021"/>
                <a:gd name="T62" fmla="*/ 3397 w 6875"/>
                <a:gd name="T63" fmla="*/ 0 h 14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75" h="14021">
                  <a:moveTo>
                    <a:pt x="4950" y="6773"/>
                  </a:moveTo>
                  <a:lnTo>
                    <a:pt x="4950" y="6773"/>
                  </a:lnTo>
                  <a:cubicBezTo>
                    <a:pt x="4950" y="5439"/>
                    <a:pt x="4950" y="5439"/>
                    <a:pt x="4950" y="5439"/>
                  </a:cubicBezTo>
                  <a:cubicBezTo>
                    <a:pt x="4988" y="5399"/>
                    <a:pt x="4988" y="5399"/>
                    <a:pt x="4988" y="5399"/>
                  </a:cubicBezTo>
                  <a:cubicBezTo>
                    <a:pt x="4988" y="6773"/>
                    <a:pt x="4988" y="6773"/>
                    <a:pt x="4988" y="6773"/>
                  </a:cubicBezTo>
                  <a:cubicBezTo>
                    <a:pt x="4950" y="6773"/>
                    <a:pt x="4950" y="6773"/>
                    <a:pt x="4950" y="6773"/>
                  </a:cubicBezTo>
                  <a:lnTo>
                    <a:pt x="1768" y="6773"/>
                  </a:lnTo>
                  <a:lnTo>
                    <a:pt x="1768" y="6773"/>
                  </a:lnTo>
                  <a:cubicBezTo>
                    <a:pt x="1768" y="5242"/>
                    <a:pt x="1768" y="5242"/>
                    <a:pt x="1768" y="5242"/>
                  </a:cubicBezTo>
                  <a:cubicBezTo>
                    <a:pt x="1826" y="5281"/>
                    <a:pt x="1826" y="5281"/>
                    <a:pt x="1826" y="5281"/>
                  </a:cubicBezTo>
                  <a:cubicBezTo>
                    <a:pt x="1826" y="6773"/>
                    <a:pt x="1826" y="6773"/>
                    <a:pt x="1826" y="6773"/>
                  </a:cubicBezTo>
                  <a:cubicBezTo>
                    <a:pt x="1768" y="6773"/>
                    <a:pt x="1768" y="6773"/>
                    <a:pt x="1768" y="6773"/>
                  </a:cubicBezTo>
                  <a:lnTo>
                    <a:pt x="3397" y="0"/>
                  </a:lnTo>
                  <a:lnTo>
                    <a:pt x="3397" y="0"/>
                  </a:lnTo>
                  <a:cubicBezTo>
                    <a:pt x="2593" y="0"/>
                    <a:pt x="1609" y="587"/>
                    <a:pt x="2082" y="1748"/>
                  </a:cubicBezTo>
                  <a:lnTo>
                    <a:pt x="2062" y="1748"/>
                  </a:lnTo>
                  <a:cubicBezTo>
                    <a:pt x="2062" y="1748"/>
                    <a:pt x="2062" y="1748"/>
                    <a:pt x="2042" y="1748"/>
                  </a:cubicBezTo>
                  <a:cubicBezTo>
                    <a:pt x="1924" y="1786"/>
                    <a:pt x="1866" y="1982"/>
                    <a:pt x="1904" y="2198"/>
                  </a:cubicBezTo>
                  <a:cubicBezTo>
                    <a:pt x="1944" y="2395"/>
                    <a:pt x="2062" y="2551"/>
                    <a:pt x="2180" y="2551"/>
                  </a:cubicBezTo>
                  <a:cubicBezTo>
                    <a:pt x="2200" y="2551"/>
                    <a:pt x="2200" y="2551"/>
                    <a:pt x="2200" y="2551"/>
                  </a:cubicBezTo>
                  <a:cubicBezTo>
                    <a:pt x="2218" y="2551"/>
                    <a:pt x="2238" y="2533"/>
                    <a:pt x="2258" y="2533"/>
                  </a:cubicBezTo>
                  <a:cubicBezTo>
                    <a:pt x="2377" y="2846"/>
                    <a:pt x="2593" y="3140"/>
                    <a:pt x="2828" y="3319"/>
                  </a:cubicBezTo>
                  <a:cubicBezTo>
                    <a:pt x="2828" y="3475"/>
                    <a:pt x="2828" y="3631"/>
                    <a:pt x="2828" y="3790"/>
                  </a:cubicBezTo>
                  <a:cubicBezTo>
                    <a:pt x="2651" y="3790"/>
                    <a:pt x="2651" y="3790"/>
                    <a:pt x="2651" y="3790"/>
                  </a:cubicBezTo>
                  <a:cubicBezTo>
                    <a:pt x="2593" y="3790"/>
                    <a:pt x="2593" y="3790"/>
                    <a:pt x="2593" y="3790"/>
                  </a:cubicBezTo>
                  <a:cubicBezTo>
                    <a:pt x="1846" y="3790"/>
                    <a:pt x="1317" y="3926"/>
                    <a:pt x="1080" y="4555"/>
                  </a:cubicBezTo>
                  <a:cubicBezTo>
                    <a:pt x="1080" y="6773"/>
                    <a:pt x="1080" y="6773"/>
                    <a:pt x="1080" y="6773"/>
                  </a:cubicBezTo>
                  <a:cubicBezTo>
                    <a:pt x="0" y="6773"/>
                    <a:pt x="0" y="6773"/>
                    <a:pt x="0" y="6773"/>
                  </a:cubicBezTo>
                  <a:cubicBezTo>
                    <a:pt x="0" y="7148"/>
                    <a:pt x="0" y="7148"/>
                    <a:pt x="0" y="7148"/>
                  </a:cubicBezTo>
                  <a:lnTo>
                    <a:pt x="0" y="7148"/>
                  </a:lnTo>
                  <a:lnTo>
                    <a:pt x="0" y="7148"/>
                  </a:lnTo>
                  <a:lnTo>
                    <a:pt x="0" y="7148"/>
                  </a:lnTo>
                  <a:lnTo>
                    <a:pt x="0" y="7148"/>
                  </a:lnTo>
                  <a:cubicBezTo>
                    <a:pt x="982" y="9248"/>
                    <a:pt x="982" y="9248"/>
                    <a:pt x="982" y="9248"/>
                  </a:cubicBezTo>
                  <a:cubicBezTo>
                    <a:pt x="1866" y="9248"/>
                    <a:pt x="1866" y="9248"/>
                    <a:pt x="1866" y="9248"/>
                  </a:cubicBezTo>
                  <a:cubicBezTo>
                    <a:pt x="1866" y="13470"/>
                    <a:pt x="1866" y="13470"/>
                    <a:pt x="1866" y="13470"/>
                  </a:cubicBezTo>
                  <a:cubicBezTo>
                    <a:pt x="1846" y="13470"/>
                    <a:pt x="1846" y="13489"/>
                    <a:pt x="1826" y="13489"/>
                  </a:cubicBezTo>
                  <a:cubicBezTo>
                    <a:pt x="1138" y="13489"/>
                    <a:pt x="1138" y="13489"/>
                    <a:pt x="1138" y="13489"/>
                  </a:cubicBezTo>
                  <a:cubicBezTo>
                    <a:pt x="1138" y="14020"/>
                    <a:pt x="1138" y="14020"/>
                    <a:pt x="1138" y="14020"/>
                  </a:cubicBezTo>
                  <a:cubicBezTo>
                    <a:pt x="5577" y="14020"/>
                    <a:pt x="5577" y="14020"/>
                    <a:pt x="5577" y="14020"/>
                  </a:cubicBezTo>
                  <a:cubicBezTo>
                    <a:pt x="5577" y="13489"/>
                    <a:pt x="5577" y="13489"/>
                    <a:pt x="5577" y="13489"/>
                  </a:cubicBezTo>
                  <a:cubicBezTo>
                    <a:pt x="4968" y="13489"/>
                    <a:pt x="4968" y="13489"/>
                    <a:pt x="4968" y="13489"/>
                  </a:cubicBezTo>
                  <a:cubicBezTo>
                    <a:pt x="4930" y="13470"/>
                    <a:pt x="4890" y="13450"/>
                    <a:pt x="4852" y="13430"/>
                  </a:cubicBezTo>
                  <a:cubicBezTo>
                    <a:pt x="4852" y="9248"/>
                    <a:pt x="4852" y="9248"/>
                    <a:pt x="4852" y="9248"/>
                  </a:cubicBezTo>
                  <a:cubicBezTo>
                    <a:pt x="5892" y="9248"/>
                    <a:pt x="5892" y="9248"/>
                    <a:pt x="5892" y="9248"/>
                  </a:cubicBezTo>
                  <a:cubicBezTo>
                    <a:pt x="6874" y="7148"/>
                    <a:pt x="6874" y="7148"/>
                    <a:pt x="6874" y="7148"/>
                  </a:cubicBezTo>
                  <a:lnTo>
                    <a:pt x="6874" y="7148"/>
                  </a:lnTo>
                  <a:cubicBezTo>
                    <a:pt x="6874" y="6773"/>
                    <a:pt x="6874" y="6773"/>
                    <a:pt x="6874" y="6773"/>
                  </a:cubicBezTo>
                  <a:cubicBezTo>
                    <a:pt x="5655" y="6773"/>
                    <a:pt x="5655" y="6773"/>
                    <a:pt x="5655" y="6773"/>
                  </a:cubicBezTo>
                  <a:cubicBezTo>
                    <a:pt x="5655" y="4555"/>
                    <a:pt x="5655" y="4555"/>
                    <a:pt x="5655" y="4555"/>
                  </a:cubicBezTo>
                  <a:lnTo>
                    <a:pt x="5655" y="4555"/>
                  </a:lnTo>
                  <a:cubicBezTo>
                    <a:pt x="5617" y="4024"/>
                    <a:pt x="4751" y="3790"/>
                    <a:pt x="4260" y="3790"/>
                  </a:cubicBezTo>
                  <a:cubicBezTo>
                    <a:pt x="4222" y="3790"/>
                    <a:pt x="4222" y="3790"/>
                    <a:pt x="4222" y="3790"/>
                  </a:cubicBezTo>
                  <a:cubicBezTo>
                    <a:pt x="4026" y="3790"/>
                    <a:pt x="4026" y="3790"/>
                    <a:pt x="4026" y="3790"/>
                  </a:cubicBezTo>
                  <a:cubicBezTo>
                    <a:pt x="4026" y="3651"/>
                    <a:pt x="4026" y="3495"/>
                    <a:pt x="4026" y="3337"/>
                  </a:cubicBezTo>
                  <a:cubicBezTo>
                    <a:pt x="4280" y="3140"/>
                    <a:pt x="4497" y="2846"/>
                    <a:pt x="4615" y="2533"/>
                  </a:cubicBezTo>
                  <a:cubicBezTo>
                    <a:pt x="4635" y="2533"/>
                    <a:pt x="4653" y="2551"/>
                    <a:pt x="4673" y="2551"/>
                  </a:cubicBezTo>
                  <a:lnTo>
                    <a:pt x="4693" y="2551"/>
                  </a:lnTo>
                  <a:cubicBezTo>
                    <a:pt x="4812" y="2551"/>
                    <a:pt x="4930" y="2395"/>
                    <a:pt x="4968" y="2198"/>
                  </a:cubicBezTo>
                  <a:cubicBezTo>
                    <a:pt x="5008" y="1982"/>
                    <a:pt x="4950" y="1786"/>
                    <a:pt x="4832" y="1748"/>
                  </a:cubicBezTo>
                  <a:lnTo>
                    <a:pt x="4812" y="1748"/>
                  </a:lnTo>
                  <a:lnTo>
                    <a:pt x="4812" y="1748"/>
                  </a:lnTo>
                  <a:cubicBezTo>
                    <a:pt x="5008" y="1295"/>
                    <a:pt x="4910" y="371"/>
                    <a:pt x="4202" y="333"/>
                  </a:cubicBezTo>
                  <a:cubicBezTo>
                    <a:pt x="4066" y="96"/>
                    <a:pt x="3751" y="0"/>
                    <a:pt x="3397" y="0"/>
                  </a:cubicBezTo>
                  <a:lnTo>
                    <a:pt x="4950" y="6773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Freeform: Shape 99"/>
            <p:cNvSpPr>
              <a:spLocks/>
            </p:cNvSpPr>
            <p:nvPr/>
          </p:nvSpPr>
          <p:spPr bwMode="auto">
            <a:xfrm>
              <a:off x="749300" y="2547938"/>
              <a:ext cx="247650" cy="1484312"/>
            </a:xfrm>
            <a:custGeom>
              <a:avLst/>
              <a:gdLst>
                <a:gd name="T0" fmla="*/ 688 w 689"/>
                <a:gd name="T1" fmla="*/ 4124 h 4125"/>
                <a:gd name="T2" fmla="*/ 0 w 689"/>
                <a:gd name="T3" fmla="*/ 4124 h 4125"/>
                <a:gd name="T4" fmla="*/ 0 w 689"/>
                <a:gd name="T5" fmla="*/ 0 h 4125"/>
                <a:gd name="T6" fmla="*/ 688 w 689"/>
                <a:gd name="T7" fmla="*/ 0 h 4125"/>
                <a:gd name="T8" fmla="*/ 688 w 689"/>
                <a:gd name="T9" fmla="*/ 4124 h 4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4125">
                  <a:moveTo>
                    <a:pt x="688" y="4124"/>
                  </a:moveTo>
                  <a:lnTo>
                    <a:pt x="0" y="4124"/>
                  </a:lnTo>
                  <a:lnTo>
                    <a:pt x="0" y="0"/>
                  </a:lnTo>
                  <a:lnTo>
                    <a:pt x="688" y="0"/>
                  </a:lnTo>
                  <a:lnTo>
                    <a:pt x="688" y="4124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Freeform: Shape 188"/>
            <p:cNvSpPr>
              <a:spLocks/>
            </p:cNvSpPr>
            <p:nvPr/>
          </p:nvSpPr>
          <p:spPr bwMode="auto">
            <a:xfrm>
              <a:off x="954088" y="4032250"/>
              <a:ext cx="85725" cy="184150"/>
            </a:xfrm>
            <a:custGeom>
              <a:avLst/>
              <a:gdLst>
                <a:gd name="T0" fmla="*/ 177 w 238"/>
                <a:gd name="T1" fmla="*/ 78 h 512"/>
                <a:gd name="T2" fmla="*/ 177 w 238"/>
                <a:gd name="T3" fmla="*/ 78 h 512"/>
                <a:gd name="T4" fmla="*/ 98 w 238"/>
                <a:gd name="T5" fmla="*/ 0 h 512"/>
                <a:gd name="T6" fmla="*/ 0 w 238"/>
                <a:gd name="T7" fmla="*/ 0 h 512"/>
                <a:gd name="T8" fmla="*/ 20 w 238"/>
                <a:gd name="T9" fmla="*/ 511 h 512"/>
                <a:gd name="T10" fmla="*/ 237 w 238"/>
                <a:gd name="T11" fmla="*/ 353 h 512"/>
                <a:gd name="T12" fmla="*/ 177 w 238"/>
                <a:gd name="T13" fmla="*/ 7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512">
                  <a:moveTo>
                    <a:pt x="177" y="78"/>
                  </a:moveTo>
                  <a:lnTo>
                    <a:pt x="177" y="78"/>
                  </a:lnTo>
                  <a:cubicBezTo>
                    <a:pt x="159" y="38"/>
                    <a:pt x="119" y="18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511"/>
                    <a:pt x="20" y="511"/>
                    <a:pt x="20" y="511"/>
                  </a:cubicBezTo>
                  <a:cubicBezTo>
                    <a:pt x="20" y="511"/>
                    <a:pt x="197" y="411"/>
                    <a:pt x="237" y="353"/>
                  </a:cubicBezTo>
                  <a:cubicBezTo>
                    <a:pt x="237" y="333"/>
                    <a:pt x="237" y="156"/>
                    <a:pt x="177" y="78"/>
                  </a:cubicBezTo>
                </a:path>
              </a:pathLst>
            </a:custGeom>
            <a:solidFill>
              <a:srgbClr val="DBAD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Freeform: Shape 190"/>
            <p:cNvSpPr>
              <a:spLocks/>
            </p:cNvSpPr>
            <p:nvPr/>
          </p:nvSpPr>
          <p:spPr bwMode="auto">
            <a:xfrm>
              <a:off x="712788" y="4032250"/>
              <a:ext cx="298450" cy="190500"/>
            </a:xfrm>
            <a:custGeom>
              <a:avLst/>
              <a:gdLst>
                <a:gd name="T0" fmla="*/ 727 w 827"/>
                <a:gd name="T1" fmla="*/ 0 h 530"/>
                <a:gd name="T2" fmla="*/ 727 w 827"/>
                <a:gd name="T3" fmla="*/ 0 h 530"/>
                <a:gd name="T4" fmla="*/ 118 w 827"/>
                <a:gd name="T5" fmla="*/ 0 h 530"/>
                <a:gd name="T6" fmla="*/ 0 w 827"/>
                <a:gd name="T7" fmla="*/ 217 h 530"/>
                <a:gd name="T8" fmla="*/ 0 w 827"/>
                <a:gd name="T9" fmla="*/ 255 h 530"/>
                <a:gd name="T10" fmla="*/ 274 w 827"/>
                <a:gd name="T11" fmla="*/ 529 h 530"/>
                <a:gd name="T12" fmla="*/ 549 w 827"/>
                <a:gd name="T13" fmla="*/ 529 h 530"/>
                <a:gd name="T14" fmla="*/ 826 w 827"/>
                <a:gd name="T15" fmla="*/ 255 h 530"/>
                <a:gd name="T16" fmla="*/ 826 w 827"/>
                <a:gd name="T17" fmla="*/ 217 h 530"/>
                <a:gd name="T18" fmla="*/ 727 w 827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7" h="530">
                  <a:moveTo>
                    <a:pt x="727" y="0"/>
                  </a:moveTo>
                  <a:lnTo>
                    <a:pt x="727" y="0"/>
                  </a:lnTo>
                  <a:cubicBezTo>
                    <a:pt x="118" y="0"/>
                    <a:pt x="118" y="0"/>
                    <a:pt x="118" y="0"/>
                  </a:cubicBezTo>
                  <a:cubicBezTo>
                    <a:pt x="40" y="38"/>
                    <a:pt x="0" y="118"/>
                    <a:pt x="0" y="217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411"/>
                    <a:pt x="138" y="529"/>
                    <a:pt x="274" y="529"/>
                  </a:cubicBezTo>
                  <a:cubicBezTo>
                    <a:pt x="549" y="529"/>
                    <a:pt x="549" y="529"/>
                    <a:pt x="549" y="529"/>
                  </a:cubicBezTo>
                  <a:cubicBezTo>
                    <a:pt x="707" y="529"/>
                    <a:pt x="826" y="411"/>
                    <a:pt x="826" y="255"/>
                  </a:cubicBezTo>
                  <a:cubicBezTo>
                    <a:pt x="826" y="217"/>
                    <a:pt x="826" y="217"/>
                    <a:pt x="826" y="217"/>
                  </a:cubicBezTo>
                  <a:cubicBezTo>
                    <a:pt x="826" y="118"/>
                    <a:pt x="786" y="38"/>
                    <a:pt x="727" y="0"/>
                  </a:cubicBezTo>
                </a:path>
              </a:pathLst>
            </a:custGeom>
            <a:solidFill>
              <a:srgbClr val="E8BD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Freeform: Shape 192"/>
            <p:cNvSpPr>
              <a:spLocks/>
            </p:cNvSpPr>
            <p:nvPr/>
          </p:nvSpPr>
          <p:spPr bwMode="auto">
            <a:xfrm>
              <a:off x="2155825" y="2547938"/>
              <a:ext cx="239713" cy="1484312"/>
            </a:xfrm>
            <a:custGeom>
              <a:avLst/>
              <a:gdLst>
                <a:gd name="T0" fmla="*/ 0 w 668"/>
                <a:gd name="T1" fmla="*/ 4124 h 4125"/>
                <a:gd name="T2" fmla="*/ 667 w 668"/>
                <a:gd name="T3" fmla="*/ 4124 h 4125"/>
                <a:gd name="T4" fmla="*/ 667 w 668"/>
                <a:gd name="T5" fmla="*/ 0 h 4125"/>
                <a:gd name="T6" fmla="*/ 0 w 668"/>
                <a:gd name="T7" fmla="*/ 0 h 4125"/>
                <a:gd name="T8" fmla="*/ 0 w 668"/>
                <a:gd name="T9" fmla="*/ 4124 h 4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4125">
                  <a:moveTo>
                    <a:pt x="0" y="4124"/>
                  </a:moveTo>
                  <a:lnTo>
                    <a:pt x="667" y="4124"/>
                  </a:lnTo>
                  <a:lnTo>
                    <a:pt x="667" y="0"/>
                  </a:lnTo>
                  <a:lnTo>
                    <a:pt x="0" y="0"/>
                  </a:lnTo>
                  <a:lnTo>
                    <a:pt x="0" y="4124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Freeform: Shape 193"/>
            <p:cNvSpPr>
              <a:spLocks/>
            </p:cNvSpPr>
            <p:nvPr/>
          </p:nvSpPr>
          <p:spPr bwMode="auto">
            <a:xfrm>
              <a:off x="1052513" y="3671888"/>
              <a:ext cx="1060450" cy="2276475"/>
            </a:xfrm>
            <a:custGeom>
              <a:avLst/>
              <a:gdLst>
                <a:gd name="T0" fmla="*/ 2946 w 2947"/>
                <a:gd name="T1" fmla="*/ 0 h 6324"/>
                <a:gd name="T2" fmla="*/ 2946 w 2947"/>
                <a:gd name="T3" fmla="*/ 0 h 6324"/>
                <a:gd name="T4" fmla="*/ 2827 w 2947"/>
                <a:gd name="T5" fmla="*/ 6323 h 6324"/>
                <a:gd name="T6" fmla="*/ 1591 w 2947"/>
                <a:gd name="T7" fmla="*/ 6323 h 6324"/>
                <a:gd name="T8" fmla="*/ 1591 w 2947"/>
                <a:gd name="T9" fmla="*/ 1768 h 6324"/>
                <a:gd name="T10" fmla="*/ 1493 w 2947"/>
                <a:gd name="T11" fmla="*/ 1669 h 6324"/>
                <a:gd name="T12" fmla="*/ 1415 w 2947"/>
                <a:gd name="T13" fmla="*/ 1768 h 6324"/>
                <a:gd name="T14" fmla="*/ 1415 w 2947"/>
                <a:gd name="T15" fmla="*/ 6323 h 6324"/>
                <a:gd name="T16" fmla="*/ 118 w 2947"/>
                <a:gd name="T17" fmla="*/ 6323 h 6324"/>
                <a:gd name="T18" fmla="*/ 0 w 2947"/>
                <a:gd name="T19" fmla="*/ 20 h 6324"/>
                <a:gd name="T20" fmla="*/ 2946 w 2947"/>
                <a:gd name="T21" fmla="*/ 0 h 6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47" h="6324">
                  <a:moveTo>
                    <a:pt x="2946" y="0"/>
                  </a:moveTo>
                  <a:lnTo>
                    <a:pt x="2946" y="0"/>
                  </a:lnTo>
                  <a:cubicBezTo>
                    <a:pt x="2827" y="6323"/>
                    <a:pt x="2827" y="6323"/>
                    <a:pt x="2827" y="6323"/>
                  </a:cubicBezTo>
                  <a:cubicBezTo>
                    <a:pt x="1591" y="6323"/>
                    <a:pt x="1591" y="6323"/>
                    <a:pt x="1591" y="6323"/>
                  </a:cubicBezTo>
                  <a:cubicBezTo>
                    <a:pt x="1591" y="1768"/>
                    <a:pt x="1591" y="1768"/>
                    <a:pt x="1591" y="1768"/>
                  </a:cubicBezTo>
                  <a:cubicBezTo>
                    <a:pt x="1591" y="1708"/>
                    <a:pt x="1551" y="1669"/>
                    <a:pt x="1493" y="1669"/>
                  </a:cubicBezTo>
                  <a:cubicBezTo>
                    <a:pt x="1455" y="1669"/>
                    <a:pt x="1415" y="1708"/>
                    <a:pt x="1415" y="1768"/>
                  </a:cubicBezTo>
                  <a:cubicBezTo>
                    <a:pt x="1415" y="6323"/>
                    <a:pt x="1415" y="6323"/>
                    <a:pt x="1415" y="6323"/>
                  </a:cubicBezTo>
                  <a:cubicBezTo>
                    <a:pt x="118" y="6323"/>
                    <a:pt x="118" y="6323"/>
                    <a:pt x="118" y="6323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946" y="0"/>
                  </a:lnTo>
                </a:path>
              </a:pathLst>
            </a:custGeom>
            <a:solidFill>
              <a:srgbClr val="1D1C1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Freeform: Shape 195"/>
            <p:cNvSpPr>
              <a:spLocks/>
            </p:cNvSpPr>
            <p:nvPr/>
          </p:nvSpPr>
          <p:spPr bwMode="auto">
            <a:xfrm>
              <a:off x="1625600" y="5715000"/>
              <a:ext cx="593725" cy="233363"/>
            </a:xfrm>
            <a:custGeom>
              <a:avLst/>
              <a:gdLst>
                <a:gd name="T0" fmla="*/ 0 w 1650"/>
                <a:gd name="T1" fmla="*/ 648 h 649"/>
                <a:gd name="T2" fmla="*/ 0 w 1650"/>
                <a:gd name="T3" fmla="*/ 648 h 649"/>
                <a:gd name="T4" fmla="*/ 1060 w 1650"/>
                <a:gd name="T5" fmla="*/ 58 h 649"/>
                <a:gd name="T6" fmla="*/ 1611 w 1650"/>
                <a:gd name="T7" fmla="*/ 648 h 649"/>
                <a:gd name="T8" fmla="*/ 0 w 1650"/>
                <a:gd name="T9" fmla="*/ 648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0" h="649">
                  <a:moveTo>
                    <a:pt x="0" y="648"/>
                  </a:moveTo>
                  <a:lnTo>
                    <a:pt x="0" y="648"/>
                  </a:lnTo>
                  <a:cubicBezTo>
                    <a:pt x="0" y="0"/>
                    <a:pt x="629" y="58"/>
                    <a:pt x="1060" y="58"/>
                  </a:cubicBezTo>
                  <a:cubicBezTo>
                    <a:pt x="1493" y="58"/>
                    <a:pt x="1649" y="255"/>
                    <a:pt x="1611" y="648"/>
                  </a:cubicBezTo>
                  <a:lnTo>
                    <a:pt x="0" y="648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" name="Freeform: Shape 196"/>
            <p:cNvSpPr>
              <a:spLocks/>
            </p:cNvSpPr>
            <p:nvPr/>
          </p:nvSpPr>
          <p:spPr bwMode="auto">
            <a:xfrm>
              <a:off x="946150" y="5715000"/>
              <a:ext cx="595313" cy="233363"/>
            </a:xfrm>
            <a:custGeom>
              <a:avLst/>
              <a:gdLst>
                <a:gd name="T0" fmla="*/ 1652 w 1653"/>
                <a:gd name="T1" fmla="*/ 648 h 649"/>
                <a:gd name="T2" fmla="*/ 1652 w 1653"/>
                <a:gd name="T3" fmla="*/ 648 h 649"/>
                <a:gd name="T4" fmla="*/ 589 w 1653"/>
                <a:gd name="T5" fmla="*/ 58 h 649"/>
                <a:gd name="T6" fmla="*/ 40 w 1653"/>
                <a:gd name="T7" fmla="*/ 648 h 649"/>
                <a:gd name="T8" fmla="*/ 1652 w 1653"/>
                <a:gd name="T9" fmla="*/ 648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3" h="649">
                  <a:moveTo>
                    <a:pt x="1652" y="648"/>
                  </a:moveTo>
                  <a:lnTo>
                    <a:pt x="1652" y="648"/>
                  </a:lnTo>
                  <a:cubicBezTo>
                    <a:pt x="1652" y="0"/>
                    <a:pt x="1002" y="58"/>
                    <a:pt x="589" y="58"/>
                  </a:cubicBezTo>
                  <a:cubicBezTo>
                    <a:pt x="159" y="58"/>
                    <a:pt x="0" y="255"/>
                    <a:pt x="40" y="648"/>
                  </a:cubicBezTo>
                  <a:lnTo>
                    <a:pt x="1652" y="648"/>
                  </a:lnTo>
                </a:path>
              </a:pathLst>
            </a:custGeom>
            <a:solidFill>
              <a:srgbClr val="1B2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" name="Freeform: Shape 197"/>
            <p:cNvSpPr>
              <a:spLocks/>
            </p:cNvSpPr>
            <p:nvPr/>
          </p:nvSpPr>
          <p:spPr bwMode="auto">
            <a:xfrm>
              <a:off x="749300" y="2273300"/>
              <a:ext cx="1647825" cy="1766888"/>
            </a:xfrm>
            <a:custGeom>
              <a:avLst/>
              <a:gdLst>
                <a:gd name="T0" fmla="*/ 746 w 4576"/>
                <a:gd name="T1" fmla="*/ 4907 h 4908"/>
                <a:gd name="T2" fmla="*/ 746 w 4576"/>
                <a:gd name="T3" fmla="*/ 4907 h 4908"/>
                <a:gd name="T4" fmla="*/ 746 w 4576"/>
                <a:gd name="T5" fmla="*/ 1491 h 4908"/>
                <a:gd name="T6" fmla="*/ 0 w 4576"/>
                <a:gd name="T7" fmla="*/ 765 h 4908"/>
                <a:gd name="T8" fmla="*/ 1513 w 4576"/>
                <a:gd name="T9" fmla="*/ 0 h 4908"/>
                <a:gd name="T10" fmla="*/ 3180 w 4576"/>
                <a:gd name="T11" fmla="*/ 0 h 4908"/>
                <a:gd name="T12" fmla="*/ 4575 w 4576"/>
                <a:gd name="T13" fmla="*/ 803 h 4908"/>
                <a:gd name="T14" fmla="*/ 3870 w 4576"/>
                <a:gd name="T15" fmla="*/ 1649 h 4908"/>
                <a:gd name="T16" fmla="*/ 3870 w 4576"/>
                <a:gd name="T17" fmla="*/ 4907 h 4908"/>
                <a:gd name="T18" fmla="*/ 746 w 4576"/>
                <a:gd name="T19" fmla="*/ 4907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6" h="4908">
                  <a:moveTo>
                    <a:pt x="746" y="4907"/>
                  </a:moveTo>
                  <a:lnTo>
                    <a:pt x="746" y="4907"/>
                  </a:lnTo>
                  <a:cubicBezTo>
                    <a:pt x="746" y="1491"/>
                    <a:pt x="746" y="1491"/>
                    <a:pt x="746" y="1491"/>
                  </a:cubicBezTo>
                  <a:cubicBezTo>
                    <a:pt x="0" y="765"/>
                    <a:pt x="0" y="765"/>
                    <a:pt x="0" y="765"/>
                  </a:cubicBezTo>
                  <a:cubicBezTo>
                    <a:pt x="237" y="136"/>
                    <a:pt x="766" y="0"/>
                    <a:pt x="1513" y="0"/>
                  </a:cubicBezTo>
                  <a:cubicBezTo>
                    <a:pt x="3180" y="0"/>
                    <a:pt x="3180" y="0"/>
                    <a:pt x="3180" y="0"/>
                  </a:cubicBezTo>
                  <a:cubicBezTo>
                    <a:pt x="3671" y="0"/>
                    <a:pt x="4575" y="234"/>
                    <a:pt x="4575" y="803"/>
                  </a:cubicBezTo>
                  <a:cubicBezTo>
                    <a:pt x="3870" y="1649"/>
                    <a:pt x="3870" y="1649"/>
                    <a:pt x="3870" y="1649"/>
                  </a:cubicBezTo>
                  <a:cubicBezTo>
                    <a:pt x="3870" y="4907"/>
                    <a:pt x="3870" y="4907"/>
                    <a:pt x="3870" y="4907"/>
                  </a:cubicBezTo>
                  <a:lnTo>
                    <a:pt x="746" y="4907"/>
                  </a:lnTo>
                </a:path>
              </a:pathLst>
            </a:custGeom>
            <a:solidFill>
              <a:srgbClr val="2D3D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6" name="Freeform: Shape 198"/>
            <p:cNvSpPr>
              <a:spLocks/>
            </p:cNvSpPr>
            <p:nvPr/>
          </p:nvSpPr>
          <p:spPr bwMode="auto">
            <a:xfrm>
              <a:off x="1314450" y="2273300"/>
              <a:ext cx="565150" cy="1209675"/>
            </a:xfrm>
            <a:custGeom>
              <a:avLst/>
              <a:gdLst>
                <a:gd name="T0" fmla="*/ 0 w 1572"/>
                <a:gd name="T1" fmla="*/ 0 h 3359"/>
                <a:gd name="T2" fmla="*/ 1571 w 1572"/>
                <a:gd name="T3" fmla="*/ 0 h 3359"/>
                <a:gd name="T4" fmla="*/ 1571 w 1572"/>
                <a:gd name="T5" fmla="*/ 254 h 3359"/>
                <a:gd name="T6" fmla="*/ 786 w 1572"/>
                <a:gd name="T7" fmla="*/ 3358 h 3359"/>
                <a:gd name="T8" fmla="*/ 0 w 1572"/>
                <a:gd name="T9" fmla="*/ 254 h 3359"/>
                <a:gd name="T10" fmla="*/ 0 w 1572"/>
                <a:gd name="T11" fmla="*/ 0 h 3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2" h="3359">
                  <a:moveTo>
                    <a:pt x="0" y="0"/>
                  </a:moveTo>
                  <a:lnTo>
                    <a:pt x="1571" y="0"/>
                  </a:lnTo>
                  <a:lnTo>
                    <a:pt x="1571" y="254"/>
                  </a:lnTo>
                  <a:lnTo>
                    <a:pt x="786" y="3358"/>
                  </a:lnTo>
                  <a:lnTo>
                    <a:pt x="0" y="254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7" name="Freeform: Shape 199"/>
            <p:cNvSpPr>
              <a:spLocks/>
            </p:cNvSpPr>
            <p:nvPr/>
          </p:nvSpPr>
          <p:spPr bwMode="auto">
            <a:xfrm>
              <a:off x="1484313" y="2386013"/>
              <a:ext cx="212725" cy="106362"/>
            </a:xfrm>
            <a:custGeom>
              <a:avLst/>
              <a:gdLst>
                <a:gd name="T0" fmla="*/ 159 w 590"/>
                <a:gd name="T1" fmla="*/ 295 h 296"/>
                <a:gd name="T2" fmla="*/ 433 w 590"/>
                <a:gd name="T3" fmla="*/ 295 h 296"/>
                <a:gd name="T4" fmla="*/ 589 w 590"/>
                <a:gd name="T5" fmla="*/ 0 h 296"/>
                <a:gd name="T6" fmla="*/ 0 w 590"/>
                <a:gd name="T7" fmla="*/ 0 h 296"/>
                <a:gd name="T8" fmla="*/ 159 w 590"/>
                <a:gd name="T9" fmla="*/ 29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296">
                  <a:moveTo>
                    <a:pt x="159" y="295"/>
                  </a:moveTo>
                  <a:lnTo>
                    <a:pt x="433" y="295"/>
                  </a:lnTo>
                  <a:lnTo>
                    <a:pt x="589" y="0"/>
                  </a:lnTo>
                  <a:lnTo>
                    <a:pt x="0" y="0"/>
                  </a:lnTo>
                  <a:lnTo>
                    <a:pt x="159" y="295"/>
                  </a:lnTo>
                </a:path>
              </a:pathLst>
            </a:custGeom>
            <a:solidFill>
              <a:srgbClr val="1D1C1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8" name="Freeform: Shape 200"/>
            <p:cNvSpPr>
              <a:spLocks/>
            </p:cNvSpPr>
            <p:nvPr/>
          </p:nvSpPr>
          <p:spPr bwMode="auto">
            <a:xfrm>
              <a:off x="1377950" y="1593850"/>
              <a:ext cx="431800" cy="827088"/>
            </a:xfrm>
            <a:custGeom>
              <a:avLst/>
              <a:gdLst>
                <a:gd name="T0" fmla="*/ 0 w 1199"/>
                <a:gd name="T1" fmla="*/ 1944 h 2297"/>
                <a:gd name="T2" fmla="*/ 0 w 1199"/>
                <a:gd name="T3" fmla="*/ 1944 h 2297"/>
                <a:gd name="T4" fmla="*/ 589 w 1199"/>
                <a:gd name="T5" fmla="*/ 2296 h 2297"/>
                <a:gd name="T6" fmla="*/ 1198 w 1199"/>
                <a:gd name="T7" fmla="*/ 1924 h 2297"/>
                <a:gd name="T8" fmla="*/ 1198 w 1199"/>
                <a:gd name="T9" fmla="*/ 0 h 2297"/>
                <a:gd name="T10" fmla="*/ 0 w 1199"/>
                <a:gd name="T11" fmla="*/ 0 h 2297"/>
                <a:gd name="T12" fmla="*/ 0 w 1199"/>
                <a:gd name="T13" fmla="*/ 1944 h 2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9" h="2297">
                  <a:moveTo>
                    <a:pt x="0" y="1944"/>
                  </a:moveTo>
                  <a:lnTo>
                    <a:pt x="0" y="1944"/>
                  </a:lnTo>
                  <a:cubicBezTo>
                    <a:pt x="0" y="1944"/>
                    <a:pt x="294" y="2296"/>
                    <a:pt x="589" y="2296"/>
                  </a:cubicBezTo>
                  <a:cubicBezTo>
                    <a:pt x="903" y="2296"/>
                    <a:pt x="1198" y="1924"/>
                    <a:pt x="1198" y="1924"/>
                  </a:cubicBezTo>
                  <a:cubicBezTo>
                    <a:pt x="1198" y="1216"/>
                    <a:pt x="1198" y="0"/>
                    <a:pt x="11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38"/>
                    <a:pt x="0" y="1944"/>
                  </a:cubicBezTo>
                </a:path>
              </a:pathLst>
            </a:custGeom>
            <a:solidFill>
              <a:srgbClr val="DBAD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9" name="Freeform: Shape 201"/>
            <p:cNvSpPr>
              <a:spLocks/>
            </p:cNvSpPr>
            <p:nvPr/>
          </p:nvSpPr>
          <p:spPr bwMode="auto">
            <a:xfrm>
              <a:off x="1031875" y="1008063"/>
              <a:ext cx="1131888" cy="1181100"/>
            </a:xfrm>
            <a:custGeom>
              <a:avLst/>
              <a:gdLst>
                <a:gd name="T0" fmla="*/ 176 w 3143"/>
                <a:gd name="T1" fmla="*/ 1473 h 3279"/>
                <a:gd name="T2" fmla="*/ 176 w 3143"/>
                <a:gd name="T3" fmla="*/ 1473 h 3279"/>
                <a:gd name="T4" fmla="*/ 236 w 3143"/>
                <a:gd name="T5" fmla="*/ 1473 h 3279"/>
                <a:gd name="T6" fmla="*/ 1571 w 3143"/>
                <a:gd name="T7" fmla="*/ 0 h 3279"/>
                <a:gd name="T8" fmla="*/ 2905 w 3143"/>
                <a:gd name="T9" fmla="*/ 1473 h 3279"/>
                <a:gd name="T10" fmla="*/ 2966 w 3143"/>
                <a:gd name="T11" fmla="*/ 1473 h 3279"/>
                <a:gd name="T12" fmla="*/ 3102 w 3143"/>
                <a:gd name="T13" fmla="*/ 1923 h 3279"/>
                <a:gd name="T14" fmla="*/ 2807 w 3143"/>
                <a:gd name="T15" fmla="*/ 2276 h 3279"/>
                <a:gd name="T16" fmla="*/ 2749 w 3143"/>
                <a:gd name="T17" fmla="*/ 2258 h 3279"/>
                <a:gd name="T18" fmla="*/ 1571 w 3143"/>
                <a:gd name="T19" fmla="*/ 3278 h 3279"/>
                <a:gd name="T20" fmla="*/ 392 w 3143"/>
                <a:gd name="T21" fmla="*/ 2258 h 3279"/>
                <a:gd name="T22" fmla="*/ 334 w 3143"/>
                <a:gd name="T23" fmla="*/ 2276 h 3279"/>
                <a:gd name="T24" fmla="*/ 38 w 3143"/>
                <a:gd name="T25" fmla="*/ 1923 h 3279"/>
                <a:gd name="T26" fmla="*/ 176 w 3143"/>
                <a:gd name="T27" fmla="*/ 1473 h 3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43" h="3279">
                  <a:moveTo>
                    <a:pt x="176" y="1473"/>
                  </a:moveTo>
                  <a:lnTo>
                    <a:pt x="176" y="1473"/>
                  </a:lnTo>
                  <a:cubicBezTo>
                    <a:pt x="196" y="1473"/>
                    <a:pt x="216" y="1473"/>
                    <a:pt x="236" y="1473"/>
                  </a:cubicBezTo>
                  <a:cubicBezTo>
                    <a:pt x="254" y="705"/>
                    <a:pt x="785" y="0"/>
                    <a:pt x="1571" y="0"/>
                  </a:cubicBezTo>
                  <a:cubicBezTo>
                    <a:pt x="2356" y="0"/>
                    <a:pt x="2885" y="705"/>
                    <a:pt x="2905" y="1473"/>
                  </a:cubicBezTo>
                  <a:cubicBezTo>
                    <a:pt x="2926" y="1473"/>
                    <a:pt x="2946" y="1473"/>
                    <a:pt x="2966" y="1473"/>
                  </a:cubicBezTo>
                  <a:cubicBezTo>
                    <a:pt x="3084" y="1511"/>
                    <a:pt x="3142" y="1707"/>
                    <a:pt x="3102" y="1923"/>
                  </a:cubicBezTo>
                  <a:cubicBezTo>
                    <a:pt x="3064" y="2140"/>
                    <a:pt x="2926" y="2296"/>
                    <a:pt x="2807" y="2276"/>
                  </a:cubicBezTo>
                  <a:cubicBezTo>
                    <a:pt x="2787" y="2276"/>
                    <a:pt x="2769" y="2258"/>
                    <a:pt x="2749" y="2258"/>
                  </a:cubicBezTo>
                  <a:cubicBezTo>
                    <a:pt x="2533" y="2827"/>
                    <a:pt x="2062" y="3278"/>
                    <a:pt x="1571" y="3278"/>
                  </a:cubicBezTo>
                  <a:cubicBezTo>
                    <a:pt x="1080" y="3278"/>
                    <a:pt x="629" y="2827"/>
                    <a:pt x="392" y="2258"/>
                  </a:cubicBezTo>
                  <a:cubicBezTo>
                    <a:pt x="372" y="2258"/>
                    <a:pt x="352" y="2276"/>
                    <a:pt x="334" y="2276"/>
                  </a:cubicBezTo>
                  <a:cubicBezTo>
                    <a:pt x="216" y="2296"/>
                    <a:pt x="78" y="2140"/>
                    <a:pt x="38" y="1923"/>
                  </a:cubicBezTo>
                  <a:cubicBezTo>
                    <a:pt x="0" y="1707"/>
                    <a:pt x="58" y="1511"/>
                    <a:pt x="176" y="1473"/>
                  </a:cubicBezTo>
                </a:path>
              </a:pathLst>
            </a:custGeom>
            <a:solidFill>
              <a:srgbClr val="E8BD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0" name="Freeform: Shape 202"/>
            <p:cNvSpPr>
              <a:spLocks/>
            </p:cNvSpPr>
            <p:nvPr/>
          </p:nvSpPr>
          <p:spPr bwMode="auto">
            <a:xfrm>
              <a:off x="812800" y="752475"/>
              <a:ext cx="1358900" cy="841375"/>
            </a:xfrm>
            <a:custGeom>
              <a:avLst/>
              <a:gdLst>
                <a:gd name="T0" fmla="*/ 3457 w 3773"/>
                <a:gd name="T1" fmla="*/ 2337 h 2338"/>
                <a:gd name="T2" fmla="*/ 3457 w 3773"/>
                <a:gd name="T3" fmla="*/ 2337 h 2338"/>
                <a:gd name="T4" fmla="*/ 2946 w 3773"/>
                <a:gd name="T5" fmla="*/ 766 h 2338"/>
                <a:gd name="T6" fmla="*/ 884 w 3773"/>
                <a:gd name="T7" fmla="*/ 2337 h 2338"/>
                <a:gd name="T8" fmla="*/ 1101 w 3773"/>
                <a:gd name="T9" fmla="*/ 1846 h 2338"/>
                <a:gd name="T10" fmla="*/ 2946 w 3773"/>
                <a:gd name="T11" fmla="*/ 1473 h 2338"/>
                <a:gd name="T12" fmla="*/ 3457 w 3773"/>
                <a:gd name="T13" fmla="*/ 2337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3" h="2338">
                  <a:moveTo>
                    <a:pt x="3457" y="2337"/>
                  </a:moveTo>
                  <a:lnTo>
                    <a:pt x="3457" y="2337"/>
                  </a:lnTo>
                  <a:cubicBezTo>
                    <a:pt x="3772" y="2002"/>
                    <a:pt x="3752" y="826"/>
                    <a:pt x="2946" y="766"/>
                  </a:cubicBezTo>
                  <a:cubicBezTo>
                    <a:pt x="2435" y="0"/>
                    <a:pt x="0" y="549"/>
                    <a:pt x="884" y="2337"/>
                  </a:cubicBezTo>
                  <a:cubicBezTo>
                    <a:pt x="864" y="1964"/>
                    <a:pt x="1101" y="1846"/>
                    <a:pt x="1101" y="1846"/>
                  </a:cubicBezTo>
                  <a:cubicBezTo>
                    <a:pt x="1355" y="2199"/>
                    <a:pt x="2632" y="2062"/>
                    <a:pt x="2946" y="1473"/>
                  </a:cubicBezTo>
                  <a:cubicBezTo>
                    <a:pt x="3103" y="1806"/>
                    <a:pt x="3417" y="1826"/>
                    <a:pt x="3457" y="2337"/>
                  </a:cubicBezTo>
                </a:path>
              </a:pathLst>
            </a:custGeom>
            <a:solidFill>
              <a:srgbClr val="4336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Freeform: Shape 203"/>
            <p:cNvSpPr>
              <a:spLocks/>
            </p:cNvSpPr>
            <p:nvPr/>
          </p:nvSpPr>
          <p:spPr bwMode="auto">
            <a:xfrm>
              <a:off x="1504950" y="2492375"/>
              <a:ext cx="169863" cy="1017588"/>
            </a:xfrm>
            <a:custGeom>
              <a:avLst/>
              <a:gdLst>
                <a:gd name="T0" fmla="*/ 257 w 474"/>
                <a:gd name="T1" fmla="*/ 2827 h 2828"/>
                <a:gd name="T2" fmla="*/ 0 w 474"/>
                <a:gd name="T3" fmla="*/ 1785 h 2828"/>
                <a:gd name="T4" fmla="*/ 101 w 474"/>
                <a:gd name="T5" fmla="*/ 0 h 2828"/>
                <a:gd name="T6" fmla="*/ 375 w 474"/>
                <a:gd name="T7" fmla="*/ 0 h 2828"/>
                <a:gd name="T8" fmla="*/ 473 w 474"/>
                <a:gd name="T9" fmla="*/ 1942 h 2828"/>
                <a:gd name="T10" fmla="*/ 257 w 474"/>
                <a:gd name="T11" fmla="*/ 2827 h 2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2828">
                  <a:moveTo>
                    <a:pt x="257" y="2827"/>
                  </a:moveTo>
                  <a:lnTo>
                    <a:pt x="0" y="1785"/>
                  </a:lnTo>
                  <a:lnTo>
                    <a:pt x="101" y="0"/>
                  </a:lnTo>
                  <a:lnTo>
                    <a:pt x="375" y="0"/>
                  </a:lnTo>
                  <a:lnTo>
                    <a:pt x="473" y="1942"/>
                  </a:lnTo>
                  <a:lnTo>
                    <a:pt x="257" y="2827"/>
                  </a:lnTo>
                </a:path>
              </a:pathLst>
            </a:custGeom>
            <a:solidFill>
              <a:srgbClr val="1D1C1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2" name="Freeform: Shape 204"/>
            <p:cNvSpPr>
              <a:spLocks/>
            </p:cNvSpPr>
            <p:nvPr/>
          </p:nvSpPr>
          <p:spPr bwMode="auto">
            <a:xfrm>
              <a:off x="2106613" y="4032250"/>
              <a:ext cx="92075" cy="184150"/>
            </a:xfrm>
            <a:custGeom>
              <a:avLst/>
              <a:gdLst>
                <a:gd name="T0" fmla="*/ 58 w 255"/>
                <a:gd name="T1" fmla="*/ 78 h 512"/>
                <a:gd name="T2" fmla="*/ 58 w 255"/>
                <a:gd name="T3" fmla="*/ 78 h 512"/>
                <a:gd name="T4" fmla="*/ 156 w 255"/>
                <a:gd name="T5" fmla="*/ 0 h 512"/>
                <a:gd name="T6" fmla="*/ 254 w 255"/>
                <a:gd name="T7" fmla="*/ 0 h 512"/>
                <a:gd name="T8" fmla="*/ 234 w 255"/>
                <a:gd name="T9" fmla="*/ 511 h 512"/>
                <a:gd name="T10" fmla="*/ 18 w 255"/>
                <a:gd name="T11" fmla="*/ 353 h 512"/>
                <a:gd name="T12" fmla="*/ 58 w 255"/>
                <a:gd name="T13" fmla="*/ 7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512">
                  <a:moveTo>
                    <a:pt x="58" y="78"/>
                  </a:moveTo>
                  <a:lnTo>
                    <a:pt x="58" y="78"/>
                  </a:lnTo>
                  <a:cubicBezTo>
                    <a:pt x="78" y="38"/>
                    <a:pt x="116" y="18"/>
                    <a:pt x="156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34" y="511"/>
                    <a:pt x="234" y="511"/>
                    <a:pt x="234" y="511"/>
                  </a:cubicBezTo>
                  <a:cubicBezTo>
                    <a:pt x="234" y="511"/>
                    <a:pt x="58" y="411"/>
                    <a:pt x="18" y="353"/>
                  </a:cubicBezTo>
                  <a:cubicBezTo>
                    <a:pt x="0" y="333"/>
                    <a:pt x="18" y="156"/>
                    <a:pt x="58" y="78"/>
                  </a:cubicBezTo>
                </a:path>
              </a:pathLst>
            </a:custGeom>
            <a:solidFill>
              <a:srgbClr val="DBAD7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3" name="Freeform: Shape 205"/>
            <p:cNvSpPr>
              <a:spLocks/>
            </p:cNvSpPr>
            <p:nvPr/>
          </p:nvSpPr>
          <p:spPr bwMode="auto">
            <a:xfrm>
              <a:off x="2141538" y="4032250"/>
              <a:ext cx="288925" cy="190500"/>
            </a:xfrm>
            <a:custGeom>
              <a:avLst/>
              <a:gdLst>
                <a:gd name="T0" fmla="*/ 96 w 804"/>
                <a:gd name="T1" fmla="*/ 0 h 530"/>
                <a:gd name="T2" fmla="*/ 96 w 804"/>
                <a:gd name="T3" fmla="*/ 0 h 530"/>
                <a:gd name="T4" fmla="*/ 705 w 804"/>
                <a:gd name="T5" fmla="*/ 0 h 530"/>
                <a:gd name="T6" fmla="*/ 803 w 804"/>
                <a:gd name="T7" fmla="*/ 217 h 530"/>
                <a:gd name="T8" fmla="*/ 803 w 804"/>
                <a:gd name="T9" fmla="*/ 255 h 530"/>
                <a:gd name="T10" fmla="*/ 529 w 804"/>
                <a:gd name="T11" fmla="*/ 529 h 530"/>
                <a:gd name="T12" fmla="*/ 274 w 804"/>
                <a:gd name="T13" fmla="*/ 529 h 530"/>
                <a:gd name="T14" fmla="*/ 0 w 804"/>
                <a:gd name="T15" fmla="*/ 255 h 530"/>
                <a:gd name="T16" fmla="*/ 0 w 804"/>
                <a:gd name="T17" fmla="*/ 217 h 530"/>
                <a:gd name="T18" fmla="*/ 96 w 804"/>
                <a:gd name="T1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530">
                  <a:moveTo>
                    <a:pt x="96" y="0"/>
                  </a:moveTo>
                  <a:lnTo>
                    <a:pt x="96" y="0"/>
                  </a:lnTo>
                  <a:cubicBezTo>
                    <a:pt x="705" y="0"/>
                    <a:pt x="705" y="0"/>
                    <a:pt x="705" y="0"/>
                  </a:cubicBezTo>
                  <a:cubicBezTo>
                    <a:pt x="765" y="38"/>
                    <a:pt x="803" y="118"/>
                    <a:pt x="803" y="217"/>
                  </a:cubicBezTo>
                  <a:cubicBezTo>
                    <a:pt x="803" y="255"/>
                    <a:pt x="803" y="255"/>
                    <a:pt x="803" y="255"/>
                  </a:cubicBezTo>
                  <a:cubicBezTo>
                    <a:pt x="803" y="411"/>
                    <a:pt x="687" y="529"/>
                    <a:pt x="529" y="529"/>
                  </a:cubicBezTo>
                  <a:cubicBezTo>
                    <a:pt x="274" y="529"/>
                    <a:pt x="274" y="529"/>
                    <a:pt x="274" y="529"/>
                  </a:cubicBezTo>
                  <a:cubicBezTo>
                    <a:pt x="116" y="529"/>
                    <a:pt x="0" y="411"/>
                    <a:pt x="0" y="255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18"/>
                    <a:pt x="38" y="38"/>
                    <a:pt x="96" y="0"/>
                  </a:cubicBezTo>
                </a:path>
              </a:pathLst>
            </a:custGeom>
            <a:solidFill>
              <a:srgbClr val="E8BD8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" name="Freeform: Shape 206"/>
            <p:cNvSpPr>
              <a:spLocks/>
            </p:cNvSpPr>
            <p:nvPr/>
          </p:nvSpPr>
          <p:spPr bwMode="auto">
            <a:xfrm>
              <a:off x="360363" y="3481388"/>
              <a:ext cx="2474912" cy="755650"/>
            </a:xfrm>
            <a:custGeom>
              <a:avLst/>
              <a:gdLst>
                <a:gd name="T0" fmla="*/ 5892 w 6875"/>
                <a:gd name="T1" fmla="*/ 2100 h 2101"/>
                <a:gd name="T2" fmla="*/ 982 w 6875"/>
                <a:gd name="T3" fmla="*/ 2100 h 2101"/>
                <a:gd name="T4" fmla="*/ 0 w 6875"/>
                <a:gd name="T5" fmla="*/ 0 h 2101"/>
                <a:gd name="T6" fmla="*/ 6874 w 6875"/>
                <a:gd name="T7" fmla="*/ 0 h 2101"/>
                <a:gd name="T8" fmla="*/ 5892 w 6875"/>
                <a:gd name="T9" fmla="*/ 210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5" h="2101">
                  <a:moveTo>
                    <a:pt x="5892" y="2100"/>
                  </a:moveTo>
                  <a:lnTo>
                    <a:pt x="982" y="2100"/>
                  </a:lnTo>
                  <a:lnTo>
                    <a:pt x="0" y="0"/>
                  </a:lnTo>
                  <a:lnTo>
                    <a:pt x="6874" y="0"/>
                  </a:lnTo>
                  <a:lnTo>
                    <a:pt x="5892" y="210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" name="Freeform: Shape 207"/>
            <p:cNvSpPr>
              <a:spLocks/>
            </p:cNvSpPr>
            <p:nvPr/>
          </p:nvSpPr>
          <p:spPr bwMode="auto">
            <a:xfrm>
              <a:off x="1031875" y="3749675"/>
              <a:ext cx="1074738" cy="2092325"/>
            </a:xfrm>
            <a:custGeom>
              <a:avLst/>
              <a:gdLst>
                <a:gd name="T0" fmla="*/ 2986 w 2987"/>
                <a:gd name="T1" fmla="*/ 5811 h 5812"/>
                <a:gd name="T2" fmla="*/ 0 w 2987"/>
                <a:gd name="T3" fmla="*/ 5811 h 5812"/>
                <a:gd name="T4" fmla="*/ 0 w 2987"/>
                <a:gd name="T5" fmla="*/ 0 h 5812"/>
                <a:gd name="T6" fmla="*/ 2986 w 2987"/>
                <a:gd name="T7" fmla="*/ 0 h 5812"/>
                <a:gd name="T8" fmla="*/ 2986 w 2987"/>
                <a:gd name="T9" fmla="*/ 5811 h 5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7" h="5812">
                  <a:moveTo>
                    <a:pt x="2986" y="5811"/>
                  </a:moveTo>
                  <a:lnTo>
                    <a:pt x="0" y="5811"/>
                  </a:lnTo>
                  <a:lnTo>
                    <a:pt x="0" y="0"/>
                  </a:lnTo>
                  <a:lnTo>
                    <a:pt x="2986" y="0"/>
                  </a:lnTo>
                  <a:lnTo>
                    <a:pt x="2986" y="5811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" name="Freeform: Shape 208"/>
            <p:cNvSpPr>
              <a:spLocks/>
            </p:cNvSpPr>
            <p:nvPr/>
          </p:nvSpPr>
          <p:spPr bwMode="auto">
            <a:xfrm>
              <a:off x="769938" y="5764213"/>
              <a:ext cx="1598612" cy="192087"/>
            </a:xfrm>
            <a:custGeom>
              <a:avLst/>
              <a:gdLst>
                <a:gd name="T0" fmla="*/ 4439 w 4440"/>
                <a:gd name="T1" fmla="*/ 0 h 532"/>
                <a:gd name="T2" fmla="*/ 0 w 4440"/>
                <a:gd name="T3" fmla="*/ 0 h 532"/>
                <a:gd name="T4" fmla="*/ 0 w 4440"/>
                <a:gd name="T5" fmla="*/ 531 h 532"/>
                <a:gd name="T6" fmla="*/ 4439 w 4440"/>
                <a:gd name="T7" fmla="*/ 531 h 532"/>
                <a:gd name="T8" fmla="*/ 4439 w 4440"/>
                <a:gd name="T9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0" h="532">
                  <a:moveTo>
                    <a:pt x="4439" y="0"/>
                  </a:moveTo>
                  <a:lnTo>
                    <a:pt x="0" y="0"/>
                  </a:lnTo>
                  <a:lnTo>
                    <a:pt x="0" y="531"/>
                  </a:lnTo>
                  <a:lnTo>
                    <a:pt x="4439" y="531"/>
                  </a:lnTo>
                  <a:lnTo>
                    <a:pt x="4439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7" name="Freeform: Shape 209"/>
            <p:cNvSpPr>
              <a:spLocks/>
            </p:cNvSpPr>
            <p:nvPr/>
          </p:nvSpPr>
          <p:spPr bwMode="auto">
            <a:xfrm>
              <a:off x="360363" y="3346450"/>
              <a:ext cx="2474912" cy="134938"/>
            </a:xfrm>
            <a:custGeom>
              <a:avLst/>
              <a:gdLst>
                <a:gd name="T0" fmla="*/ 6874 w 6875"/>
                <a:gd name="T1" fmla="*/ 0 h 376"/>
                <a:gd name="T2" fmla="*/ 0 w 6875"/>
                <a:gd name="T3" fmla="*/ 0 h 376"/>
                <a:gd name="T4" fmla="*/ 0 w 6875"/>
                <a:gd name="T5" fmla="*/ 375 h 376"/>
                <a:gd name="T6" fmla="*/ 6874 w 6875"/>
                <a:gd name="T7" fmla="*/ 375 h 376"/>
                <a:gd name="T8" fmla="*/ 6874 w 6875"/>
                <a:gd name="T9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5" h="376">
                  <a:moveTo>
                    <a:pt x="6874" y="0"/>
                  </a:moveTo>
                  <a:lnTo>
                    <a:pt x="0" y="0"/>
                  </a:lnTo>
                  <a:lnTo>
                    <a:pt x="0" y="375"/>
                  </a:lnTo>
                  <a:lnTo>
                    <a:pt x="6874" y="375"/>
                  </a:lnTo>
                  <a:lnTo>
                    <a:pt x="6874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Group 210"/>
          <p:cNvGrpSpPr/>
          <p:nvPr/>
        </p:nvGrpSpPr>
        <p:grpSpPr>
          <a:xfrm>
            <a:off x="4240626" y="3079647"/>
            <a:ext cx="2246714" cy="1482406"/>
            <a:chOff x="6540500" y="1935163"/>
            <a:chExt cx="1636713" cy="1079500"/>
          </a:xfrm>
        </p:grpSpPr>
        <p:sp>
          <p:nvSpPr>
            <p:cNvPr id="31" name="Freeform: Shape 211"/>
            <p:cNvSpPr>
              <a:spLocks/>
            </p:cNvSpPr>
            <p:nvPr/>
          </p:nvSpPr>
          <p:spPr bwMode="auto">
            <a:xfrm>
              <a:off x="6540500" y="2278063"/>
              <a:ext cx="892175" cy="736600"/>
            </a:xfrm>
            <a:custGeom>
              <a:avLst/>
              <a:gdLst>
                <a:gd name="T0" fmla="*/ 2476 w 2477"/>
                <a:gd name="T1" fmla="*/ 633 h 2048"/>
                <a:gd name="T2" fmla="*/ 2029 w 2477"/>
                <a:gd name="T3" fmla="*/ 2047 h 2048"/>
                <a:gd name="T4" fmla="*/ 0 w 2477"/>
                <a:gd name="T5" fmla="*/ 1396 h 2048"/>
                <a:gd name="T6" fmla="*/ 447 w 2477"/>
                <a:gd name="T7" fmla="*/ 0 h 2048"/>
                <a:gd name="T8" fmla="*/ 2476 w 2477"/>
                <a:gd name="T9" fmla="*/ 633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7" h="2048">
                  <a:moveTo>
                    <a:pt x="2476" y="633"/>
                  </a:moveTo>
                  <a:lnTo>
                    <a:pt x="2029" y="2047"/>
                  </a:lnTo>
                  <a:lnTo>
                    <a:pt x="0" y="1396"/>
                  </a:lnTo>
                  <a:lnTo>
                    <a:pt x="447" y="0"/>
                  </a:lnTo>
                  <a:lnTo>
                    <a:pt x="2476" y="633"/>
                  </a:lnTo>
                </a:path>
              </a:pathLst>
            </a:custGeom>
            <a:solidFill>
              <a:srgbClr val="EDED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: Shape 212"/>
            <p:cNvSpPr>
              <a:spLocks/>
            </p:cNvSpPr>
            <p:nvPr/>
          </p:nvSpPr>
          <p:spPr bwMode="auto">
            <a:xfrm>
              <a:off x="6540500" y="2278063"/>
              <a:ext cx="892175" cy="736600"/>
            </a:xfrm>
            <a:custGeom>
              <a:avLst/>
              <a:gdLst>
                <a:gd name="T0" fmla="*/ 2476 w 2477"/>
                <a:gd name="T1" fmla="*/ 633 h 2048"/>
                <a:gd name="T2" fmla="*/ 2029 w 2477"/>
                <a:gd name="T3" fmla="*/ 2047 h 2048"/>
                <a:gd name="T4" fmla="*/ 0 w 2477"/>
                <a:gd name="T5" fmla="*/ 1396 h 2048"/>
                <a:gd name="T6" fmla="*/ 447 w 2477"/>
                <a:gd name="T7" fmla="*/ 0 h 2048"/>
                <a:gd name="T8" fmla="*/ 2476 w 2477"/>
                <a:gd name="T9" fmla="*/ 633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7" h="2048">
                  <a:moveTo>
                    <a:pt x="2476" y="633"/>
                  </a:moveTo>
                  <a:lnTo>
                    <a:pt x="2029" y="2047"/>
                  </a:lnTo>
                  <a:lnTo>
                    <a:pt x="0" y="1396"/>
                  </a:lnTo>
                  <a:lnTo>
                    <a:pt x="447" y="0"/>
                  </a:lnTo>
                  <a:lnTo>
                    <a:pt x="2476" y="633"/>
                  </a:lnTo>
                </a:path>
              </a:pathLst>
            </a:custGeom>
            <a:solidFill>
              <a:srgbClr val="EDED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: Shape 213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373 w 374"/>
                <a:gd name="T1" fmla="*/ 38 h 858"/>
                <a:gd name="T2" fmla="*/ 112 w 374"/>
                <a:gd name="T3" fmla="*/ 857 h 858"/>
                <a:gd name="T4" fmla="*/ 0 w 374"/>
                <a:gd name="T5" fmla="*/ 819 h 858"/>
                <a:gd name="T6" fmla="*/ 261 w 374"/>
                <a:gd name="T7" fmla="*/ 0 h 858"/>
                <a:gd name="T8" fmla="*/ 373 w 374"/>
                <a:gd name="T9" fmla="*/ 38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373" y="38"/>
                  </a:moveTo>
                  <a:lnTo>
                    <a:pt x="112" y="857"/>
                  </a:lnTo>
                  <a:lnTo>
                    <a:pt x="0" y="819"/>
                  </a:lnTo>
                  <a:lnTo>
                    <a:pt x="261" y="0"/>
                  </a:lnTo>
                  <a:lnTo>
                    <a:pt x="373" y="3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: Shape 214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373 w 374"/>
                <a:gd name="T1" fmla="*/ 38 h 858"/>
                <a:gd name="T2" fmla="*/ 112 w 374"/>
                <a:gd name="T3" fmla="*/ 857 h 858"/>
                <a:gd name="T4" fmla="*/ 0 w 374"/>
                <a:gd name="T5" fmla="*/ 819 h 858"/>
                <a:gd name="T6" fmla="*/ 261 w 374"/>
                <a:gd name="T7" fmla="*/ 0 h 858"/>
                <a:gd name="T8" fmla="*/ 373 w 374"/>
                <a:gd name="T9" fmla="*/ 38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373" y="38"/>
                  </a:moveTo>
                  <a:lnTo>
                    <a:pt x="112" y="857"/>
                  </a:lnTo>
                  <a:lnTo>
                    <a:pt x="0" y="819"/>
                  </a:lnTo>
                  <a:lnTo>
                    <a:pt x="261" y="0"/>
                  </a:lnTo>
                  <a:lnTo>
                    <a:pt x="373" y="3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215"/>
            <p:cNvSpPr>
              <a:spLocks/>
            </p:cNvSpPr>
            <p:nvPr/>
          </p:nvSpPr>
          <p:spPr bwMode="auto">
            <a:xfrm>
              <a:off x="6769100" y="2378075"/>
              <a:ext cx="93663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: Shape 216"/>
            <p:cNvSpPr>
              <a:spLocks/>
            </p:cNvSpPr>
            <p:nvPr/>
          </p:nvSpPr>
          <p:spPr bwMode="auto">
            <a:xfrm>
              <a:off x="6769100" y="2378075"/>
              <a:ext cx="93663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: Shape 217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522 w 523"/>
                <a:gd name="T1" fmla="*/ 129 h 484"/>
                <a:gd name="T2" fmla="*/ 410 w 523"/>
                <a:gd name="T3" fmla="*/ 483 h 484"/>
                <a:gd name="T4" fmla="*/ 0 w 523"/>
                <a:gd name="T5" fmla="*/ 353 h 484"/>
                <a:gd name="T6" fmla="*/ 112 w 523"/>
                <a:gd name="T7" fmla="*/ 0 h 484"/>
                <a:gd name="T8" fmla="*/ 522 w 523"/>
                <a:gd name="T9" fmla="*/ 1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522" y="129"/>
                  </a:moveTo>
                  <a:lnTo>
                    <a:pt x="410" y="483"/>
                  </a:lnTo>
                  <a:lnTo>
                    <a:pt x="0" y="353"/>
                  </a:lnTo>
                  <a:lnTo>
                    <a:pt x="112" y="0"/>
                  </a:lnTo>
                  <a:lnTo>
                    <a:pt x="522" y="12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: Shape 218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522 w 523"/>
                <a:gd name="T1" fmla="*/ 129 h 484"/>
                <a:gd name="T2" fmla="*/ 410 w 523"/>
                <a:gd name="T3" fmla="*/ 483 h 484"/>
                <a:gd name="T4" fmla="*/ 0 w 523"/>
                <a:gd name="T5" fmla="*/ 353 h 484"/>
                <a:gd name="T6" fmla="*/ 112 w 523"/>
                <a:gd name="T7" fmla="*/ 0 h 484"/>
                <a:gd name="T8" fmla="*/ 522 w 523"/>
                <a:gd name="T9" fmla="*/ 1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522" y="129"/>
                  </a:moveTo>
                  <a:lnTo>
                    <a:pt x="410" y="483"/>
                  </a:lnTo>
                  <a:lnTo>
                    <a:pt x="0" y="353"/>
                  </a:lnTo>
                  <a:lnTo>
                    <a:pt x="112" y="0"/>
                  </a:lnTo>
                  <a:lnTo>
                    <a:pt x="522" y="12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: Shape 219"/>
            <p:cNvSpPr>
              <a:spLocks/>
            </p:cNvSpPr>
            <p:nvPr/>
          </p:nvSpPr>
          <p:spPr bwMode="auto">
            <a:xfrm>
              <a:off x="6802438" y="2390775"/>
              <a:ext cx="93662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: Shape 220"/>
            <p:cNvSpPr>
              <a:spLocks/>
            </p:cNvSpPr>
            <p:nvPr/>
          </p:nvSpPr>
          <p:spPr bwMode="auto">
            <a:xfrm>
              <a:off x="6802438" y="2390775"/>
              <a:ext cx="93662" cy="255588"/>
            </a:xfrm>
            <a:custGeom>
              <a:avLst/>
              <a:gdLst>
                <a:gd name="T0" fmla="*/ 261 w 262"/>
                <a:gd name="T1" fmla="*/ 19 h 708"/>
                <a:gd name="T2" fmla="*/ 56 w 262"/>
                <a:gd name="T3" fmla="*/ 707 h 708"/>
                <a:gd name="T4" fmla="*/ 0 w 262"/>
                <a:gd name="T5" fmla="*/ 689 h 708"/>
                <a:gd name="T6" fmla="*/ 223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56" y="707"/>
                  </a:lnTo>
                  <a:lnTo>
                    <a:pt x="0" y="689"/>
                  </a:lnTo>
                  <a:lnTo>
                    <a:pt x="223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: Shape 221"/>
            <p:cNvSpPr>
              <a:spLocks/>
            </p:cNvSpPr>
            <p:nvPr/>
          </p:nvSpPr>
          <p:spPr bwMode="auto">
            <a:xfrm>
              <a:off x="6835775" y="2405063"/>
              <a:ext cx="93663" cy="249237"/>
            </a:xfrm>
            <a:custGeom>
              <a:avLst/>
              <a:gdLst>
                <a:gd name="T0" fmla="*/ 261 w 262"/>
                <a:gd name="T1" fmla="*/ 0 h 691"/>
                <a:gd name="T2" fmla="*/ 37 w 262"/>
                <a:gd name="T3" fmla="*/ 690 h 691"/>
                <a:gd name="T4" fmla="*/ 0 w 262"/>
                <a:gd name="T5" fmla="*/ 670 h 691"/>
                <a:gd name="T6" fmla="*/ 224 w 262"/>
                <a:gd name="T7" fmla="*/ 0 h 691"/>
                <a:gd name="T8" fmla="*/ 261 w 262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1">
                  <a:moveTo>
                    <a:pt x="261" y="0"/>
                  </a:moveTo>
                  <a:lnTo>
                    <a:pt x="37" y="690"/>
                  </a:lnTo>
                  <a:lnTo>
                    <a:pt x="0" y="670"/>
                  </a:lnTo>
                  <a:lnTo>
                    <a:pt x="224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: Shape 222"/>
            <p:cNvSpPr>
              <a:spLocks/>
            </p:cNvSpPr>
            <p:nvPr/>
          </p:nvSpPr>
          <p:spPr bwMode="auto">
            <a:xfrm>
              <a:off x="6835775" y="2405063"/>
              <a:ext cx="93663" cy="249237"/>
            </a:xfrm>
            <a:custGeom>
              <a:avLst/>
              <a:gdLst>
                <a:gd name="T0" fmla="*/ 261 w 262"/>
                <a:gd name="T1" fmla="*/ 0 h 691"/>
                <a:gd name="T2" fmla="*/ 37 w 262"/>
                <a:gd name="T3" fmla="*/ 690 h 691"/>
                <a:gd name="T4" fmla="*/ 0 w 262"/>
                <a:gd name="T5" fmla="*/ 670 h 691"/>
                <a:gd name="T6" fmla="*/ 224 w 262"/>
                <a:gd name="T7" fmla="*/ 0 h 691"/>
                <a:gd name="T8" fmla="*/ 261 w 262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1">
                  <a:moveTo>
                    <a:pt x="261" y="0"/>
                  </a:moveTo>
                  <a:lnTo>
                    <a:pt x="37" y="690"/>
                  </a:lnTo>
                  <a:lnTo>
                    <a:pt x="0" y="670"/>
                  </a:lnTo>
                  <a:lnTo>
                    <a:pt x="224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: Shape 223"/>
            <p:cNvSpPr>
              <a:spLocks/>
            </p:cNvSpPr>
            <p:nvPr/>
          </p:nvSpPr>
          <p:spPr bwMode="auto">
            <a:xfrm>
              <a:off x="6869113" y="2411413"/>
              <a:ext cx="93662" cy="255587"/>
            </a:xfrm>
            <a:custGeom>
              <a:avLst/>
              <a:gdLst>
                <a:gd name="T0" fmla="*/ 261 w 262"/>
                <a:gd name="T1" fmla="*/ 19 h 708"/>
                <a:gd name="T2" fmla="*/ 37 w 262"/>
                <a:gd name="T3" fmla="*/ 707 h 708"/>
                <a:gd name="T4" fmla="*/ 0 w 262"/>
                <a:gd name="T5" fmla="*/ 689 h 708"/>
                <a:gd name="T6" fmla="*/ 205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37" y="707"/>
                  </a:lnTo>
                  <a:lnTo>
                    <a:pt x="0" y="689"/>
                  </a:lnTo>
                  <a:lnTo>
                    <a:pt x="205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: Shape 224"/>
            <p:cNvSpPr>
              <a:spLocks/>
            </p:cNvSpPr>
            <p:nvPr/>
          </p:nvSpPr>
          <p:spPr bwMode="auto">
            <a:xfrm>
              <a:off x="6869113" y="2411413"/>
              <a:ext cx="93662" cy="255587"/>
            </a:xfrm>
            <a:custGeom>
              <a:avLst/>
              <a:gdLst>
                <a:gd name="T0" fmla="*/ 261 w 262"/>
                <a:gd name="T1" fmla="*/ 19 h 708"/>
                <a:gd name="T2" fmla="*/ 37 w 262"/>
                <a:gd name="T3" fmla="*/ 707 h 708"/>
                <a:gd name="T4" fmla="*/ 0 w 262"/>
                <a:gd name="T5" fmla="*/ 689 h 708"/>
                <a:gd name="T6" fmla="*/ 205 w 262"/>
                <a:gd name="T7" fmla="*/ 0 h 708"/>
                <a:gd name="T8" fmla="*/ 261 w 262"/>
                <a:gd name="T9" fmla="*/ 1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708">
                  <a:moveTo>
                    <a:pt x="261" y="19"/>
                  </a:moveTo>
                  <a:lnTo>
                    <a:pt x="37" y="707"/>
                  </a:lnTo>
                  <a:lnTo>
                    <a:pt x="0" y="689"/>
                  </a:lnTo>
                  <a:lnTo>
                    <a:pt x="205" y="0"/>
                  </a:lnTo>
                  <a:lnTo>
                    <a:pt x="26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: Shape 225"/>
            <p:cNvSpPr>
              <a:spLocks/>
            </p:cNvSpPr>
            <p:nvPr/>
          </p:nvSpPr>
          <p:spPr bwMode="auto">
            <a:xfrm>
              <a:off x="6902450" y="2424113"/>
              <a:ext cx="93663" cy="247650"/>
            </a:xfrm>
            <a:custGeom>
              <a:avLst/>
              <a:gdLst>
                <a:gd name="T0" fmla="*/ 261 w 262"/>
                <a:gd name="T1" fmla="*/ 0 h 690"/>
                <a:gd name="T2" fmla="*/ 38 w 262"/>
                <a:gd name="T3" fmla="*/ 689 h 690"/>
                <a:gd name="T4" fmla="*/ 0 w 262"/>
                <a:gd name="T5" fmla="*/ 670 h 690"/>
                <a:gd name="T6" fmla="*/ 205 w 262"/>
                <a:gd name="T7" fmla="*/ 0 h 690"/>
                <a:gd name="T8" fmla="*/ 261 w 262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0">
                  <a:moveTo>
                    <a:pt x="261" y="0"/>
                  </a:moveTo>
                  <a:lnTo>
                    <a:pt x="38" y="689"/>
                  </a:lnTo>
                  <a:lnTo>
                    <a:pt x="0" y="670"/>
                  </a:lnTo>
                  <a:lnTo>
                    <a:pt x="205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: Shape 226"/>
            <p:cNvSpPr>
              <a:spLocks/>
            </p:cNvSpPr>
            <p:nvPr/>
          </p:nvSpPr>
          <p:spPr bwMode="auto">
            <a:xfrm>
              <a:off x="6902450" y="2424113"/>
              <a:ext cx="93663" cy="247650"/>
            </a:xfrm>
            <a:custGeom>
              <a:avLst/>
              <a:gdLst>
                <a:gd name="T0" fmla="*/ 261 w 262"/>
                <a:gd name="T1" fmla="*/ 0 h 690"/>
                <a:gd name="T2" fmla="*/ 38 w 262"/>
                <a:gd name="T3" fmla="*/ 689 h 690"/>
                <a:gd name="T4" fmla="*/ 0 w 262"/>
                <a:gd name="T5" fmla="*/ 670 h 690"/>
                <a:gd name="T6" fmla="*/ 205 w 262"/>
                <a:gd name="T7" fmla="*/ 0 h 690"/>
                <a:gd name="T8" fmla="*/ 261 w 262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90">
                  <a:moveTo>
                    <a:pt x="261" y="0"/>
                  </a:moveTo>
                  <a:lnTo>
                    <a:pt x="38" y="689"/>
                  </a:lnTo>
                  <a:lnTo>
                    <a:pt x="0" y="670"/>
                  </a:lnTo>
                  <a:lnTo>
                    <a:pt x="205" y="0"/>
                  </a:lnTo>
                  <a:lnTo>
                    <a:pt x="261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: Shape 227"/>
            <p:cNvSpPr>
              <a:spLocks/>
            </p:cNvSpPr>
            <p:nvPr/>
          </p:nvSpPr>
          <p:spPr bwMode="auto">
            <a:xfrm>
              <a:off x="6883400" y="2432050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098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: Shape 228"/>
            <p:cNvSpPr>
              <a:spLocks/>
            </p:cNvSpPr>
            <p:nvPr/>
          </p:nvSpPr>
          <p:spPr bwMode="auto">
            <a:xfrm>
              <a:off x="6883400" y="2432050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098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: Shape 229"/>
            <p:cNvSpPr>
              <a:spLocks/>
            </p:cNvSpPr>
            <p:nvPr/>
          </p:nvSpPr>
          <p:spPr bwMode="auto">
            <a:xfrm>
              <a:off x="6950075" y="2451100"/>
              <a:ext cx="141288" cy="403225"/>
            </a:xfrm>
            <a:custGeom>
              <a:avLst/>
              <a:gdLst>
                <a:gd name="T0" fmla="*/ 390 w 391"/>
                <a:gd name="T1" fmla="*/ 18 h 1118"/>
                <a:gd name="T2" fmla="*/ 56 w 391"/>
                <a:gd name="T3" fmla="*/ 1117 h 1118"/>
                <a:gd name="T4" fmla="*/ 0 w 391"/>
                <a:gd name="T5" fmla="*/ 1098 h 1118"/>
                <a:gd name="T6" fmla="*/ 354 w 391"/>
                <a:gd name="T7" fmla="*/ 0 h 1118"/>
                <a:gd name="T8" fmla="*/ 390 w 391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0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: Shape 230"/>
            <p:cNvSpPr>
              <a:spLocks/>
            </p:cNvSpPr>
            <p:nvPr/>
          </p:nvSpPr>
          <p:spPr bwMode="auto">
            <a:xfrm>
              <a:off x="6950075" y="2451100"/>
              <a:ext cx="141288" cy="403225"/>
            </a:xfrm>
            <a:custGeom>
              <a:avLst/>
              <a:gdLst>
                <a:gd name="T0" fmla="*/ 390 w 391"/>
                <a:gd name="T1" fmla="*/ 18 h 1118"/>
                <a:gd name="T2" fmla="*/ 56 w 391"/>
                <a:gd name="T3" fmla="*/ 1117 h 1118"/>
                <a:gd name="T4" fmla="*/ 0 w 391"/>
                <a:gd name="T5" fmla="*/ 1098 h 1118"/>
                <a:gd name="T6" fmla="*/ 354 w 391"/>
                <a:gd name="T7" fmla="*/ 0 h 1118"/>
                <a:gd name="T8" fmla="*/ 390 w 391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0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: Shape 231"/>
            <p:cNvSpPr>
              <a:spLocks/>
            </p:cNvSpPr>
            <p:nvPr/>
          </p:nvSpPr>
          <p:spPr bwMode="auto">
            <a:xfrm>
              <a:off x="6983413" y="2465388"/>
              <a:ext cx="141287" cy="403225"/>
            </a:xfrm>
            <a:custGeom>
              <a:avLst/>
              <a:gdLst>
                <a:gd name="T0" fmla="*/ 390 w 391"/>
                <a:gd name="T1" fmla="*/ 0 h 1118"/>
                <a:gd name="T2" fmla="*/ 37 w 391"/>
                <a:gd name="T3" fmla="*/ 1117 h 1118"/>
                <a:gd name="T4" fmla="*/ 0 w 391"/>
                <a:gd name="T5" fmla="*/ 1098 h 1118"/>
                <a:gd name="T6" fmla="*/ 353 w 391"/>
                <a:gd name="T7" fmla="*/ 0 h 1118"/>
                <a:gd name="T8" fmla="*/ 390 w 391"/>
                <a:gd name="T9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0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0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: Shape 232"/>
            <p:cNvSpPr>
              <a:spLocks/>
            </p:cNvSpPr>
            <p:nvPr/>
          </p:nvSpPr>
          <p:spPr bwMode="auto">
            <a:xfrm>
              <a:off x="6983413" y="2465388"/>
              <a:ext cx="141287" cy="403225"/>
            </a:xfrm>
            <a:custGeom>
              <a:avLst/>
              <a:gdLst>
                <a:gd name="T0" fmla="*/ 390 w 391"/>
                <a:gd name="T1" fmla="*/ 0 h 1118"/>
                <a:gd name="T2" fmla="*/ 37 w 391"/>
                <a:gd name="T3" fmla="*/ 1117 h 1118"/>
                <a:gd name="T4" fmla="*/ 0 w 391"/>
                <a:gd name="T5" fmla="*/ 1098 h 1118"/>
                <a:gd name="T6" fmla="*/ 353 w 391"/>
                <a:gd name="T7" fmla="*/ 0 h 1118"/>
                <a:gd name="T8" fmla="*/ 390 w 391"/>
                <a:gd name="T9" fmla="*/ 0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1118">
                  <a:moveTo>
                    <a:pt x="390" y="0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0" y="0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: Shape 233"/>
            <p:cNvSpPr>
              <a:spLocks/>
            </p:cNvSpPr>
            <p:nvPr/>
          </p:nvSpPr>
          <p:spPr bwMode="auto">
            <a:xfrm>
              <a:off x="7016750" y="2471738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53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: Shape 234"/>
            <p:cNvSpPr>
              <a:spLocks/>
            </p:cNvSpPr>
            <p:nvPr/>
          </p:nvSpPr>
          <p:spPr bwMode="auto">
            <a:xfrm>
              <a:off x="7016750" y="2471738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53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53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: Shape 235"/>
            <p:cNvSpPr>
              <a:spLocks/>
            </p:cNvSpPr>
            <p:nvPr/>
          </p:nvSpPr>
          <p:spPr bwMode="auto">
            <a:xfrm>
              <a:off x="7050088" y="2484438"/>
              <a:ext cx="141287" cy="403225"/>
            </a:xfrm>
            <a:custGeom>
              <a:avLst/>
              <a:gdLst>
                <a:gd name="T0" fmla="*/ 391 w 392"/>
                <a:gd name="T1" fmla="*/ 19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9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: Shape 236"/>
            <p:cNvSpPr>
              <a:spLocks/>
            </p:cNvSpPr>
            <p:nvPr/>
          </p:nvSpPr>
          <p:spPr bwMode="auto">
            <a:xfrm>
              <a:off x="7050088" y="2484438"/>
              <a:ext cx="141287" cy="403225"/>
            </a:xfrm>
            <a:custGeom>
              <a:avLst/>
              <a:gdLst>
                <a:gd name="T0" fmla="*/ 391 w 392"/>
                <a:gd name="T1" fmla="*/ 19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9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: Shape 237"/>
            <p:cNvSpPr>
              <a:spLocks/>
            </p:cNvSpPr>
            <p:nvPr/>
          </p:nvSpPr>
          <p:spPr bwMode="auto">
            <a:xfrm>
              <a:off x="7083425" y="24923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: Shape 238"/>
            <p:cNvSpPr>
              <a:spLocks/>
            </p:cNvSpPr>
            <p:nvPr/>
          </p:nvSpPr>
          <p:spPr bwMode="auto">
            <a:xfrm>
              <a:off x="7083425" y="24923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7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7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: Shape 239"/>
            <p:cNvSpPr>
              <a:spLocks/>
            </p:cNvSpPr>
            <p:nvPr/>
          </p:nvSpPr>
          <p:spPr bwMode="auto">
            <a:xfrm>
              <a:off x="7118350" y="25050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8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8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: Shape 240"/>
            <p:cNvSpPr>
              <a:spLocks/>
            </p:cNvSpPr>
            <p:nvPr/>
          </p:nvSpPr>
          <p:spPr bwMode="auto">
            <a:xfrm>
              <a:off x="7118350" y="2505075"/>
              <a:ext cx="141288" cy="403225"/>
            </a:xfrm>
            <a:custGeom>
              <a:avLst/>
              <a:gdLst>
                <a:gd name="T0" fmla="*/ 391 w 392"/>
                <a:gd name="T1" fmla="*/ 18 h 1118"/>
                <a:gd name="T2" fmla="*/ 38 w 392"/>
                <a:gd name="T3" fmla="*/ 1117 h 1118"/>
                <a:gd name="T4" fmla="*/ 0 w 392"/>
                <a:gd name="T5" fmla="*/ 1098 h 1118"/>
                <a:gd name="T6" fmla="*/ 335 w 392"/>
                <a:gd name="T7" fmla="*/ 0 h 1118"/>
                <a:gd name="T8" fmla="*/ 391 w 392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118">
                  <a:moveTo>
                    <a:pt x="391" y="18"/>
                  </a:moveTo>
                  <a:lnTo>
                    <a:pt x="38" y="1117"/>
                  </a:lnTo>
                  <a:lnTo>
                    <a:pt x="0" y="1098"/>
                  </a:lnTo>
                  <a:lnTo>
                    <a:pt x="335" y="0"/>
                  </a:lnTo>
                  <a:lnTo>
                    <a:pt x="391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: Shape 241"/>
            <p:cNvSpPr>
              <a:spLocks/>
            </p:cNvSpPr>
            <p:nvPr/>
          </p:nvSpPr>
          <p:spPr bwMode="auto">
            <a:xfrm>
              <a:off x="7143750" y="2511425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117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117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: Shape 242"/>
            <p:cNvSpPr>
              <a:spLocks/>
            </p:cNvSpPr>
            <p:nvPr/>
          </p:nvSpPr>
          <p:spPr bwMode="auto">
            <a:xfrm>
              <a:off x="7143750" y="2511425"/>
              <a:ext cx="147638" cy="403225"/>
            </a:xfrm>
            <a:custGeom>
              <a:avLst/>
              <a:gdLst>
                <a:gd name="T0" fmla="*/ 410 w 411"/>
                <a:gd name="T1" fmla="*/ 19 h 1118"/>
                <a:gd name="T2" fmla="*/ 56 w 411"/>
                <a:gd name="T3" fmla="*/ 1117 h 1118"/>
                <a:gd name="T4" fmla="*/ 0 w 411"/>
                <a:gd name="T5" fmla="*/ 1117 h 1118"/>
                <a:gd name="T6" fmla="*/ 354 w 411"/>
                <a:gd name="T7" fmla="*/ 0 h 1118"/>
                <a:gd name="T8" fmla="*/ 410 w 411"/>
                <a:gd name="T9" fmla="*/ 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118">
                  <a:moveTo>
                    <a:pt x="410" y="19"/>
                  </a:moveTo>
                  <a:lnTo>
                    <a:pt x="56" y="1117"/>
                  </a:lnTo>
                  <a:lnTo>
                    <a:pt x="0" y="1117"/>
                  </a:lnTo>
                  <a:lnTo>
                    <a:pt x="354" y="0"/>
                  </a:lnTo>
                  <a:lnTo>
                    <a:pt x="410" y="19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: Shape 243"/>
            <p:cNvSpPr>
              <a:spLocks/>
            </p:cNvSpPr>
            <p:nvPr/>
          </p:nvSpPr>
          <p:spPr bwMode="auto">
            <a:xfrm>
              <a:off x="7177088" y="2525713"/>
              <a:ext cx="141287" cy="403225"/>
            </a:xfrm>
            <a:custGeom>
              <a:avLst/>
              <a:gdLst>
                <a:gd name="T0" fmla="*/ 392 w 393"/>
                <a:gd name="T1" fmla="*/ 18 h 1118"/>
                <a:gd name="T2" fmla="*/ 56 w 393"/>
                <a:gd name="T3" fmla="*/ 1117 h 1118"/>
                <a:gd name="T4" fmla="*/ 0 w 393"/>
                <a:gd name="T5" fmla="*/ 1098 h 1118"/>
                <a:gd name="T6" fmla="*/ 354 w 393"/>
                <a:gd name="T7" fmla="*/ 0 h 1118"/>
                <a:gd name="T8" fmla="*/ 392 w 393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118">
                  <a:moveTo>
                    <a:pt x="392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2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: Shape 244"/>
            <p:cNvSpPr>
              <a:spLocks/>
            </p:cNvSpPr>
            <p:nvPr/>
          </p:nvSpPr>
          <p:spPr bwMode="auto">
            <a:xfrm>
              <a:off x="7177088" y="2525713"/>
              <a:ext cx="141287" cy="403225"/>
            </a:xfrm>
            <a:custGeom>
              <a:avLst/>
              <a:gdLst>
                <a:gd name="T0" fmla="*/ 392 w 393"/>
                <a:gd name="T1" fmla="*/ 18 h 1118"/>
                <a:gd name="T2" fmla="*/ 56 w 393"/>
                <a:gd name="T3" fmla="*/ 1117 h 1118"/>
                <a:gd name="T4" fmla="*/ 0 w 393"/>
                <a:gd name="T5" fmla="*/ 1098 h 1118"/>
                <a:gd name="T6" fmla="*/ 354 w 393"/>
                <a:gd name="T7" fmla="*/ 0 h 1118"/>
                <a:gd name="T8" fmla="*/ 392 w 393"/>
                <a:gd name="T9" fmla="*/ 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118">
                  <a:moveTo>
                    <a:pt x="392" y="18"/>
                  </a:moveTo>
                  <a:lnTo>
                    <a:pt x="56" y="1117"/>
                  </a:lnTo>
                  <a:lnTo>
                    <a:pt x="0" y="1098"/>
                  </a:lnTo>
                  <a:lnTo>
                    <a:pt x="354" y="0"/>
                  </a:lnTo>
                  <a:lnTo>
                    <a:pt x="392" y="18"/>
                  </a:ln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: Shape 245"/>
            <p:cNvSpPr>
              <a:spLocks/>
            </p:cNvSpPr>
            <p:nvPr/>
          </p:nvSpPr>
          <p:spPr bwMode="auto">
            <a:xfrm>
              <a:off x="6729413" y="1935163"/>
              <a:ext cx="825500" cy="925512"/>
            </a:xfrm>
            <a:custGeom>
              <a:avLst/>
              <a:gdLst>
                <a:gd name="T0" fmla="*/ 2290 w 2291"/>
                <a:gd name="T1" fmla="*/ 1880 h 2570"/>
                <a:gd name="T2" fmla="*/ 987 w 2291"/>
                <a:gd name="T3" fmla="*/ 2569 h 2570"/>
                <a:gd name="T4" fmla="*/ 0 w 2291"/>
                <a:gd name="T5" fmla="*/ 689 h 2570"/>
                <a:gd name="T6" fmla="*/ 1303 w 2291"/>
                <a:gd name="T7" fmla="*/ 0 h 2570"/>
                <a:gd name="T8" fmla="*/ 2290 w 2291"/>
                <a:gd name="T9" fmla="*/ 1880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1" h="2570">
                  <a:moveTo>
                    <a:pt x="2290" y="1880"/>
                  </a:moveTo>
                  <a:lnTo>
                    <a:pt x="987" y="2569"/>
                  </a:lnTo>
                  <a:lnTo>
                    <a:pt x="0" y="689"/>
                  </a:lnTo>
                  <a:lnTo>
                    <a:pt x="1303" y="0"/>
                  </a:lnTo>
                  <a:lnTo>
                    <a:pt x="2290" y="1880"/>
                  </a:lnTo>
                </a:path>
              </a:pathLst>
            </a:custGeom>
            <a:solidFill>
              <a:srgbClr val="F8FAF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: Shape 246"/>
            <p:cNvSpPr>
              <a:spLocks/>
            </p:cNvSpPr>
            <p:nvPr/>
          </p:nvSpPr>
          <p:spPr bwMode="auto">
            <a:xfrm>
              <a:off x="6729413" y="1935163"/>
              <a:ext cx="825500" cy="925512"/>
            </a:xfrm>
            <a:custGeom>
              <a:avLst/>
              <a:gdLst>
                <a:gd name="T0" fmla="*/ 2290 w 2291"/>
                <a:gd name="T1" fmla="*/ 1880 h 2570"/>
                <a:gd name="T2" fmla="*/ 987 w 2291"/>
                <a:gd name="T3" fmla="*/ 2569 h 2570"/>
                <a:gd name="T4" fmla="*/ 0 w 2291"/>
                <a:gd name="T5" fmla="*/ 689 h 2570"/>
                <a:gd name="T6" fmla="*/ 1303 w 2291"/>
                <a:gd name="T7" fmla="*/ 0 h 2570"/>
                <a:gd name="T8" fmla="*/ 2290 w 2291"/>
                <a:gd name="T9" fmla="*/ 1880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1" h="2570">
                  <a:moveTo>
                    <a:pt x="2290" y="1880"/>
                  </a:moveTo>
                  <a:lnTo>
                    <a:pt x="987" y="2569"/>
                  </a:lnTo>
                  <a:lnTo>
                    <a:pt x="0" y="689"/>
                  </a:lnTo>
                  <a:lnTo>
                    <a:pt x="1303" y="0"/>
                  </a:lnTo>
                  <a:lnTo>
                    <a:pt x="2290" y="1880"/>
                  </a:lnTo>
                </a:path>
              </a:pathLst>
            </a:custGeom>
            <a:solidFill>
              <a:srgbClr val="F8FAF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: Shape 247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819 w 820"/>
                <a:gd name="T1" fmla="*/ 93 h 503"/>
                <a:gd name="T2" fmla="*/ 37 w 820"/>
                <a:gd name="T3" fmla="*/ 502 h 503"/>
                <a:gd name="T4" fmla="*/ 0 w 820"/>
                <a:gd name="T5" fmla="*/ 409 h 503"/>
                <a:gd name="T6" fmla="*/ 763 w 820"/>
                <a:gd name="T7" fmla="*/ 0 h 503"/>
                <a:gd name="T8" fmla="*/ 819 w 820"/>
                <a:gd name="T9" fmla="*/ 9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819" y="93"/>
                  </a:moveTo>
                  <a:lnTo>
                    <a:pt x="37" y="502"/>
                  </a:lnTo>
                  <a:lnTo>
                    <a:pt x="0" y="409"/>
                  </a:lnTo>
                  <a:lnTo>
                    <a:pt x="763" y="0"/>
                  </a:lnTo>
                  <a:lnTo>
                    <a:pt x="819" y="93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: Shape 248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819 w 820"/>
                <a:gd name="T1" fmla="*/ 93 h 503"/>
                <a:gd name="T2" fmla="*/ 37 w 820"/>
                <a:gd name="T3" fmla="*/ 502 h 503"/>
                <a:gd name="T4" fmla="*/ 0 w 820"/>
                <a:gd name="T5" fmla="*/ 409 h 503"/>
                <a:gd name="T6" fmla="*/ 763 w 820"/>
                <a:gd name="T7" fmla="*/ 0 h 503"/>
                <a:gd name="T8" fmla="*/ 819 w 820"/>
                <a:gd name="T9" fmla="*/ 9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819" y="93"/>
                  </a:moveTo>
                  <a:lnTo>
                    <a:pt x="37" y="502"/>
                  </a:lnTo>
                  <a:lnTo>
                    <a:pt x="0" y="409"/>
                  </a:lnTo>
                  <a:lnTo>
                    <a:pt x="763" y="0"/>
                  </a:lnTo>
                  <a:lnTo>
                    <a:pt x="819" y="93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: Shape 249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70 w 671"/>
                <a:gd name="T1" fmla="*/ 37 h 373"/>
                <a:gd name="T2" fmla="*/ 37 w 671"/>
                <a:gd name="T3" fmla="*/ 372 h 373"/>
                <a:gd name="T4" fmla="*/ 0 w 671"/>
                <a:gd name="T5" fmla="*/ 335 h 373"/>
                <a:gd name="T6" fmla="*/ 651 w 671"/>
                <a:gd name="T7" fmla="*/ 0 h 373"/>
                <a:gd name="T8" fmla="*/ 670 w 671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70" y="37"/>
                  </a:moveTo>
                  <a:lnTo>
                    <a:pt x="37" y="372"/>
                  </a:lnTo>
                  <a:lnTo>
                    <a:pt x="0" y="335"/>
                  </a:lnTo>
                  <a:lnTo>
                    <a:pt x="651" y="0"/>
                  </a:lnTo>
                  <a:lnTo>
                    <a:pt x="670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: Shape 250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70 w 671"/>
                <a:gd name="T1" fmla="*/ 37 h 373"/>
                <a:gd name="T2" fmla="*/ 37 w 671"/>
                <a:gd name="T3" fmla="*/ 372 h 373"/>
                <a:gd name="T4" fmla="*/ 0 w 671"/>
                <a:gd name="T5" fmla="*/ 335 h 373"/>
                <a:gd name="T6" fmla="*/ 651 w 671"/>
                <a:gd name="T7" fmla="*/ 0 h 373"/>
                <a:gd name="T8" fmla="*/ 670 w 671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70" y="37"/>
                  </a:moveTo>
                  <a:lnTo>
                    <a:pt x="37" y="372"/>
                  </a:lnTo>
                  <a:lnTo>
                    <a:pt x="0" y="335"/>
                  </a:lnTo>
                  <a:lnTo>
                    <a:pt x="651" y="0"/>
                  </a:lnTo>
                  <a:lnTo>
                    <a:pt x="670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: Shape 251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540 w 541"/>
                <a:gd name="T1" fmla="*/ 392 h 579"/>
                <a:gd name="T2" fmla="*/ 205 w 541"/>
                <a:gd name="T3" fmla="*/ 578 h 579"/>
                <a:gd name="T4" fmla="*/ 0 w 541"/>
                <a:gd name="T5" fmla="*/ 187 h 579"/>
                <a:gd name="T6" fmla="*/ 335 w 541"/>
                <a:gd name="T7" fmla="*/ 0 h 579"/>
                <a:gd name="T8" fmla="*/ 540 w 541"/>
                <a:gd name="T9" fmla="*/ 392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540" y="392"/>
                  </a:moveTo>
                  <a:lnTo>
                    <a:pt x="205" y="578"/>
                  </a:lnTo>
                  <a:lnTo>
                    <a:pt x="0" y="187"/>
                  </a:lnTo>
                  <a:lnTo>
                    <a:pt x="335" y="0"/>
                  </a:lnTo>
                  <a:lnTo>
                    <a:pt x="540" y="392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: Shape 252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540 w 541"/>
                <a:gd name="T1" fmla="*/ 392 h 579"/>
                <a:gd name="T2" fmla="*/ 205 w 541"/>
                <a:gd name="T3" fmla="*/ 578 h 579"/>
                <a:gd name="T4" fmla="*/ 0 w 541"/>
                <a:gd name="T5" fmla="*/ 187 h 579"/>
                <a:gd name="T6" fmla="*/ 335 w 541"/>
                <a:gd name="T7" fmla="*/ 0 h 579"/>
                <a:gd name="T8" fmla="*/ 540 w 541"/>
                <a:gd name="T9" fmla="*/ 392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540" y="392"/>
                  </a:moveTo>
                  <a:lnTo>
                    <a:pt x="205" y="578"/>
                  </a:lnTo>
                  <a:lnTo>
                    <a:pt x="0" y="187"/>
                  </a:lnTo>
                  <a:lnTo>
                    <a:pt x="335" y="0"/>
                  </a:lnTo>
                  <a:lnTo>
                    <a:pt x="540" y="392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: Shape 253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: Shape 254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: Shape 255"/>
            <p:cNvSpPr>
              <a:spLocks/>
            </p:cNvSpPr>
            <p:nvPr/>
          </p:nvSpPr>
          <p:spPr bwMode="auto">
            <a:xfrm>
              <a:off x="7031038" y="2176463"/>
              <a:ext cx="234950" cy="134937"/>
            </a:xfrm>
            <a:custGeom>
              <a:avLst/>
              <a:gdLst>
                <a:gd name="T0" fmla="*/ 652 w 653"/>
                <a:gd name="T1" fmla="*/ 37 h 374"/>
                <a:gd name="T2" fmla="*/ 19 w 653"/>
                <a:gd name="T3" fmla="*/ 373 h 374"/>
                <a:gd name="T4" fmla="*/ 0 w 653"/>
                <a:gd name="T5" fmla="*/ 335 h 374"/>
                <a:gd name="T6" fmla="*/ 633 w 653"/>
                <a:gd name="T7" fmla="*/ 0 h 374"/>
                <a:gd name="T8" fmla="*/ 652 w 653"/>
                <a:gd name="T9" fmla="*/ 3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4">
                  <a:moveTo>
                    <a:pt x="652" y="37"/>
                  </a:moveTo>
                  <a:lnTo>
                    <a:pt x="19" y="373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: Shape 256"/>
            <p:cNvSpPr>
              <a:spLocks/>
            </p:cNvSpPr>
            <p:nvPr/>
          </p:nvSpPr>
          <p:spPr bwMode="auto">
            <a:xfrm>
              <a:off x="7031038" y="2176463"/>
              <a:ext cx="234950" cy="134937"/>
            </a:xfrm>
            <a:custGeom>
              <a:avLst/>
              <a:gdLst>
                <a:gd name="T0" fmla="*/ 652 w 653"/>
                <a:gd name="T1" fmla="*/ 37 h 374"/>
                <a:gd name="T2" fmla="*/ 19 w 653"/>
                <a:gd name="T3" fmla="*/ 373 h 374"/>
                <a:gd name="T4" fmla="*/ 0 w 653"/>
                <a:gd name="T5" fmla="*/ 335 h 374"/>
                <a:gd name="T6" fmla="*/ 633 w 653"/>
                <a:gd name="T7" fmla="*/ 0 h 374"/>
                <a:gd name="T8" fmla="*/ 652 w 653"/>
                <a:gd name="T9" fmla="*/ 3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4">
                  <a:moveTo>
                    <a:pt x="652" y="37"/>
                  </a:moveTo>
                  <a:lnTo>
                    <a:pt x="19" y="373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: Shape 257"/>
            <p:cNvSpPr>
              <a:spLocks/>
            </p:cNvSpPr>
            <p:nvPr/>
          </p:nvSpPr>
          <p:spPr bwMode="auto">
            <a:xfrm>
              <a:off x="7050088" y="2203450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: Shape 258"/>
            <p:cNvSpPr>
              <a:spLocks/>
            </p:cNvSpPr>
            <p:nvPr/>
          </p:nvSpPr>
          <p:spPr bwMode="auto">
            <a:xfrm>
              <a:off x="7050088" y="2203450"/>
              <a:ext cx="234950" cy="141288"/>
            </a:xfrm>
            <a:custGeom>
              <a:avLst/>
              <a:gdLst>
                <a:gd name="T0" fmla="*/ 651 w 652"/>
                <a:gd name="T1" fmla="*/ 37 h 392"/>
                <a:gd name="T2" fmla="*/ 19 w 652"/>
                <a:gd name="T3" fmla="*/ 391 h 392"/>
                <a:gd name="T4" fmla="*/ 0 w 652"/>
                <a:gd name="T5" fmla="*/ 335 h 392"/>
                <a:gd name="T6" fmla="*/ 633 w 652"/>
                <a:gd name="T7" fmla="*/ 0 h 392"/>
                <a:gd name="T8" fmla="*/ 651 w 652"/>
                <a:gd name="T9" fmla="*/ 3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51" y="37"/>
                  </a:moveTo>
                  <a:lnTo>
                    <a:pt x="19" y="391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1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: Shape 259"/>
            <p:cNvSpPr>
              <a:spLocks/>
            </p:cNvSpPr>
            <p:nvPr/>
          </p:nvSpPr>
          <p:spPr bwMode="auto">
            <a:xfrm>
              <a:off x="7064375" y="2236788"/>
              <a:ext cx="234950" cy="134937"/>
            </a:xfrm>
            <a:custGeom>
              <a:avLst/>
              <a:gdLst>
                <a:gd name="T0" fmla="*/ 652 w 653"/>
                <a:gd name="T1" fmla="*/ 37 h 373"/>
                <a:gd name="T2" fmla="*/ 18 w 653"/>
                <a:gd name="T3" fmla="*/ 372 h 373"/>
                <a:gd name="T4" fmla="*/ 0 w 653"/>
                <a:gd name="T5" fmla="*/ 335 h 373"/>
                <a:gd name="T6" fmla="*/ 633 w 653"/>
                <a:gd name="T7" fmla="*/ 0 h 373"/>
                <a:gd name="T8" fmla="*/ 652 w 653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3">
                  <a:moveTo>
                    <a:pt x="652" y="37"/>
                  </a:moveTo>
                  <a:lnTo>
                    <a:pt x="18" y="372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: Shape 260"/>
            <p:cNvSpPr>
              <a:spLocks/>
            </p:cNvSpPr>
            <p:nvPr/>
          </p:nvSpPr>
          <p:spPr bwMode="auto">
            <a:xfrm>
              <a:off x="7064375" y="2236788"/>
              <a:ext cx="234950" cy="134937"/>
            </a:xfrm>
            <a:custGeom>
              <a:avLst/>
              <a:gdLst>
                <a:gd name="T0" fmla="*/ 652 w 653"/>
                <a:gd name="T1" fmla="*/ 37 h 373"/>
                <a:gd name="T2" fmla="*/ 18 w 653"/>
                <a:gd name="T3" fmla="*/ 372 h 373"/>
                <a:gd name="T4" fmla="*/ 0 w 653"/>
                <a:gd name="T5" fmla="*/ 335 h 373"/>
                <a:gd name="T6" fmla="*/ 633 w 653"/>
                <a:gd name="T7" fmla="*/ 0 h 373"/>
                <a:gd name="T8" fmla="*/ 652 w 653"/>
                <a:gd name="T9" fmla="*/ 3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73">
                  <a:moveTo>
                    <a:pt x="652" y="37"/>
                  </a:moveTo>
                  <a:lnTo>
                    <a:pt x="18" y="372"/>
                  </a:lnTo>
                  <a:lnTo>
                    <a:pt x="0" y="335"/>
                  </a:lnTo>
                  <a:lnTo>
                    <a:pt x="633" y="0"/>
                  </a:lnTo>
                  <a:lnTo>
                    <a:pt x="65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: Shape 261"/>
            <p:cNvSpPr>
              <a:spLocks/>
            </p:cNvSpPr>
            <p:nvPr/>
          </p:nvSpPr>
          <p:spPr bwMode="auto">
            <a:xfrm>
              <a:off x="6943725" y="2263775"/>
              <a:ext cx="376238" cy="207963"/>
            </a:xfrm>
            <a:custGeom>
              <a:avLst/>
              <a:gdLst>
                <a:gd name="T0" fmla="*/ 1043 w 1044"/>
                <a:gd name="T1" fmla="*/ 38 h 579"/>
                <a:gd name="T2" fmla="*/ 19 w 1044"/>
                <a:gd name="T3" fmla="*/ 578 h 579"/>
                <a:gd name="T4" fmla="*/ 0 w 1044"/>
                <a:gd name="T5" fmla="*/ 540 h 579"/>
                <a:gd name="T6" fmla="*/ 1005 w 1044"/>
                <a:gd name="T7" fmla="*/ 0 h 579"/>
                <a:gd name="T8" fmla="*/ 1043 w 1044"/>
                <a:gd name="T9" fmla="*/ 3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9">
                  <a:moveTo>
                    <a:pt x="1043" y="38"/>
                  </a:moveTo>
                  <a:lnTo>
                    <a:pt x="19" y="578"/>
                  </a:lnTo>
                  <a:lnTo>
                    <a:pt x="0" y="540"/>
                  </a:lnTo>
                  <a:lnTo>
                    <a:pt x="1005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: Shape 262"/>
            <p:cNvSpPr>
              <a:spLocks/>
            </p:cNvSpPr>
            <p:nvPr/>
          </p:nvSpPr>
          <p:spPr bwMode="auto">
            <a:xfrm>
              <a:off x="6943725" y="2263775"/>
              <a:ext cx="376238" cy="207963"/>
            </a:xfrm>
            <a:custGeom>
              <a:avLst/>
              <a:gdLst>
                <a:gd name="T0" fmla="*/ 1043 w 1044"/>
                <a:gd name="T1" fmla="*/ 38 h 579"/>
                <a:gd name="T2" fmla="*/ 19 w 1044"/>
                <a:gd name="T3" fmla="*/ 578 h 579"/>
                <a:gd name="T4" fmla="*/ 0 w 1044"/>
                <a:gd name="T5" fmla="*/ 540 h 579"/>
                <a:gd name="T6" fmla="*/ 1005 w 1044"/>
                <a:gd name="T7" fmla="*/ 0 h 579"/>
                <a:gd name="T8" fmla="*/ 1043 w 1044"/>
                <a:gd name="T9" fmla="*/ 3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9">
                  <a:moveTo>
                    <a:pt x="1043" y="38"/>
                  </a:moveTo>
                  <a:lnTo>
                    <a:pt x="19" y="578"/>
                  </a:lnTo>
                  <a:lnTo>
                    <a:pt x="0" y="540"/>
                  </a:lnTo>
                  <a:lnTo>
                    <a:pt x="1005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: Shape 263"/>
            <p:cNvSpPr>
              <a:spLocks/>
            </p:cNvSpPr>
            <p:nvPr/>
          </p:nvSpPr>
          <p:spPr bwMode="auto">
            <a:xfrm>
              <a:off x="6970713" y="2324100"/>
              <a:ext cx="376237" cy="207963"/>
            </a:xfrm>
            <a:custGeom>
              <a:avLst/>
              <a:gdLst>
                <a:gd name="T0" fmla="*/ 1042 w 1043"/>
                <a:gd name="T1" fmla="*/ 37 h 578"/>
                <a:gd name="T2" fmla="*/ 37 w 1043"/>
                <a:gd name="T3" fmla="*/ 577 h 578"/>
                <a:gd name="T4" fmla="*/ 0 w 1043"/>
                <a:gd name="T5" fmla="*/ 540 h 578"/>
                <a:gd name="T6" fmla="*/ 1023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3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: Shape 264"/>
            <p:cNvSpPr>
              <a:spLocks/>
            </p:cNvSpPr>
            <p:nvPr/>
          </p:nvSpPr>
          <p:spPr bwMode="auto">
            <a:xfrm>
              <a:off x="6970713" y="2324100"/>
              <a:ext cx="376237" cy="207963"/>
            </a:xfrm>
            <a:custGeom>
              <a:avLst/>
              <a:gdLst>
                <a:gd name="T0" fmla="*/ 1042 w 1043"/>
                <a:gd name="T1" fmla="*/ 37 h 578"/>
                <a:gd name="T2" fmla="*/ 37 w 1043"/>
                <a:gd name="T3" fmla="*/ 577 h 578"/>
                <a:gd name="T4" fmla="*/ 0 w 1043"/>
                <a:gd name="T5" fmla="*/ 540 h 578"/>
                <a:gd name="T6" fmla="*/ 1023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3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: Shape 265"/>
            <p:cNvSpPr>
              <a:spLocks/>
            </p:cNvSpPr>
            <p:nvPr/>
          </p:nvSpPr>
          <p:spPr bwMode="auto">
            <a:xfrm>
              <a:off x="6989763" y="2357438"/>
              <a:ext cx="376237" cy="207962"/>
            </a:xfrm>
            <a:custGeom>
              <a:avLst/>
              <a:gdLst>
                <a:gd name="T0" fmla="*/ 1043 w 1044"/>
                <a:gd name="T1" fmla="*/ 37 h 578"/>
                <a:gd name="T2" fmla="*/ 19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9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: Shape 266"/>
            <p:cNvSpPr>
              <a:spLocks/>
            </p:cNvSpPr>
            <p:nvPr/>
          </p:nvSpPr>
          <p:spPr bwMode="auto">
            <a:xfrm>
              <a:off x="6989763" y="2357438"/>
              <a:ext cx="376237" cy="207962"/>
            </a:xfrm>
            <a:custGeom>
              <a:avLst/>
              <a:gdLst>
                <a:gd name="T0" fmla="*/ 1043 w 1044"/>
                <a:gd name="T1" fmla="*/ 37 h 578"/>
                <a:gd name="T2" fmla="*/ 19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9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: Shape 267"/>
            <p:cNvSpPr>
              <a:spLocks/>
            </p:cNvSpPr>
            <p:nvPr/>
          </p:nvSpPr>
          <p:spPr bwMode="auto">
            <a:xfrm>
              <a:off x="7004050" y="2384425"/>
              <a:ext cx="376238" cy="214313"/>
            </a:xfrm>
            <a:custGeom>
              <a:avLst/>
              <a:gdLst>
                <a:gd name="T0" fmla="*/ 1042 w 1043"/>
                <a:gd name="T1" fmla="*/ 55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5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5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5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: Shape 268"/>
            <p:cNvSpPr>
              <a:spLocks/>
            </p:cNvSpPr>
            <p:nvPr/>
          </p:nvSpPr>
          <p:spPr bwMode="auto">
            <a:xfrm>
              <a:off x="7004050" y="2384425"/>
              <a:ext cx="376238" cy="214313"/>
            </a:xfrm>
            <a:custGeom>
              <a:avLst/>
              <a:gdLst>
                <a:gd name="T0" fmla="*/ 1042 w 1043"/>
                <a:gd name="T1" fmla="*/ 55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5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5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5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: Shape 269"/>
            <p:cNvSpPr>
              <a:spLocks/>
            </p:cNvSpPr>
            <p:nvPr/>
          </p:nvSpPr>
          <p:spPr bwMode="auto">
            <a:xfrm>
              <a:off x="7024688" y="2417763"/>
              <a:ext cx="376237" cy="207962"/>
            </a:xfrm>
            <a:custGeom>
              <a:avLst/>
              <a:gdLst>
                <a:gd name="T0" fmla="*/ 1042 w 1043"/>
                <a:gd name="T1" fmla="*/ 37 h 578"/>
                <a:gd name="T2" fmla="*/ 18 w 1043"/>
                <a:gd name="T3" fmla="*/ 577 h 578"/>
                <a:gd name="T4" fmla="*/ 0 w 1043"/>
                <a:gd name="T5" fmla="*/ 539 h 578"/>
                <a:gd name="T6" fmla="*/ 1005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18" y="577"/>
                  </a:lnTo>
                  <a:lnTo>
                    <a:pt x="0" y="539"/>
                  </a:lnTo>
                  <a:lnTo>
                    <a:pt x="1005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: Shape 270"/>
            <p:cNvSpPr>
              <a:spLocks/>
            </p:cNvSpPr>
            <p:nvPr/>
          </p:nvSpPr>
          <p:spPr bwMode="auto">
            <a:xfrm>
              <a:off x="7024688" y="2417763"/>
              <a:ext cx="376237" cy="207962"/>
            </a:xfrm>
            <a:custGeom>
              <a:avLst/>
              <a:gdLst>
                <a:gd name="T0" fmla="*/ 1042 w 1043"/>
                <a:gd name="T1" fmla="*/ 37 h 578"/>
                <a:gd name="T2" fmla="*/ 18 w 1043"/>
                <a:gd name="T3" fmla="*/ 577 h 578"/>
                <a:gd name="T4" fmla="*/ 0 w 1043"/>
                <a:gd name="T5" fmla="*/ 539 h 578"/>
                <a:gd name="T6" fmla="*/ 1005 w 1043"/>
                <a:gd name="T7" fmla="*/ 0 h 578"/>
                <a:gd name="T8" fmla="*/ 1042 w 1043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78">
                  <a:moveTo>
                    <a:pt x="1042" y="37"/>
                  </a:moveTo>
                  <a:lnTo>
                    <a:pt x="18" y="577"/>
                  </a:lnTo>
                  <a:lnTo>
                    <a:pt x="0" y="539"/>
                  </a:lnTo>
                  <a:lnTo>
                    <a:pt x="1005" y="0"/>
                  </a:lnTo>
                  <a:lnTo>
                    <a:pt x="1042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: Shape 271"/>
            <p:cNvSpPr>
              <a:spLocks/>
            </p:cNvSpPr>
            <p:nvPr/>
          </p:nvSpPr>
          <p:spPr bwMode="auto">
            <a:xfrm>
              <a:off x="7037388" y="2444750"/>
              <a:ext cx="376237" cy="214313"/>
            </a:xfrm>
            <a:custGeom>
              <a:avLst/>
              <a:gdLst>
                <a:gd name="T0" fmla="*/ 1042 w 1043"/>
                <a:gd name="T1" fmla="*/ 56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6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: Shape 272"/>
            <p:cNvSpPr>
              <a:spLocks/>
            </p:cNvSpPr>
            <p:nvPr/>
          </p:nvSpPr>
          <p:spPr bwMode="auto">
            <a:xfrm>
              <a:off x="7037388" y="2444750"/>
              <a:ext cx="376237" cy="214313"/>
            </a:xfrm>
            <a:custGeom>
              <a:avLst/>
              <a:gdLst>
                <a:gd name="T0" fmla="*/ 1042 w 1043"/>
                <a:gd name="T1" fmla="*/ 56 h 597"/>
                <a:gd name="T2" fmla="*/ 18 w 1043"/>
                <a:gd name="T3" fmla="*/ 596 h 597"/>
                <a:gd name="T4" fmla="*/ 0 w 1043"/>
                <a:gd name="T5" fmla="*/ 540 h 597"/>
                <a:gd name="T6" fmla="*/ 1024 w 1043"/>
                <a:gd name="T7" fmla="*/ 0 h 597"/>
                <a:gd name="T8" fmla="*/ 1042 w 1043"/>
                <a:gd name="T9" fmla="*/ 56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3" h="597">
                  <a:moveTo>
                    <a:pt x="1042" y="56"/>
                  </a:moveTo>
                  <a:lnTo>
                    <a:pt x="18" y="596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2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: Shape 273"/>
            <p:cNvSpPr>
              <a:spLocks/>
            </p:cNvSpPr>
            <p:nvPr/>
          </p:nvSpPr>
          <p:spPr bwMode="auto">
            <a:xfrm>
              <a:off x="7050088" y="2478088"/>
              <a:ext cx="376237" cy="207962"/>
            </a:xfrm>
            <a:custGeom>
              <a:avLst/>
              <a:gdLst>
                <a:gd name="T0" fmla="*/ 1043 w 1044"/>
                <a:gd name="T1" fmla="*/ 38 h 578"/>
                <a:gd name="T2" fmla="*/ 37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8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: Shape 274"/>
            <p:cNvSpPr>
              <a:spLocks/>
            </p:cNvSpPr>
            <p:nvPr/>
          </p:nvSpPr>
          <p:spPr bwMode="auto">
            <a:xfrm>
              <a:off x="7050088" y="2478088"/>
              <a:ext cx="376237" cy="207962"/>
            </a:xfrm>
            <a:custGeom>
              <a:avLst/>
              <a:gdLst>
                <a:gd name="T0" fmla="*/ 1043 w 1044"/>
                <a:gd name="T1" fmla="*/ 38 h 578"/>
                <a:gd name="T2" fmla="*/ 37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8"/>
                  </a:moveTo>
                  <a:lnTo>
                    <a:pt x="37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8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: Shape 275"/>
            <p:cNvSpPr>
              <a:spLocks/>
            </p:cNvSpPr>
            <p:nvPr/>
          </p:nvSpPr>
          <p:spPr bwMode="auto">
            <a:xfrm>
              <a:off x="7070725" y="2505075"/>
              <a:ext cx="376238" cy="214313"/>
            </a:xfrm>
            <a:custGeom>
              <a:avLst/>
              <a:gdLst>
                <a:gd name="T0" fmla="*/ 1043 w 1044"/>
                <a:gd name="T1" fmla="*/ 56 h 596"/>
                <a:gd name="T2" fmla="*/ 20 w 1044"/>
                <a:gd name="T3" fmla="*/ 595 h 596"/>
                <a:gd name="T4" fmla="*/ 0 w 1044"/>
                <a:gd name="T5" fmla="*/ 539 h 596"/>
                <a:gd name="T6" fmla="*/ 1025 w 1044"/>
                <a:gd name="T7" fmla="*/ 0 h 596"/>
                <a:gd name="T8" fmla="*/ 1043 w 1044"/>
                <a:gd name="T9" fmla="*/ 5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96">
                  <a:moveTo>
                    <a:pt x="1043" y="56"/>
                  </a:moveTo>
                  <a:lnTo>
                    <a:pt x="20" y="595"/>
                  </a:lnTo>
                  <a:lnTo>
                    <a:pt x="0" y="539"/>
                  </a:lnTo>
                  <a:lnTo>
                    <a:pt x="1025" y="0"/>
                  </a:lnTo>
                  <a:lnTo>
                    <a:pt x="1043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: Shape 276"/>
            <p:cNvSpPr>
              <a:spLocks/>
            </p:cNvSpPr>
            <p:nvPr/>
          </p:nvSpPr>
          <p:spPr bwMode="auto">
            <a:xfrm>
              <a:off x="7070725" y="2505075"/>
              <a:ext cx="376238" cy="214313"/>
            </a:xfrm>
            <a:custGeom>
              <a:avLst/>
              <a:gdLst>
                <a:gd name="T0" fmla="*/ 1043 w 1044"/>
                <a:gd name="T1" fmla="*/ 56 h 596"/>
                <a:gd name="T2" fmla="*/ 20 w 1044"/>
                <a:gd name="T3" fmla="*/ 595 h 596"/>
                <a:gd name="T4" fmla="*/ 0 w 1044"/>
                <a:gd name="T5" fmla="*/ 539 h 596"/>
                <a:gd name="T6" fmla="*/ 1025 w 1044"/>
                <a:gd name="T7" fmla="*/ 0 h 596"/>
                <a:gd name="T8" fmla="*/ 1043 w 1044"/>
                <a:gd name="T9" fmla="*/ 5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96">
                  <a:moveTo>
                    <a:pt x="1043" y="56"/>
                  </a:moveTo>
                  <a:lnTo>
                    <a:pt x="20" y="595"/>
                  </a:lnTo>
                  <a:lnTo>
                    <a:pt x="0" y="539"/>
                  </a:lnTo>
                  <a:lnTo>
                    <a:pt x="1025" y="0"/>
                  </a:lnTo>
                  <a:lnTo>
                    <a:pt x="1043" y="56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: Shape 277"/>
            <p:cNvSpPr>
              <a:spLocks/>
            </p:cNvSpPr>
            <p:nvPr/>
          </p:nvSpPr>
          <p:spPr bwMode="auto">
            <a:xfrm>
              <a:off x="7083425" y="2538413"/>
              <a:ext cx="376238" cy="207962"/>
            </a:xfrm>
            <a:custGeom>
              <a:avLst/>
              <a:gdLst>
                <a:gd name="T0" fmla="*/ 1043 w 1044"/>
                <a:gd name="T1" fmla="*/ 37 h 578"/>
                <a:gd name="T2" fmla="*/ 18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8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: Shape 278"/>
            <p:cNvSpPr>
              <a:spLocks/>
            </p:cNvSpPr>
            <p:nvPr/>
          </p:nvSpPr>
          <p:spPr bwMode="auto">
            <a:xfrm>
              <a:off x="7083425" y="2538413"/>
              <a:ext cx="376238" cy="207962"/>
            </a:xfrm>
            <a:custGeom>
              <a:avLst/>
              <a:gdLst>
                <a:gd name="T0" fmla="*/ 1043 w 1044"/>
                <a:gd name="T1" fmla="*/ 37 h 578"/>
                <a:gd name="T2" fmla="*/ 18 w 1044"/>
                <a:gd name="T3" fmla="*/ 577 h 578"/>
                <a:gd name="T4" fmla="*/ 0 w 1044"/>
                <a:gd name="T5" fmla="*/ 540 h 578"/>
                <a:gd name="T6" fmla="*/ 1024 w 1044"/>
                <a:gd name="T7" fmla="*/ 0 h 578"/>
                <a:gd name="T8" fmla="*/ 1043 w 1044"/>
                <a:gd name="T9" fmla="*/ 3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578">
                  <a:moveTo>
                    <a:pt x="1043" y="37"/>
                  </a:moveTo>
                  <a:lnTo>
                    <a:pt x="18" y="577"/>
                  </a:lnTo>
                  <a:lnTo>
                    <a:pt x="0" y="540"/>
                  </a:lnTo>
                  <a:lnTo>
                    <a:pt x="1024" y="0"/>
                  </a:lnTo>
                  <a:lnTo>
                    <a:pt x="1043" y="37"/>
                  </a:ln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: Shape 279"/>
            <p:cNvSpPr>
              <a:spLocks/>
            </p:cNvSpPr>
            <p:nvPr/>
          </p:nvSpPr>
          <p:spPr bwMode="auto">
            <a:xfrm>
              <a:off x="7358063" y="2116138"/>
              <a:ext cx="536575" cy="247650"/>
            </a:xfrm>
            <a:custGeom>
              <a:avLst/>
              <a:gdLst>
                <a:gd name="T0" fmla="*/ 1341 w 1491"/>
                <a:gd name="T1" fmla="*/ 0 h 690"/>
                <a:gd name="T2" fmla="*/ 1341 w 1491"/>
                <a:gd name="T3" fmla="*/ 0 h 690"/>
                <a:gd name="T4" fmla="*/ 168 w 1491"/>
                <a:gd name="T5" fmla="*/ 0 h 690"/>
                <a:gd name="T6" fmla="*/ 0 w 1491"/>
                <a:gd name="T7" fmla="*/ 149 h 690"/>
                <a:gd name="T8" fmla="*/ 0 w 1491"/>
                <a:gd name="T9" fmla="*/ 596 h 690"/>
                <a:gd name="T10" fmla="*/ 38 w 1491"/>
                <a:gd name="T11" fmla="*/ 689 h 690"/>
                <a:gd name="T12" fmla="*/ 38 w 1491"/>
                <a:gd name="T13" fmla="*/ 335 h 690"/>
                <a:gd name="T14" fmla="*/ 187 w 1491"/>
                <a:gd name="T15" fmla="*/ 186 h 690"/>
                <a:gd name="T16" fmla="*/ 1323 w 1491"/>
                <a:gd name="T17" fmla="*/ 186 h 690"/>
                <a:gd name="T18" fmla="*/ 1472 w 1491"/>
                <a:gd name="T19" fmla="*/ 335 h 690"/>
                <a:gd name="T20" fmla="*/ 1472 w 1491"/>
                <a:gd name="T21" fmla="*/ 689 h 690"/>
                <a:gd name="T22" fmla="*/ 1490 w 1491"/>
                <a:gd name="T23" fmla="*/ 596 h 690"/>
                <a:gd name="T24" fmla="*/ 1490 w 1491"/>
                <a:gd name="T25" fmla="*/ 149 h 690"/>
                <a:gd name="T26" fmla="*/ 1341 w 1491"/>
                <a:gd name="T27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1" h="690">
                  <a:moveTo>
                    <a:pt x="1341" y="0"/>
                  </a:moveTo>
                  <a:lnTo>
                    <a:pt x="1341" y="0"/>
                  </a:lnTo>
                  <a:cubicBezTo>
                    <a:pt x="168" y="0"/>
                    <a:pt x="168" y="0"/>
                    <a:pt x="168" y="0"/>
                  </a:cubicBezTo>
                  <a:cubicBezTo>
                    <a:pt x="75" y="0"/>
                    <a:pt x="0" y="74"/>
                    <a:pt x="0" y="149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633"/>
                    <a:pt x="19" y="651"/>
                    <a:pt x="38" y="689"/>
                  </a:cubicBezTo>
                  <a:cubicBezTo>
                    <a:pt x="38" y="335"/>
                    <a:pt x="38" y="335"/>
                    <a:pt x="38" y="335"/>
                  </a:cubicBezTo>
                  <a:cubicBezTo>
                    <a:pt x="38" y="260"/>
                    <a:pt x="112" y="186"/>
                    <a:pt x="187" y="186"/>
                  </a:cubicBezTo>
                  <a:cubicBezTo>
                    <a:pt x="1323" y="186"/>
                    <a:pt x="1323" y="186"/>
                    <a:pt x="1323" y="186"/>
                  </a:cubicBezTo>
                  <a:cubicBezTo>
                    <a:pt x="1397" y="186"/>
                    <a:pt x="1472" y="260"/>
                    <a:pt x="1472" y="335"/>
                  </a:cubicBezTo>
                  <a:cubicBezTo>
                    <a:pt x="1472" y="689"/>
                    <a:pt x="1472" y="689"/>
                    <a:pt x="1472" y="689"/>
                  </a:cubicBezTo>
                  <a:cubicBezTo>
                    <a:pt x="1490" y="651"/>
                    <a:pt x="1490" y="633"/>
                    <a:pt x="1490" y="596"/>
                  </a:cubicBezTo>
                  <a:cubicBezTo>
                    <a:pt x="1490" y="149"/>
                    <a:pt x="1490" y="149"/>
                    <a:pt x="1490" y="149"/>
                  </a:cubicBezTo>
                  <a:cubicBezTo>
                    <a:pt x="1490" y="74"/>
                    <a:pt x="1434" y="0"/>
                    <a:pt x="1341" y="0"/>
                  </a:cubicBezTo>
                </a:path>
              </a:pathLst>
            </a:custGeom>
            <a:solidFill>
              <a:srgbClr val="2A384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: Shape 280"/>
            <p:cNvSpPr>
              <a:spLocks/>
            </p:cNvSpPr>
            <p:nvPr/>
          </p:nvSpPr>
          <p:spPr bwMode="auto">
            <a:xfrm>
              <a:off x="7083425" y="2257425"/>
              <a:ext cx="1092200" cy="750888"/>
            </a:xfrm>
            <a:custGeom>
              <a:avLst/>
              <a:gdLst>
                <a:gd name="T0" fmla="*/ 3035 w 3036"/>
                <a:gd name="T1" fmla="*/ 1936 h 2085"/>
                <a:gd name="T2" fmla="*/ 3035 w 3036"/>
                <a:gd name="T3" fmla="*/ 1936 h 2085"/>
                <a:gd name="T4" fmla="*/ 2886 w 3036"/>
                <a:gd name="T5" fmla="*/ 2084 h 2085"/>
                <a:gd name="T6" fmla="*/ 167 w 3036"/>
                <a:gd name="T7" fmla="*/ 2084 h 2085"/>
                <a:gd name="T8" fmla="*/ 0 w 3036"/>
                <a:gd name="T9" fmla="*/ 1936 h 2085"/>
                <a:gd name="T10" fmla="*/ 0 w 3036"/>
                <a:gd name="T11" fmla="*/ 149 h 2085"/>
                <a:gd name="T12" fmla="*/ 167 w 3036"/>
                <a:gd name="T13" fmla="*/ 0 h 2085"/>
                <a:gd name="T14" fmla="*/ 2886 w 3036"/>
                <a:gd name="T15" fmla="*/ 0 h 2085"/>
                <a:gd name="T16" fmla="*/ 3035 w 3036"/>
                <a:gd name="T17" fmla="*/ 149 h 2085"/>
                <a:gd name="T18" fmla="*/ 3035 w 3036"/>
                <a:gd name="T19" fmla="*/ 1936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36" h="2085">
                  <a:moveTo>
                    <a:pt x="3035" y="1936"/>
                  </a:moveTo>
                  <a:lnTo>
                    <a:pt x="3035" y="1936"/>
                  </a:lnTo>
                  <a:cubicBezTo>
                    <a:pt x="3035" y="2029"/>
                    <a:pt x="2979" y="2084"/>
                    <a:pt x="2886" y="2084"/>
                  </a:cubicBezTo>
                  <a:cubicBezTo>
                    <a:pt x="167" y="2084"/>
                    <a:pt x="167" y="2084"/>
                    <a:pt x="167" y="2084"/>
                  </a:cubicBezTo>
                  <a:cubicBezTo>
                    <a:pt x="74" y="2084"/>
                    <a:pt x="0" y="2029"/>
                    <a:pt x="0" y="1936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4"/>
                    <a:pt x="74" y="0"/>
                    <a:pt x="167" y="0"/>
                  </a:cubicBezTo>
                  <a:cubicBezTo>
                    <a:pt x="2886" y="0"/>
                    <a:pt x="2886" y="0"/>
                    <a:pt x="2886" y="0"/>
                  </a:cubicBezTo>
                  <a:cubicBezTo>
                    <a:pt x="2979" y="0"/>
                    <a:pt x="3035" y="74"/>
                    <a:pt x="3035" y="149"/>
                  </a:cubicBezTo>
                  <a:cubicBezTo>
                    <a:pt x="3035" y="1936"/>
                    <a:pt x="3035" y="1936"/>
                    <a:pt x="3035" y="1936"/>
                  </a:cubicBezTo>
                </a:path>
              </a:pathLst>
            </a:custGeom>
            <a:solidFill>
              <a:srgbClr val="384D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: Shape 281"/>
            <p:cNvSpPr>
              <a:spLocks/>
            </p:cNvSpPr>
            <p:nvPr/>
          </p:nvSpPr>
          <p:spPr bwMode="auto">
            <a:xfrm>
              <a:off x="7083425" y="2257425"/>
              <a:ext cx="1092200" cy="382588"/>
            </a:xfrm>
            <a:custGeom>
              <a:avLst/>
              <a:gdLst>
                <a:gd name="T0" fmla="*/ 3035 w 3036"/>
                <a:gd name="T1" fmla="*/ 1061 h 1062"/>
                <a:gd name="T2" fmla="*/ 3035 w 3036"/>
                <a:gd name="T3" fmla="*/ 1061 h 1062"/>
                <a:gd name="T4" fmla="*/ 3035 w 3036"/>
                <a:gd name="T5" fmla="*/ 149 h 1062"/>
                <a:gd name="T6" fmla="*/ 2886 w 3036"/>
                <a:gd name="T7" fmla="*/ 0 h 1062"/>
                <a:gd name="T8" fmla="*/ 167 w 3036"/>
                <a:gd name="T9" fmla="*/ 0 h 1062"/>
                <a:gd name="T10" fmla="*/ 0 w 3036"/>
                <a:gd name="T11" fmla="*/ 149 h 1062"/>
                <a:gd name="T12" fmla="*/ 0 w 3036"/>
                <a:gd name="T13" fmla="*/ 1061 h 1062"/>
                <a:gd name="T14" fmla="*/ 3035 w 3036"/>
                <a:gd name="T15" fmla="*/ 1061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6" h="1062">
                  <a:moveTo>
                    <a:pt x="3035" y="1061"/>
                  </a:moveTo>
                  <a:lnTo>
                    <a:pt x="3035" y="1061"/>
                  </a:lnTo>
                  <a:cubicBezTo>
                    <a:pt x="3035" y="149"/>
                    <a:pt x="3035" y="149"/>
                    <a:pt x="3035" y="149"/>
                  </a:cubicBezTo>
                  <a:cubicBezTo>
                    <a:pt x="3035" y="74"/>
                    <a:pt x="2979" y="0"/>
                    <a:pt x="2886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74" y="0"/>
                    <a:pt x="0" y="74"/>
                    <a:pt x="0" y="149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3035" y="1061"/>
                    <a:pt x="3035" y="1061"/>
                    <a:pt x="3035" y="1061"/>
                  </a:cubicBezTo>
                </a:path>
              </a:pathLst>
            </a:custGeom>
            <a:solidFill>
              <a:srgbClr val="2A384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: Shape 282"/>
            <p:cNvSpPr>
              <a:spLocks/>
            </p:cNvSpPr>
            <p:nvPr/>
          </p:nvSpPr>
          <p:spPr bwMode="auto">
            <a:xfrm>
              <a:off x="7083425" y="2257425"/>
              <a:ext cx="1092200" cy="355600"/>
            </a:xfrm>
            <a:custGeom>
              <a:avLst/>
              <a:gdLst>
                <a:gd name="T0" fmla="*/ 3035 w 3036"/>
                <a:gd name="T1" fmla="*/ 986 h 987"/>
                <a:gd name="T2" fmla="*/ 3035 w 3036"/>
                <a:gd name="T3" fmla="*/ 986 h 987"/>
                <a:gd name="T4" fmla="*/ 3035 w 3036"/>
                <a:gd name="T5" fmla="*/ 149 h 987"/>
                <a:gd name="T6" fmla="*/ 2886 w 3036"/>
                <a:gd name="T7" fmla="*/ 0 h 987"/>
                <a:gd name="T8" fmla="*/ 167 w 3036"/>
                <a:gd name="T9" fmla="*/ 0 h 987"/>
                <a:gd name="T10" fmla="*/ 0 w 3036"/>
                <a:gd name="T11" fmla="*/ 149 h 987"/>
                <a:gd name="T12" fmla="*/ 0 w 3036"/>
                <a:gd name="T13" fmla="*/ 986 h 987"/>
                <a:gd name="T14" fmla="*/ 3035 w 3036"/>
                <a:gd name="T15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6" h="987">
                  <a:moveTo>
                    <a:pt x="3035" y="986"/>
                  </a:moveTo>
                  <a:lnTo>
                    <a:pt x="3035" y="986"/>
                  </a:lnTo>
                  <a:cubicBezTo>
                    <a:pt x="3035" y="149"/>
                    <a:pt x="3035" y="149"/>
                    <a:pt x="3035" y="149"/>
                  </a:cubicBezTo>
                  <a:cubicBezTo>
                    <a:pt x="3035" y="74"/>
                    <a:pt x="2979" y="0"/>
                    <a:pt x="2886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74" y="0"/>
                    <a:pt x="0" y="74"/>
                    <a:pt x="0" y="149"/>
                  </a:cubicBezTo>
                  <a:cubicBezTo>
                    <a:pt x="0" y="986"/>
                    <a:pt x="0" y="986"/>
                    <a:pt x="0" y="986"/>
                  </a:cubicBezTo>
                  <a:cubicBezTo>
                    <a:pt x="3035" y="986"/>
                    <a:pt x="3035" y="986"/>
                    <a:pt x="3035" y="986"/>
                  </a:cubicBezTo>
                </a:path>
              </a:pathLst>
            </a:custGeom>
            <a:solidFill>
              <a:srgbClr val="5362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: Shape 283"/>
            <p:cNvSpPr>
              <a:spLocks/>
            </p:cNvSpPr>
            <p:nvPr/>
          </p:nvSpPr>
          <p:spPr bwMode="auto">
            <a:xfrm>
              <a:off x="7499350" y="2638425"/>
              <a:ext cx="247650" cy="128588"/>
            </a:xfrm>
            <a:custGeom>
              <a:avLst/>
              <a:gdLst>
                <a:gd name="T0" fmla="*/ 0 w 690"/>
                <a:gd name="T1" fmla="*/ 0 h 355"/>
                <a:gd name="T2" fmla="*/ 0 w 690"/>
                <a:gd name="T3" fmla="*/ 0 h 355"/>
                <a:gd name="T4" fmla="*/ 0 w 690"/>
                <a:gd name="T5" fmla="*/ 18 h 355"/>
                <a:gd name="T6" fmla="*/ 354 w 690"/>
                <a:gd name="T7" fmla="*/ 354 h 355"/>
                <a:gd name="T8" fmla="*/ 689 w 690"/>
                <a:gd name="T9" fmla="*/ 18 h 355"/>
                <a:gd name="T10" fmla="*/ 689 w 690"/>
                <a:gd name="T11" fmla="*/ 0 h 355"/>
                <a:gd name="T12" fmla="*/ 0 w 690"/>
                <a:gd name="T13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355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cubicBezTo>
                    <a:pt x="0" y="205"/>
                    <a:pt x="168" y="354"/>
                    <a:pt x="354" y="354"/>
                  </a:cubicBezTo>
                  <a:cubicBezTo>
                    <a:pt x="541" y="354"/>
                    <a:pt x="689" y="205"/>
                    <a:pt x="689" y="18"/>
                  </a:cubicBezTo>
                  <a:lnTo>
                    <a:pt x="689" y="0"/>
                  </a:ln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BB2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: Shape 284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242 h 243"/>
                <a:gd name="T2" fmla="*/ 0 w 765"/>
                <a:gd name="T3" fmla="*/ 242 h 243"/>
                <a:gd name="T4" fmla="*/ 0 w 765"/>
                <a:gd name="T5" fmla="*/ 0 h 243"/>
                <a:gd name="T6" fmla="*/ 764 w 765"/>
                <a:gd name="T7" fmla="*/ 0 h 243"/>
                <a:gd name="T8" fmla="*/ 764 w 765"/>
                <a:gd name="T9" fmla="*/ 24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243">
                  <a:moveTo>
                    <a:pt x="764" y="242"/>
                  </a:moveTo>
                  <a:lnTo>
                    <a:pt x="0" y="242"/>
                  </a:lnTo>
                  <a:lnTo>
                    <a:pt x="0" y="0"/>
                  </a:lnTo>
                  <a:lnTo>
                    <a:pt x="764" y="0"/>
                  </a:lnTo>
                  <a:lnTo>
                    <a:pt x="764" y="242"/>
                  </a:lnTo>
                </a:path>
              </a:pathLst>
            </a:custGeom>
            <a:solidFill>
              <a:srgbClr val="FECD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: Shape 285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242 h 243"/>
                <a:gd name="T2" fmla="*/ 0 w 765"/>
                <a:gd name="T3" fmla="*/ 242 h 243"/>
                <a:gd name="T4" fmla="*/ 0 w 765"/>
                <a:gd name="T5" fmla="*/ 0 h 243"/>
                <a:gd name="T6" fmla="*/ 764 w 765"/>
                <a:gd name="T7" fmla="*/ 0 h 243"/>
                <a:gd name="T8" fmla="*/ 764 w 765"/>
                <a:gd name="T9" fmla="*/ 24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243">
                  <a:moveTo>
                    <a:pt x="764" y="242"/>
                  </a:moveTo>
                  <a:lnTo>
                    <a:pt x="0" y="242"/>
                  </a:lnTo>
                  <a:lnTo>
                    <a:pt x="0" y="0"/>
                  </a:lnTo>
                  <a:lnTo>
                    <a:pt x="764" y="0"/>
                  </a:lnTo>
                  <a:lnTo>
                    <a:pt x="764" y="242"/>
                  </a:lnTo>
                </a:path>
              </a:pathLst>
            </a:custGeom>
            <a:solidFill>
              <a:srgbClr val="FECD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: Shape 286"/>
            <p:cNvSpPr>
              <a:spLocks/>
            </p:cNvSpPr>
            <p:nvPr/>
          </p:nvSpPr>
          <p:spPr bwMode="auto">
            <a:xfrm>
              <a:off x="7083425" y="2900363"/>
              <a:ext cx="114300" cy="107950"/>
            </a:xfrm>
            <a:custGeom>
              <a:avLst/>
              <a:gdLst>
                <a:gd name="T0" fmla="*/ 0 w 317"/>
                <a:gd name="T1" fmla="*/ 0 h 298"/>
                <a:gd name="T2" fmla="*/ 0 w 317"/>
                <a:gd name="T3" fmla="*/ 0 h 298"/>
                <a:gd name="T4" fmla="*/ 0 w 317"/>
                <a:gd name="T5" fmla="*/ 149 h 298"/>
                <a:gd name="T6" fmla="*/ 167 w 317"/>
                <a:gd name="T7" fmla="*/ 297 h 298"/>
                <a:gd name="T8" fmla="*/ 316 w 317"/>
                <a:gd name="T9" fmla="*/ 297 h 298"/>
                <a:gd name="T10" fmla="*/ 0 w 317"/>
                <a:gd name="T1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298">
                  <a:moveTo>
                    <a:pt x="0" y="0"/>
                  </a:moveTo>
                  <a:lnTo>
                    <a:pt x="0" y="0"/>
                  </a:lnTo>
                  <a:cubicBezTo>
                    <a:pt x="0" y="149"/>
                    <a:pt x="0" y="149"/>
                    <a:pt x="0" y="149"/>
                  </a:cubicBezTo>
                  <a:cubicBezTo>
                    <a:pt x="0" y="242"/>
                    <a:pt x="74" y="297"/>
                    <a:pt x="167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223" y="205"/>
                    <a:pt x="111" y="93"/>
                    <a:pt x="0" y="0"/>
                  </a:cubicBezTo>
                </a:path>
              </a:pathLst>
            </a:custGeom>
            <a:solidFill>
              <a:srgbClr val="FBB2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: Shape 287"/>
            <p:cNvSpPr>
              <a:spLocks/>
            </p:cNvSpPr>
            <p:nvPr/>
          </p:nvSpPr>
          <p:spPr bwMode="auto">
            <a:xfrm>
              <a:off x="8056563" y="2887663"/>
              <a:ext cx="120650" cy="120650"/>
            </a:xfrm>
            <a:custGeom>
              <a:avLst/>
              <a:gdLst>
                <a:gd name="T0" fmla="*/ 0 w 336"/>
                <a:gd name="T1" fmla="*/ 334 h 335"/>
                <a:gd name="T2" fmla="*/ 0 w 336"/>
                <a:gd name="T3" fmla="*/ 334 h 335"/>
                <a:gd name="T4" fmla="*/ 186 w 336"/>
                <a:gd name="T5" fmla="*/ 334 h 335"/>
                <a:gd name="T6" fmla="*/ 335 w 336"/>
                <a:gd name="T7" fmla="*/ 186 h 335"/>
                <a:gd name="T8" fmla="*/ 335 w 336"/>
                <a:gd name="T9" fmla="*/ 0 h 335"/>
                <a:gd name="T10" fmla="*/ 0 w 336"/>
                <a:gd name="T11" fmla="*/ 33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35">
                  <a:moveTo>
                    <a:pt x="0" y="334"/>
                  </a:moveTo>
                  <a:lnTo>
                    <a:pt x="0" y="334"/>
                  </a:lnTo>
                  <a:cubicBezTo>
                    <a:pt x="186" y="334"/>
                    <a:pt x="186" y="334"/>
                    <a:pt x="186" y="334"/>
                  </a:cubicBezTo>
                  <a:cubicBezTo>
                    <a:pt x="279" y="334"/>
                    <a:pt x="335" y="279"/>
                    <a:pt x="335" y="186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0" y="334"/>
                    <a:pt x="0" y="334"/>
                    <a:pt x="0" y="334"/>
                  </a:cubicBezTo>
                </a:path>
              </a:pathLst>
            </a:custGeom>
            <a:solidFill>
              <a:srgbClr val="FBB2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: Shape 288"/>
            <p:cNvSpPr>
              <a:spLocks/>
            </p:cNvSpPr>
            <p:nvPr/>
          </p:nvSpPr>
          <p:spPr bwMode="auto">
            <a:xfrm>
              <a:off x="6540500" y="1935163"/>
              <a:ext cx="817563" cy="1019175"/>
            </a:xfrm>
            <a:custGeom>
              <a:avLst/>
              <a:gdLst>
                <a:gd name="T0" fmla="*/ 0 w 2272"/>
                <a:gd name="T1" fmla="*/ 2346 h 2831"/>
                <a:gd name="T2" fmla="*/ 1508 w 2272"/>
                <a:gd name="T3" fmla="*/ 2830 h 2831"/>
                <a:gd name="T4" fmla="*/ 1508 w 2272"/>
                <a:gd name="T5" fmla="*/ 2830 h 2831"/>
                <a:gd name="T6" fmla="*/ 0 w 2272"/>
                <a:gd name="T7" fmla="*/ 2346 h 2831"/>
                <a:gd name="T8" fmla="*/ 651 w 2272"/>
                <a:gd name="T9" fmla="*/ 968 h 2831"/>
                <a:gd name="T10" fmla="*/ 689 w 2272"/>
                <a:gd name="T11" fmla="*/ 1024 h 2831"/>
                <a:gd name="T12" fmla="*/ 689 w 2272"/>
                <a:gd name="T13" fmla="*/ 1024 h 2831"/>
                <a:gd name="T14" fmla="*/ 651 w 2272"/>
                <a:gd name="T15" fmla="*/ 968 h 2831"/>
                <a:gd name="T16" fmla="*/ 1824 w 2272"/>
                <a:gd name="T17" fmla="*/ 0 h 2831"/>
                <a:gd name="T18" fmla="*/ 521 w 2272"/>
                <a:gd name="T19" fmla="*/ 689 h 2831"/>
                <a:gd name="T20" fmla="*/ 1824 w 2272"/>
                <a:gd name="T21" fmla="*/ 0 h 2831"/>
                <a:gd name="T22" fmla="*/ 2271 w 2272"/>
                <a:gd name="T23" fmla="*/ 875 h 2831"/>
                <a:gd name="T24" fmla="*/ 2271 w 2272"/>
                <a:gd name="T25" fmla="*/ 875 h 2831"/>
                <a:gd name="T26" fmla="*/ 1824 w 2272"/>
                <a:gd name="T27" fmla="*/ 0 h 2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2" h="2831">
                  <a:moveTo>
                    <a:pt x="0" y="2346"/>
                  </a:moveTo>
                  <a:lnTo>
                    <a:pt x="1508" y="2830"/>
                  </a:lnTo>
                  <a:lnTo>
                    <a:pt x="1508" y="2830"/>
                  </a:lnTo>
                  <a:lnTo>
                    <a:pt x="0" y="2346"/>
                  </a:lnTo>
                  <a:close/>
                  <a:moveTo>
                    <a:pt x="651" y="968"/>
                  </a:moveTo>
                  <a:lnTo>
                    <a:pt x="689" y="1024"/>
                  </a:lnTo>
                  <a:lnTo>
                    <a:pt x="689" y="1024"/>
                  </a:lnTo>
                  <a:lnTo>
                    <a:pt x="651" y="968"/>
                  </a:lnTo>
                  <a:close/>
                  <a:moveTo>
                    <a:pt x="1824" y="0"/>
                  </a:moveTo>
                  <a:lnTo>
                    <a:pt x="521" y="689"/>
                  </a:lnTo>
                  <a:lnTo>
                    <a:pt x="1824" y="0"/>
                  </a:lnTo>
                  <a:lnTo>
                    <a:pt x="2271" y="875"/>
                  </a:lnTo>
                  <a:lnTo>
                    <a:pt x="2271" y="875"/>
                  </a:lnTo>
                  <a:lnTo>
                    <a:pt x="1824" y="0"/>
                  </a:lnTo>
                  <a:close/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: Shape 289"/>
            <p:cNvSpPr>
              <a:spLocks/>
            </p:cNvSpPr>
            <p:nvPr/>
          </p:nvSpPr>
          <p:spPr bwMode="auto">
            <a:xfrm>
              <a:off x="6540500" y="2779713"/>
              <a:ext cx="542925" cy="174625"/>
            </a:xfrm>
            <a:custGeom>
              <a:avLst/>
              <a:gdLst>
                <a:gd name="T0" fmla="*/ 0 w 1509"/>
                <a:gd name="T1" fmla="*/ 0 h 485"/>
                <a:gd name="T2" fmla="*/ 1508 w 1509"/>
                <a:gd name="T3" fmla="*/ 484 h 485"/>
                <a:gd name="T4" fmla="*/ 1508 w 1509"/>
                <a:gd name="T5" fmla="*/ 484 h 485"/>
                <a:gd name="T6" fmla="*/ 0 w 1509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9" h="485">
                  <a:moveTo>
                    <a:pt x="0" y="0"/>
                  </a:moveTo>
                  <a:lnTo>
                    <a:pt x="1508" y="484"/>
                  </a:lnTo>
                  <a:lnTo>
                    <a:pt x="1508" y="484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: Shape 290"/>
            <p:cNvSpPr>
              <a:spLocks/>
            </p:cNvSpPr>
            <p:nvPr/>
          </p:nvSpPr>
          <p:spPr bwMode="auto">
            <a:xfrm>
              <a:off x="6775450" y="2284413"/>
              <a:ext cx="14288" cy="20637"/>
            </a:xfrm>
            <a:custGeom>
              <a:avLst/>
              <a:gdLst>
                <a:gd name="T0" fmla="*/ 0 w 39"/>
                <a:gd name="T1" fmla="*/ 0 h 57"/>
                <a:gd name="T2" fmla="*/ 38 w 39"/>
                <a:gd name="T3" fmla="*/ 56 h 57"/>
                <a:gd name="T4" fmla="*/ 38 w 39"/>
                <a:gd name="T5" fmla="*/ 56 h 57"/>
                <a:gd name="T6" fmla="*/ 0 w 39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57">
                  <a:moveTo>
                    <a:pt x="0" y="0"/>
                  </a:moveTo>
                  <a:lnTo>
                    <a:pt x="38" y="56"/>
                  </a:lnTo>
                  <a:lnTo>
                    <a:pt x="38" y="56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: Shape 291"/>
            <p:cNvSpPr>
              <a:spLocks/>
            </p:cNvSpPr>
            <p:nvPr/>
          </p:nvSpPr>
          <p:spPr bwMode="auto">
            <a:xfrm>
              <a:off x="6729413" y="1935163"/>
              <a:ext cx="630237" cy="315912"/>
            </a:xfrm>
            <a:custGeom>
              <a:avLst/>
              <a:gdLst>
                <a:gd name="T0" fmla="*/ 1303 w 1751"/>
                <a:gd name="T1" fmla="*/ 0 h 876"/>
                <a:gd name="T2" fmla="*/ 0 w 1751"/>
                <a:gd name="T3" fmla="*/ 689 h 876"/>
                <a:gd name="T4" fmla="*/ 1303 w 1751"/>
                <a:gd name="T5" fmla="*/ 0 h 876"/>
                <a:gd name="T6" fmla="*/ 1750 w 1751"/>
                <a:gd name="T7" fmla="*/ 875 h 876"/>
                <a:gd name="T8" fmla="*/ 1750 w 1751"/>
                <a:gd name="T9" fmla="*/ 875 h 876"/>
                <a:gd name="T10" fmla="*/ 1303 w 1751"/>
                <a:gd name="T11" fmla="*/ 0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1" h="876">
                  <a:moveTo>
                    <a:pt x="1303" y="0"/>
                  </a:moveTo>
                  <a:lnTo>
                    <a:pt x="0" y="689"/>
                  </a:lnTo>
                  <a:lnTo>
                    <a:pt x="1303" y="0"/>
                  </a:lnTo>
                  <a:lnTo>
                    <a:pt x="1750" y="875"/>
                  </a:lnTo>
                  <a:lnTo>
                    <a:pt x="1750" y="875"/>
                  </a:lnTo>
                  <a:lnTo>
                    <a:pt x="1303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: Shape 292"/>
            <p:cNvSpPr>
              <a:spLocks/>
            </p:cNvSpPr>
            <p:nvPr/>
          </p:nvSpPr>
          <p:spPr bwMode="auto">
            <a:xfrm>
              <a:off x="6540500" y="2278063"/>
              <a:ext cx="542925" cy="677862"/>
            </a:xfrm>
            <a:custGeom>
              <a:avLst/>
              <a:gdLst>
                <a:gd name="T0" fmla="*/ 912 w 1509"/>
                <a:gd name="T1" fmla="*/ 1526 h 1881"/>
                <a:gd name="T2" fmla="*/ 614 w 1509"/>
                <a:gd name="T3" fmla="*/ 1043 h 1881"/>
                <a:gd name="T4" fmla="*/ 912 w 1509"/>
                <a:gd name="T5" fmla="*/ 1526 h 1881"/>
                <a:gd name="T6" fmla="*/ 428 w 1509"/>
                <a:gd name="T7" fmla="*/ 1210 h 1881"/>
                <a:gd name="T8" fmla="*/ 577 w 1509"/>
                <a:gd name="T9" fmla="*/ 353 h 1881"/>
                <a:gd name="T10" fmla="*/ 428 w 1509"/>
                <a:gd name="T11" fmla="*/ 1210 h 1881"/>
                <a:gd name="T12" fmla="*/ 447 w 1509"/>
                <a:gd name="T13" fmla="*/ 0 h 1881"/>
                <a:gd name="T14" fmla="*/ 1508 w 1509"/>
                <a:gd name="T15" fmla="*/ 1880 h 1881"/>
                <a:gd name="T16" fmla="*/ 1508 w 1509"/>
                <a:gd name="T17" fmla="*/ 1713 h 1881"/>
                <a:gd name="T18" fmla="*/ 1508 w 1509"/>
                <a:gd name="T19" fmla="*/ 1657 h 1881"/>
                <a:gd name="T20" fmla="*/ 1508 w 1509"/>
                <a:gd name="T21" fmla="*/ 1619 h 1881"/>
                <a:gd name="T22" fmla="*/ 1452 w 1509"/>
                <a:gd name="T23" fmla="*/ 1694 h 1881"/>
                <a:gd name="T24" fmla="*/ 1452 w 1509"/>
                <a:gd name="T25" fmla="*/ 1526 h 1881"/>
                <a:gd name="T26" fmla="*/ 1359 w 1509"/>
                <a:gd name="T27" fmla="*/ 1657 h 1881"/>
                <a:gd name="T28" fmla="*/ 1396 w 1509"/>
                <a:gd name="T29" fmla="*/ 1396 h 1881"/>
                <a:gd name="T30" fmla="*/ 1266 w 1509"/>
                <a:gd name="T31" fmla="*/ 1638 h 1881"/>
                <a:gd name="T32" fmla="*/ 1341 w 1509"/>
                <a:gd name="T33" fmla="*/ 1284 h 1881"/>
                <a:gd name="T34" fmla="*/ 1192 w 1509"/>
                <a:gd name="T35" fmla="*/ 1601 h 1881"/>
                <a:gd name="T36" fmla="*/ 1266 w 1509"/>
                <a:gd name="T37" fmla="*/ 1172 h 1881"/>
                <a:gd name="T38" fmla="*/ 1005 w 1509"/>
                <a:gd name="T39" fmla="*/ 1545 h 1881"/>
                <a:gd name="T40" fmla="*/ 1154 w 1509"/>
                <a:gd name="T41" fmla="*/ 930 h 1881"/>
                <a:gd name="T42" fmla="*/ 1043 w 1509"/>
                <a:gd name="T43" fmla="*/ 1098 h 1881"/>
                <a:gd name="T44" fmla="*/ 1080 w 1509"/>
                <a:gd name="T45" fmla="*/ 819 h 1881"/>
                <a:gd name="T46" fmla="*/ 949 w 1509"/>
                <a:gd name="T47" fmla="*/ 1079 h 1881"/>
                <a:gd name="T48" fmla="*/ 1024 w 1509"/>
                <a:gd name="T49" fmla="*/ 689 h 1881"/>
                <a:gd name="T50" fmla="*/ 856 w 1509"/>
                <a:gd name="T51" fmla="*/ 1043 h 1881"/>
                <a:gd name="T52" fmla="*/ 968 w 1509"/>
                <a:gd name="T53" fmla="*/ 577 h 1881"/>
                <a:gd name="T54" fmla="*/ 782 w 1509"/>
                <a:gd name="T55" fmla="*/ 1023 h 1881"/>
                <a:gd name="T56" fmla="*/ 894 w 1509"/>
                <a:gd name="T57" fmla="*/ 465 h 1881"/>
                <a:gd name="T58" fmla="*/ 689 w 1509"/>
                <a:gd name="T59" fmla="*/ 986 h 1881"/>
                <a:gd name="T60" fmla="*/ 838 w 1509"/>
                <a:gd name="T61" fmla="*/ 353 h 1881"/>
                <a:gd name="T62" fmla="*/ 689 w 1509"/>
                <a:gd name="T63" fmla="*/ 74 h 1881"/>
                <a:gd name="T64" fmla="*/ 447 w 1509"/>
                <a:gd name="T65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9" h="1881">
                  <a:moveTo>
                    <a:pt x="912" y="1526"/>
                  </a:moveTo>
                  <a:lnTo>
                    <a:pt x="912" y="1526"/>
                  </a:lnTo>
                  <a:cubicBezTo>
                    <a:pt x="502" y="1396"/>
                    <a:pt x="502" y="1396"/>
                    <a:pt x="502" y="1396"/>
                  </a:cubicBezTo>
                  <a:cubicBezTo>
                    <a:pt x="614" y="1043"/>
                    <a:pt x="614" y="1043"/>
                    <a:pt x="614" y="1043"/>
                  </a:cubicBezTo>
                  <a:cubicBezTo>
                    <a:pt x="1024" y="1172"/>
                    <a:pt x="1024" y="1172"/>
                    <a:pt x="1024" y="1172"/>
                  </a:cubicBezTo>
                  <a:cubicBezTo>
                    <a:pt x="912" y="1526"/>
                    <a:pt x="912" y="1526"/>
                    <a:pt x="912" y="1526"/>
                  </a:cubicBezTo>
                  <a:lnTo>
                    <a:pt x="428" y="1210"/>
                  </a:lnTo>
                  <a:lnTo>
                    <a:pt x="428" y="1210"/>
                  </a:lnTo>
                  <a:cubicBezTo>
                    <a:pt x="316" y="1172"/>
                    <a:pt x="316" y="1172"/>
                    <a:pt x="316" y="1172"/>
                  </a:cubicBezTo>
                  <a:cubicBezTo>
                    <a:pt x="577" y="353"/>
                    <a:pt x="577" y="353"/>
                    <a:pt x="577" y="353"/>
                  </a:cubicBezTo>
                  <a:cubicBezTo>
                    <a:pt x="689" y="391"/>
                    <a:pt x="689" y="391"/>
                    <a:pt x="689" y="391"/>
                  </a:cubicBezTo>
                  <a:cubicBezTo>
                    <a:pt x="428" y="1210"/>
                    <a:pt x="428" y="1210"/>
                    <a:pt x="428" y="1210"/>
                  </a:cubicBezTo>
                  <a:lnTo>
                    <a:pt x="447" y="0"/>
                  </a:lnTo>
                  <a:lnTo>
                    <a:pt x="447" y="0"/>
                  </a:lnTo>
                  <a:cubicBezTo>
                    <a:pt x="0" y="1396"/>
                    <a:pt x="0" y="1396"/>
                    <a:pt x="0" y="1396"/>
                  </a:cubicBezTo>
                  <a:cubicBezTo>
                    <a:pt x="1508" y="1880"/>
                    <a:pt x="1508" y="1880"/>
                    <a:pt x="1508" y="1880"/>
                  </a:cubicBezTo>
                  <a:lnTo>
                    <a:pt x="1508" y="1880"/>
                  </a:lnTo>
                  <a:cubicBezTo>
                    <a:pt x="1508" y="1713"/>
                    <a:pt x="1508" y="1713"/>
                    <a:pt x="1508" y="1713"/>
                  </a:cubicBezTo>
                  <a:cubicBezTo>
                    <a:pt x="1508" y="1694"/>
                    <a:pt x="1508" y="1694"/>
                    <a:pt x="1508" y="1694"/>
                  </a:cubicBezTo>
                  <a:cubicBezTo>
                    <a:pt x="1508" y="1657"/>
                    <a:pt x="1508" y="1657"/>
                    <a:pt x="1508" y="1657"/>
                  </a:cubicBezTo>
                  <a:cubicBezTo>
                    <a:pt x="1508" y="1619"/>
                    <a:pt x="1508" y="1619"/>
                    <a:pt x="1508" y="1619"/>
                  </a:cubicBezTo>
                  <a:lnTo>
                    <a:pt x="1508" y="1619"/>
                  </a:lnTo>
                  <a:cubicBezTo>
                    <a:pt x="1490" y="1582"/>
                    <a:pt x="1490" y="1582"/>
                    <a:pt x="1490" y="1582"/>
                  </a:cubicBezTo>
                  <a:cubicBezTo>
                    <a:pt x="1452" y="1694"/>
                    <a:pt x="1452" y="1694"/>
                    <a:pt x="1452" y="1694"/>
                  </a:cubicBezTo>
                  <a:cubicBezTo>
                    <a:pt x="1415" y="1675"/>
                    <a:pt x="1415" y="1675"/>
                    <a:pt x="1415" y="1675"/>
                  </a:cubicBezTo>
                  <a:cubicBezTo>
                    <a:pt x="1452" y="1526"/>
                    <a:pt x="1452" y="1526"/>
                    <a:pt x="1452" y="1526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359" y="1657"/>
                    <a:pt x="1359" y="1657"/>
                    <a:pt x="1359" y="1657"/>
                  </a:cubicBezTo>
                  <a:cubicBezTo>
                    <a:pt x="1322" y="1638"/>
                    <a:pt x="1322" y="1638"/>
                    <a:pt x="1322" y="1638"/>
                  </a:cubicBezTo>
                  <a:cubicBezTo>
                    <a:pt x="1396" y="1396"/>
                    <a:pt x="1396" y="1396"/>
                    <a:pt x="1396" y="1396"/>
                  </a:cubicBezTo>
                  <a:cubicBezTo>
                    <a:pt x="1359" y="1340"/>
                    <a:pt x="1359" y="1340"/>
                    <a:pt x="1359" y="1340"/>
                  </a:cubicBezTo>
                  <a:cubicBezTo>
                    <a:pt x="1266" y="1638"/>
                    <a:pt x="1266" y="1638"/>
                    <a:pt x="1266" y="1638"/>
                  </a:cubicBezTo>
                  <a:cubicBezTo>
                    <a:pt x="1229" y="1619"/>
                    <a:pt x="1229" y="1619"/>
                    <a:pt x="1229" y="1619"/>
                  </a:cubicBezTo>
                  <a:cubicBezTo>
                    <a:pt x="1341" y="1284"/>
                    <a:pt x="1341" y="1284"/>
                    <a:pt x="1341" y="1284"/>
                  </a:cubicBezTo>
                  <a:cubicBezTo>
                    <a:pt x="1303" y="1228"/>
                    <a:pt x="1303" y="1228"/>
                    <a:pt x="1303" y="1228"/>
                  </a:cubicBezTo>
                  <a:cubicBezTo>
                    <a:pt x="1192" y="1601"/>
                    <a:pt x="1192" y="1601"/>
                    <a:pt x="1192" y="1601"/>
                  </a:cubicBezTo>
                  <a:cubicBezTo>
                    <a:pt x="1136" y="1582"/>
                    <a:pt x="1136" y="1582"/>
                    <a:pt x="1136" y="1582"/>
                  </a:cubicBezTo>
                  <a:cubicBezTo>
                    <a:pt x="1266" y="1172"/>
                    <a:pt x="1266" y="1172"/>
                    <a:pt x="1266" y="1172"/>
                  </a:cubicBezTo>
                  <a:cubicBezTo>
                    <a:pt x="1173" y="986"/>
                    <a:pt x="1173" y="986"/>
                    <a:pt x="1173" y="986"/>
                  </a:cubicBezTo>
                  <a:cubicBezTo>
                    <a:pt x="1005" y="1545"/>
                    <a:pt x="1005" y="1545"/>
                    <a:pt x="1005" y="1545"/>
                  </a:cubicBezTo>
                  <a:cubicBezTo>
                    <a:pt x="949" y="1526"/>
                    <a:pt x="949" y="1526"/>
                    <a:pt x="949" y="1526"/>
                  </a:cubicBezTo>
                  <a:cubicBezTo>
                    <a:pt x="1154" y="930"/>
                    <a:pt x="1154" y="930"/>
                    <a:pt x="1154" y="930"/>
                  </a:cubicBezTo>
                  <a:cubicBezTo>
                    <a:pt x="1117" y="874"/>
                    <a:pt x="1117" y="874"/>
                    <a:pt x="1117" y="874"/>
                  </a:cubicBezTo>
                  <a:cubicBezTo>
                    <a:pt x="1043" y="1098"/>
                    <a:pt x="1043" y="1098"/>
                    <a:pt x="1043" y="1098"/>
                  </a:cubicBezTo>
                  <a:cubicBezTo>
                    <a:pt x="1005" y="1079"/>
                    <a:pt x="1005" y="1079"/>
                    <a:pt x="1005" y="1079"/>
                  </a:cubicBezTo>
                  <a:cubicBezTo>
                    <a:pt x="1080" y="819"/>
                    <a:pt x="1080" y="819"/>
                    <a:pt x="1080" y="819"/>
                  </a:cubicBezTo>
                  <a:cubicBezTo>
                    <a:pt x="1061" y="763"/>
                    <a:pt x="1061" y="763"/>
                    <a:pt x="1061" y="763"/>
                  </a:cubicBezTo>
                  <a:cubicBezTo>
                    <a:pt x="949" y="1079"/>
                    <a:pt x="949" y="1079"/>
                    <a:pt x="949" y="1079"/>
                  </a:cubicBezTo>
                  <a:cubicBezTo>
                    <a:pt x="912" y="1061"/>
                    <a:pt x="912" y="1061"/>
                    <a:pt x="912" y="1061"/>
                  </a:cubicBezTo>
                  <a:cubicBezTo>
                    <a:pt x="1024" y="689"/>
                    <a:pt x="1024" y="689"/>
                    <a:pt x="1024" y="689"/>
                  </a:cubicBezTo>
                  <a:cubicBezTo>
                    <a:pt x="987" y="633"/>
                    <a:pt x="987" y="633"/>
                    <a:pt x="987" y="633"/>
                  </a:cubicBezTo>
                  <a:cubicBezTo>
                    <a:pt x="856" y="1043"/>
                    <a:pt x="856" y="1043"/>
                    <a:pt x="856" y="1043"/>
                  </a:cubicBezTo>
                  <a:cubicBezTo>
                    <a:pt x="819" y="1023"/>
                    <a:pt x="819" y="1023"/>
                    <a:pt x="819" y="1023"/>
                  </a:cubicBezTo>
                  <a:cubicBezTo>
                    <a:pt x="968" y="577"/>
                    <a:pt x="968" y="577"/>
                    <a:pt x="968" y="577"/>
                  </a:cubicBezTo>
                  <a:cubicBezTo>
                    <a:pt x="931" y="521"/>
                    <a:pt x="931" y="521"/>
                    <a:pt x="931" y="521"/>
                  </a:cubicBezTo>
                  <a:cubicBezTo>
                    <a:pt x="782" y="1023"/>
                    <a:pt x="782" y="1023"/>
                    <a:pt x="782" y="1023"/>
                  </a:cubicBezTo>
                  <a:cubicBezTo>
                    <a:pt x="726" y="1005"/>
                    <a:pt x="726" y="1005"/>
                    <a:pt x="726" y="1005"/>
                  </a:cubicBezTo>
                  <a:cubicBezTo>
                    <a:pt x="894" y="465"/>
                    <a:pt x="894" y="465"/>
                    <a:pt x="894" y="465"/>
                  </a:cubicBezTo>
                  <a:cubicBezTo>
                    <a:pt x="875" y="409"/>
                    <a:pt x="875" y="409"/>
                    <a:pt x="875" y="409"/>
                  </a:cubicBezTo>
                  <a:cubicBezTo>
                    <a:pt x="689" y="986"/>
                    <a:pt x="689" y="986"/>
                    <a:pt x="689" y="986"/>
                  </a:cubicBezTo>
                  <a:cubicBezTo>
                    <a:pt x="633" y="968"/>
                    <a:pt x="633" y="968"/>
                    <a:pt x="633" y="968"/>
                  </a:cubicBezTo>
                  <a:cubicBezTo>
                    <a:pt x="838" y="353"/>
                    <a:pt x="838" y="353"/>
                    <a:pt x="838" y="353"/>
                  </a:cubicBezTo>
                  <a:cubicBezTo>
                    <a:pt x="689" y="74"/>
                    <a:pt x="689" y="74"/>
                    <a:pt x="689" y="74"/>
                  </a:cubicBezTo>
                  <a:lnTo>
                    <a:pt x="689" y="74"/>
                  </a:lnTo>
                  <a:lnTo>
                    <a:pt x="689" y="74"/>
                  </a:lnTo>
                  <a:cubicBezTo>
                    <a:pt x="447" y="0"/>
                    <a:pt x="447" y="0"/>
                    <a:pt x="447" y="0"/>
                  </a:cubicBezTo>
                  <a:lnTo>
                    <a:pt x="912" y="1526"/>
                  </a:lnTo>
                </a:path>
              </a:pathLst>
            </a:custGeom>
            <a:solidFill>
              <a:srgbClr val="D8DC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: Shape 293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261 w 374"/>
                <a:gd name="T1" fmla="*/ 0 h 858"/>
                <a:gd name="T2" fmla="*/ 0 w 374"/>
                <a:gd name="T3" fmla="*/ 819 h 858"/>
                <a:gd name="T4" fmla="*/ 112 w 374"/>
                <a:gd name="T5" fmla="*/ 857 h 858"/>
                <a:gd name="T6" fmla="*/ 373 w 374"/>
                <a:gd name="T7" fmla="*/ 38 h 858"/>
                <a:gd name="T8" fmla="*/ 261 w 374"/>
                <a:gd name="T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261" y="0"/>
                  </a:moveTo>
                  <a:lnTo>
                    <a:pt x="0" y="819"/>
                  </a:lnTo>
                  <a:lnTo>
                    <a:pt x="112" y="857"/>
                  </a:lnTo>
                  <a:lnTo>
                    <a:pt x="373" y="38"/>
                  </a:lnTo>
                  <a:lnTo>
                    <a:pt x="261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: Shape 294"/>
            <p:cNvSpPr>
              <a:spLocks/>
            </p:cNvSpPr>
            <p:nvPr/>
          </p:nvSpPr>
          <p:spPr bwMode="auto">
            <a:xfrm>
              <a:off x="6654800" y="2405063"/>
              <a:ext cx="134938" cy="309562"/>
            </a:xfrm>
            <a:custGeom>
              <a:avLst/>
              <a:gdLst>
                <a:gd name="T0" fmla="*/ 261 w 374"/>
                <a:gd name="T1" fmla="*/ 0 h 858"/>
                <a:gd name="T2" fmla="*/ 0 w 374"/>
                <a:gd name="T3" fmla="*/ 819 h 858"/>
                <a:gd name="T4" fmla="*/ 112 w 374"/>
                <a:gd name="T5" fmla="*/ 857 h 858"/>
                <a:gd name="T6" fmla="*/ 373 w 374"/>
                <a:gd name="T7" fmla="*/ 38 h 858"/>
                <a:gd name="T8" fmla="*/ 261 w 374"/>
                <a:gd name="T9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858">
                  <a:moveTo>
                    <a:pt x="261" y="0"/>
                  </a:moveTo>
                  <a:lnTo>
                    <a:pt x="0" y="819"/>
                  </a:lnTo>
                  <a:lnTo>
                    <a:pt x="112" y="857"/>
                  </a:lnTo>
                  <a:lnTo>
                    <a:pt x="373" y="38"/>
                  </a:lnTo>
                  <a:lnTo>
                    <a:pt x="261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: Shape 295"/>
            <p:cNvSpPr>
              <a:spLocks/>
            </p:cNvSpPr>
            <p:nvPr/>
          </p:nvSpPr>
          <p:spPr bwMode="auto">
            <a:xfrm>
              <a:off x="6769100" y="2405063"/>
              <a:ext cx="87313" cy="228600"/>
            </a:xfrm>
            <a:custGeom>
              <a:avLst/>
              <a:gdLst>
                <a:gd name="T0" fmla="*/ 205 w 243"/>
                <a:gd name="T1" fmla="*/ 0 h 634"/>
                <a:gd name="T2" fmla="*/ 0 w 243"/>
                <a:gd name="T3" fmla="*/ 615 h 634"/>
                <a:gd name="T4" fmla="*/ 56 w 243"/>
                <a:gd name="T5" fmla="*/ 633 h 634"/>
                <a:gd name="T6" fmla="*/ 242 w 243"/>
                <a:gd name="T7" fmla="*/ 56 h 634"/>
                <a:gd name="T8" fmla="*/ 205 w 243"/>
                <a:gd name="T9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634">
                  <a:moveTo>
                    <a:pt x="205" y="0"/>
                  </a:moveTo>
                  <a:lnTo>
                    <a:pt x="0" y="615"/>
                  </a:lnTo>
                  <a:lnTo>
                    <a:pt x="56" y="633"/>
                  </a:lnTo>
                  <a:lnTo>
                    <a:pt x="242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Freeform: Shape 296"/>
            <p:cNvSpPr>
              <a:spLocks/>
            </p:cNvSpPr>
            <p:nvPr/>
          </p:nvSpPr>
          <p:spPr bwMode="auto">
            <a:xfrm>
              <a:off x="6769100" y="2405063"/>
              <a:ext cx="87313" cy="228600"/>
            </a:xfrm>
            <a:custGeom>
              <a:avLst/>
              <a:gdLst>
                <a:gd name="T0" fmla="*/ 205 w 243"/>
                <a:gd name="T1" fmla="*/ 0 h 634"/>
                <a:gd name="T2" fmla="*/ 0 w 243"/>
                <a:gd name="T3" fmla="*/ 615 h 634"/>
                <a:gd name="T4" fmla="*/ 56 w 243"/>
                <a:gd name="T5" fmla="*/ 633 h 634"/>
                <a:gd name="T6" fmla="*/ 242 w 243"/>
                <a:gd name="T7" fmla="*/ 56 h 634"/>
                <a:gd name="T8" fmla="*/ 205 w 243"/>
                <a:gd name="T9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634">
                  <a:moveTo>
                    <a:pt x="205" y="0"/>
                  </a:moveTo>
                  <a:lnTo>
                    <a:pt x="0" y="615"/>
                  </a:lnTo>
                  <a:lnTo>
                    <a:pt x="56" y="633"/>
                  </a:lnTo>
                  <a:lnTo>
                    <a:pt x="242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: Shape 297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112 w 523"/>
                <a:gd name="T1" fmla="*/ 0 h 484"/>
                <a:gd name="T2" fmla="*/ 0 w 523"/>
                <a:gd name="T3" fmla="*/ 353 h 484"/>
                <a:gd name="T4" fmla="*/ 410 w 523"/>
                <a:gd name="T5" fmla="*/ 483 h 484"/>
                <a:gd name="T6" fmla="*/ 522 w 523"/>
                <a:gd name="T7" fmla="*/ 129 h 484"/>
                <a:gd name="T8" fmla="*/ 112 w 523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112" y="0"/>
                  </a:moveTo>
                  <a:lnTo>
                    <a:pt x="0" y="353"/>
                  </a:lnTo>
                  <a:lnTo>
                    <a:pt x="410" y="483"/>
                  </a:lnTo>
                  <a:lnTo>
                    <a:pt x="522" y="129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: Shape 298"/>
            <p:cNvSpPr>
              <a:spLocks/>
            </p:cNvSpPr>
            <p:nvPr/>
          </p:nvSpPr>
          <p:spPr bwMode="auto">
            <a:xfrm>
              <a:off x="6721475" y="2652713"/>
              <a:ext cx="188913" cy="174625"/>
            </a:xfrm>
            <a:custGeom>
              <a:avLst/>
              <a:gdLst>
                <a:gd name="T0" fmla="*/ 112 w 523"/>
                <a:gd name="T1" fmla="*/ 0 h 484"/>
                <a:gd name="T2" fmla="*/ 0 w 523"/>
                <a:gd name="T3" fmla="*/ 353 h 484"/>
                <a:gd name="T4" fmla="*/ 410 w 523"/>
                <a:gd name="T5" fmla="*/ 483 h 484"/>
                <a:gd name="T6" fmla="*/ 522 w 523"/>
                <a:gd name="T7" fmla="*/ 129 h 484"/>
                <a:gd name="T8" fmla="*/ 112 w 523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4">
                  <a:moveTo>
                    <a:pt x="112" y="0"/>
                  </a:moveTo>
                  <a:lnTo>
                    <a:pt x="0" y="353"/>
                  </a:lnTo>
                  <a:lnTo>
                    <a:pt x="410" y="483"/>
                  </a:lnTo>
                  <a:lnTo>
                    <a:pt x="522" y="129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Freeform: Shape 299"/>
            <p:cNvSpPr>
              <a:spLocks/>
            </p:cNvSpPr>
            <p:nvPr/>
          </p:nvSpPr>
          <p:spPr bwMode="auto">
            <a:xfrm>
              <a:off x="6802438" y="2444750"/>
              <a:ext cx="74612" cy="201613"/>
            </a:xfrm>
            <a:custGeom>
              <a:avLst/>
              <a:gdLst>
                <a:gd name="T0" fmla="*/ 168 w 206"/>
                <a:gd name="T1" fmla="*/ 0 h 559"/>
                <a:gd name="T2" fmla="*/ 0 w 206"/>
                <a:gd name="T3" fmla="*/ 540 h 559"/>
                <a:gd name="T4" fmla="*/ 56 w 206"/>
                <a:gd name="T5" fmla="*/ 558 h 559"/>
                <a:gd name="T6" fmla="*/ 205 w 206"/>
                <a:gd name="T7" fmla="*/ 56 h 559"/>
                <a:gd name="T8" fmla="*/ 168 w 206"/>
                <a:gd name="T9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559">
                  <a:moveTo>
                    <a:pt x="168" y="0"/>
                  </a:moveTo>
                  <a:lnTo>
                    <a:pt x="0" y="540"/>
                  </a:lnTo>
                  <a:lnTo>
                    <a:pt x="56" y="558"/>
                  </a:lnTo>
                  <a:lnTo>
                    <a:pt x="205" y="56"/>
                  </a:lnTo>
                  <a:lnTo>
                    <a:pt x="168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: Shape 300"/>
            <p:cNvSpPr>
              <a:spLocks/>
            </p:cNvSpPr>
            <p:nvPr/>
          </p:nvSpPr>
          <p:spPr bwMode="auto">
            <a:xfrm>
              <a:off x="6802438" y="2444750"/>
              <a:ext cx="74612" cy="201613"/>
            </a:xfrm>
            <a:custGeom>
              <a:avLst/>
              <a:gdLst>
                <a:gd name="T0" fmla="*/ 168 w 206"/>
                <a:gd name="T1" fmla="*/ 0 h 559"/>
                <a:gd name="T2" fmla="*/ 0 w 206"/>
                <a:gd name="T3" fmla="*/ 540 h 559"/>
                <a:gd name="T4" fmla="*/ 56 w 206"/>
                <a:gd name="T5" fmla="*/ 558 h 559"/>
                <a:gd name="T6" fmla="*/ 205 w 206"/>
                <a:gd name="T7" fmla="*/ 56 h 559"/>
                <a:gd name="T8" fmla="*/ 168 w 206"/>
                <a:gd name="T9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559">
                  <a:moveTo>
                    <a:pt x="168" y="0"/>
                  </a:moveTo>
                  <a:lnTo>
                    <a:pt x="0" y="540"/>
                  </a:lnTo>
                  <a:lnTo>
                    <a:pt x="56" y="558"/>
                  </a:lnTo>
                  <a:lnTo>
                    <a:pt x="205" y="56"/>
                  </a:lnTo>
                  <a:lnTo>
                    <a:pt x="168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Freeform: Shape 301"/>
            <p:cNvSpPr>
              <a:spLocks/>
            </p:cNvSpPr>
            <p:nvPr/>
          </p:nvSpPr>
          <p:spPr bwMode="auto">
            <a:xfrm>
              <a:off x="6835775" y="2484438"/>
              <a:ext cx="60325" cy="168275"/>
            </a:xfrm>
            <a:custGeom>
              <a:avLst/>
              <a:gdLst>
                <a:gd name="T0" fmla="*/ 149 w 169"/>
                <a:gd name="T1" fmla="*/ 0 h 467"/>
                <a:gd name="T2" fmla="*/ 0 w 169"/>
                <a:gd name="T3" fmla="*/ 446 h 467"/>
                <a:gd name="T4" fmla="*/ 37 w 169"/>
                <a:gd name="T5" fmla="*/ 466 h 467"/>
                <a:gd name="T6" fmla="*/ 168 w 169"/>
                <a:gd name="T7" fmla="*/ 56 h 467"/>
                <a:gd name="T8" fmla="*/ 149 w 169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467">
                  <a:moveTo>
                    <a:pt x="149" y="0"/>
                  </a:moveTo>
                  <a:lnTo>
                    <a:pt x="0" y="446"/>
                  </a:lnTo>
                  <a:lnTo>
                    <a:pt x="37" y="466"/>
                  </a:lnTo>
                  <a:lnTo>
                    <a:pt x="168" y="56"/>
                  </a:lnTo>
                  <a:lnTo>
                    <a:pt x="149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: Shape 302"/>
            <p:cNvSpPr>
              <a:spLocks/>
            </p:cNvSpPr>
            <p:nvPr/>
          </p:nvSpPr>
          <p:spPr bwMode="auto">
            <a:xfrm>
              <a:off x="6835775" y="2484438"/>
              <a:ext cx="60325" cy="168275"/>
            </a:xfrm>
            <a:custGeom>
              <a:avLst/>
              <a:gdLst>
                <a:gd name="T0" fmla="*/ 149 w 169"/>
                <a:gd name="T1" fmla="*/ 0 h 467"/>
                <a:gd name="T2" fmla="*/ 0 w 169"/>
                <a:gd name="T3" fmla="*/ 446 h 467"/>
                <a:gd name="T4" fmla="*/ 37 w 169"/>
                <a:gd name="T5" fmla="*/ 466 h 467"/>
                <a:gd name="T6" fmla="*/ 168 w 169"/>
                <a:gd name="T7" fmla="*/ 56 h 467"/>
                <a:gd name="T8" fmla="*/ 149 w 169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467">
                  <a:moveTo>
                    <a:pt x="149" y="0"/>
                  </a:moveTo>
                  <a:lnTo>
                    <a:pt x="0" y="446"/>
                  </a:lnTo>
                  <a:lnTo>
                    <a:pt x="37" y="466"/>
                  </a:lnTo>
                  <a:lnTo>
                    <a:pt x="168" y="56"/>
                  </a:lnTo>
                  <a:lnTo>
                    <a:pt x="149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: Shape 303"/>
            <p:cNvSpPr>
              <a:spLocks/>
            </p:cNvSpPr>
            <p:nvPr/>
          </p:nvSpPr>
          <p:spPr bwMode="auto">
            <a:xfrm>
              <a:off x="6869113" y="2525713"/>
              <a:ext cx="53975" cy="141287"/>
            </a:xfrm>
            <a:custGeom>
              <a:avLst/>
              <a:gdLst>
                <a:gd name="T0" fmla="*/ 112 w 150"/>
                <a:gd name="T1" fmla="*/ 0 h 391"/>
                <a:gd name="T2" fmla="*/ 0 w 150"/>
                <a:gd name="T3" fmla="*/ 372 h 391"/>
                <a:gd name="T4" fmla="*/ 37 w 150"/>
                <a:gd name="T5" fmla="*/ 390 h 391"/>
                <a:gd name="T6" fmla="*/ 149 w 150"/>
                <a:gd name="T7" fmla="*/ 74 h 391"/>
                <a:gd name="T8" fmla="*/ 112 w 150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91">
                  <a:moveTo>
                    <a:pt x="112" y="0"/>
                  </a:moveTo>
                  <a:lnTo>
                    <a:pt x="0" y="372"/>
                  </a:lnTo>
                  <a:lnTo>
                    <a:pt x="37" y="390"/>
                  </a:lnTo>
                  <a:lnTo>
                    <a:pt x="149" y="74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: Shape 304"/>
            <p:cNvSpPr>
              <a:spLocks/>
            </p:cNvSpPr>
            <p:nvPr/>
          </p:nvSpPr>
          <p:spPr bwMode="auto">
            <a:xfrm>
              <a:off x="6869113" y="2525713"/>
              <a:ext cx="53975" cy="141287"/>
            </a:xfrm>
            <a:custGeom>
              <a:avLst/>
              <a:gdLst>
                <a:gd name="T0" fmla="*/ 112 w 150"/>
                <a:gd name="T1" fmla="*/ 0 h 391"/>
                <a:gd name="T2" fmla="*/ 0 w 150"/>
                <a:gd name="T3" fmla="*/ 372 h 391"/>
                <a:gd name="T4" fmla="*/ 37 w 150"/>
                <a:gd name="T5" fmla="*/ 390 h 391"/>
                <a:gd name="T6" fmla="*/ 149 w 150"/>
                <a:gd name="T7" fmla="*/ 74 h 391"/>
                <a:gd name="T8" fmla="*/ 112 w 150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91">
                  <a:moveTo>
                    <a:pt x="112" y="0"/>
                  </a:moveTo>
                  <a:lnTo>
                    <a:pt x="0" y="372"/>
                  </a:lnTo>
                  <a:lnTo>
                    <a:pt x="37" y="390"/>
                  </a:lnTo>
                  <a:lnTo>
                    <a:pt x="149" y="74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: Shape 305"/>
            <p:cNvSpPr>
              <a:spLocks/>
            </p:cNvSpPr>
            <p:nvPr/>
          </p:nvSpPr>
          <p:spPr bwMode="auto">
            <a:xfrm>
              <a:off x="6902450" y="2571750"/>
              <a:ext cx="41275" cy="100013"/>
            </a:xfrm>
            <a:custGeom>
              <a:avLst/>
              <a:gdLst>
                <a:gd name="T0" fmla="*/ 75 w 113"/>
                <a:gd name="T1" fmla="*/ 0 h 280"/>
                <a:gd name="T2" fmla="*/ 0 w 113"/>
                <a:gd name="T3" fmla="*/ 260 h 280"/>
                <a:gd name="T4" fmla="*/ 38 w 113"/>
                <a:gd name="T5" fmla="*/ 279 h 280"/>
                <a:gd name="T6" fmla="*/ 112 w 113"/>
                <a:gd name="T7" fmla="*/ 55 h 280"/>
                <a:gd name="T8" fmla="*/ 75 w 113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80">
                  <a:moveTo>
                    <a:pt x="75" y="0"/>
                  </a:moveTo>
                  <a:lnTo>
                    <a:pt x="0" y="260"/>
                  </a:lnTo>
                  <a:lnTo>
                    <a:pt x="38" y="279"/>
                  </a:lnTo>
                  <a:lnTo>
                    <a:pt x="112" y="55"/>
                  </a:lnTo>
                  <a:lnTo>
                    <a:pt x="7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: Shape 306"/>
            <p:cNvSpPr>
              <a:spLocks/>
            </p:cNvSpPr>
            <p:nvPr/>
          </p:nvSpPr>
          <p:spPr bwMode="auto">
            <a:xfrm>
              <a:off x="6902450" y="2571750"/>
              <a:ext cx="41275" cy="100013"/>
            </a:xfrm>
            <a:custGeom>
              <a:avLst/>
              <a:gdLst>
                <a:gd name="T0" fmla="*/ 75 w 113"/>
                <a:gd name="T1" fmla="*/ 0 h 280"/>
                <a:gd name="T2" fmla="*/ 0 w 113"/>
                <a:gd name="T3" fmla="*/ 260 h 280"/>
                <a:gd name="T4" fmla="*/ 38 w 113"/>
                <a:gd name="T5" fmla="*/ 279 h 280"/>
                <a:gd name="T6" fmla="*/ 112 w 113"/>
                <a:gd name="T7" fmla="*/ 55 h 280"/>
                <a:gd name="T8" fmla="*/ 75 w 113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80">
                  <a:moveTo>
                    <a:pt x="75" y="0"/>
                  </a:moveTo>
                  <a:lnTo>
                    <a:pt x="0" y="260"/>
                  </a:lnTo>
                  <a:lnTo>
                    <a:pt x="38" y="279"/>
                  </a:lnTo>
                  <a:lnTo>
                    <a:pt x="112" y="55"/>
                  </a:lnTo>
                  <a:lnTo>
                    <a:pt x="7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: Shape 307"/>
            <p:cNvSpPr>
              <a:spLocks/>
            </p:cNvSpPr>
            <p:nvPr/>
          </p:nvSpPr>
          <p:spPr bwMode="auto">
            <a:xfrm>
              <a:off x="6883400" y="2611438"/>
              <a:ext cx="80963" cy="222250"/>
            </a:xfrm>
            <a:custGeom>
              <a:avLst/>
              <a:gdLst>
                <a:gd name="T0" fmla="*/ 205 w 225"/>
                <a:gd name="T1" fmla="*/ 0 h 616"/>
                <a:gd name="T2" fmla="*/ 0 w 225"/>
                <a:gd name="T3" fmla="*/ 596 h 616"/>
                <a:gd name="T4" fmla="*/ 56 w 225"/>
                <a:gd name="T5" fmla="*/ 615 h 616"/>
                <a:gd name="T6" fmla="*/ 224 w 225"/>
                <a:gd name="T7" fmla="*/ 56 h 616"/>
                <a:gd name="T8" fmla="*/ 205 w 225"/>
                <a:gd name="T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616">
                  <a:moveTo>
                    <a:pt x="205" y="0"/>
                  </a:moveTo>
                  <a:lnTo>
                    <a:pt x="0" y="596"/>
                  </a:lnTo>
                  <a:lnTo>
                    <a:pt x="56" y="615"/>
                  </a:lnTo>
                  <a:lnTo>
                    <a:pt x="224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: Shape 308"/>
            <p:cNvSpPr>
              <a:spLocks/>
            </p:cNvSpPr>
            <p:nvPr/>
          </p:nvSpPr>
          <p:spPr bwMode="auto">
            <a:xfrm>
              <a:off x="6883400" y="2611438"/>
              <a:ext cx="80963" cy="222250"/>
            </a:xfrm>
            <a:custGeom>
              <a:avLst/>
              <a:gdLst>
                <a:gd name="T0" fmla="*/ 205 w 225"/>
                <a:gd name="T1" fmla="*/ 0 h 616"/>
                <a:gd name="T2" fmla="*/ 0 w 225"/>
                <a:gd name="T3" fmla="*/ 596 h 616"/>
                <a:gd name="T4" fmla="*/ 56 w 225"/>
                <a:gd name="T5" fmla="*/ 615 h 616"/>
                <a:gd name="T6" fmla="*/ 224 w 225"/>
                <a:gd name="T7" fmla="*/ 56 h 616"/>
                <a:gd name="T8" fmla="*/ 205 w 225"/>
                <a:gd name="T9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616">
                  <a:moveTo>
                    <a:pt x="205" y="0"/>
                  </a:moveTo>
                  <a:lnTo>
                    <a:pt x="0" y="596"/>
                  </a:lnTo>
                  <a:lnTo>
                    <a:pt x="56" y="615"/>
                  </a:lnTo>
                  <a:lnTo>
                    <a:pt x="224" y="56"/>
                  </a:lnTo>
                  <a:lnTo>
                    <a:pt x="205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: Shape 309"/>
            <p:cNvSpPr>
              <a:spLocks/>
            </p:cNvSpPr>
            <p:nvPr/>
          </p:nvSpPr>
          <p:spPr bwMode="auto">
            <a:xfrm>
              <a:off x="6950075" y="2698750"/>
              <a:ext cx="60325" cy="155575"/>
            </a:xfrm>
            <a:custGeom>
              <a:avLst/>
              <a:gdLst>
                <a:gd name="T0" fmla="*/ 130 w 168"/>
                <a:gd name="T1" fmla="*/ 0 h 430"/>
                <a:gd name="T2" fmla="*/ 0 w 168"/>
                <a:gd name="T3" fmla="*/ 410 h 430"/>
                <a:gd name="T4" fmla="*/ 56 w 168"/>
                <a:gd name="T5" fmla="*/ 429 h 430"/>
                <a:gd name="T6" fmla="*/ 167 w 168"/>
                <a:gd name="T7" fmla="*/ 56 h 430"/>
                <a:gd name="T8" fmla="*/ 130 w 168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430">
                  <a:moveTo>
                    <a:pt x="130" y="0"/>
                  </a:moveTo>
                  <a:lnTo>
                    <a:pt x="0" y="410"/>
                  </a:lnTo>
                  <a:lnTo>
                    <a:pt x="56" y="429"/>
                  </a:lnTo>
                  <a:lnTo>
                    <a:pt x="167" y="56"/>
                  </a:lnTo>
                  <a:lnTo>
                    <a:pt x="13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: Shape 310"/>
            <p:cNvSpPr>
              <a:spLocks/>
            </p:cNvSpPr>
            <p:nvPr/>
          </p:nvSpPr>
          <p:spPr bwMode="auto">
            <a:xfrm>
              <a:off x="6950075" y="2698750"/>
              <a:ext cx="60325" cy="155575"/>
            </a:xfrm>
            <a:custGeom>
              <a:avLst/>
              <a:gdLst>
                <a:gd name="T0" fmla="*/ 130 w 168"/>
                <a:gd name="T1" fmla="*/ 0 h 430"/>
                <a:gd name="T2" fmla="*/ 0 w 168"/>
                <a:gd name="T3" fmla="*/ 410 h 430"/>
                <a:gd name="T4" fmla="*/ 56 w 168"/>
                <a:gd name="T5" fmla="*/ 429 h 430"/>
                <a:gd name="T6" fmla="*/ 167 w 168"/>
                <a:gd name="T7" fmla="*/ 56 h 430"/>
                <a:gd name="T8" fmla="*/ 130 w 168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430">
                  <a:moveTo>
                    <a:pt x="130" y="0"/>
                  </a:moveTo>
                  <a:lnTo>
                    <a:pt x="0" y="410"/>
                  </a:lnTo>
                  <a:lnTo>
                    <a:pt x="56" y="429"/>
                  </a:lnTo>
                  <a:lnTo>
                    <a:pt x="167" y="56"/>
                  </a:lnTo>
                  <a:lnTo>
                    <a:pt x="13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: Shape 311"/>
            <p:cNvSpPr>
              <a:spLocks/>
            </p:cNvSpPr>
            <p:nvPr/>
          </p:nvSpPr>
          <p:spPr bwMode="auto">
            <a:xfrm>
              <a:off x="6983413" y="2740025"/>
              <a:ext cx="47625" cy="128588"/>
            </a:xfrm>
            <a:custGeom>
              <a:avLst/>
              <a:gdLst>
                <a:gd name="T0" fmla="*/ 112 w 131"/>
                <a:gd name="T1" fmla="*/ 0 h 355"/>
                <a:gd name="T2" fmla="*/ 0 w 131"/>
                <a:gd name="T3" fmla="*/ 335 h 355"/>
                <a:gd name="T4" fmla="*/ 37 w 131"/>
                <a:gd name="T5" fmla="*/ 354 h 355"/>
                <a:gd name="T6" fmla="*/ 130 w 131"/>
                <a:gd name="T7" fmla="*/ 56 h 355"/>
                <a:gd name="T8" fmla="*/ 112 w 131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55">
                  <a:moveTo>
                    <a:pt x="112" y="0"/>
                  </a:moveTo>
                  <a:lnTo>
                    <a:pt x="0" y="335"/>
                  </a:lnTo>
                  <a:lnTo>
                    <a:pt x="37" y="354"/>
                  </a:lnTo>
                  <a:lnTo>
                    <a:pt x="130" y="56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: Shape 312"/>
            <p:cNvSpPr>
              <a:spLocks/>
            </p:cNvSpPr>
            <p:nvPr/>
          </p:nvSpPr>
          <p:spPr bwMode="auto">
            <a:xfrm>
              <a:off x="6983413" y="2740025"/>
              <a:ext cx="47625" cy="128588"/>
            </a:xfrm>
            <a:custGeom>
              <a:avLst/>
              <a:gdLst>
                <a:gd name="T0" fmla="*/ 112 w 131"/>
                <a:gd name="T1" fmla="*/ 0 h 355"/>
                <a:gd name="T2" fmla="*/ 0 w 131"/>
                <a:gd name="T3" fmla="*/ 335 h 355"/>
                <a:gd name="T4" fmla="*/ 37 w 131"/>
                <a:gd name="T5" fmla="*/ 354 h 355"/>
                <a:gd name="T6" fmla="*/ 130 w 131"/>
                <a:gd name="T7" fmla="*/ 56 h 355"/>
                <a:gd name="T8" fmla="*/ 112 w 131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55">
                  <a:moveTo>
                    <a:pt x="112" y="0"/>
                  </a:moveTo>
                  <a:lnTo>
                    <a:pt x="0" y="335"/>
                  </a:lnTo>
                  <a:lnTo>
                    <a:pt x="37" y="354"/>
                  </a:lnTo>
                  <a:lnTo>
                    <a:pt x="130" y="56"/>
                  </a:lnTo>
                  <a:lnTo>
                    <a:pt x="112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Freeform: Shape 313"/>
            <p:cNvSpPr>
              <a:spLocks/>
            </p:cNvSpPr>
            <p:nvPr/>
          </p:nvSpPr>
          <p:spPr bwMode="auto">
            <a:xfrm>
              <a:off x="7016750" y="2779713"/>
              <a:ext cx="41275" cy="93662"/>
            </a:xfrm>
            <a:custGeom>
              <a:avLst/>
              <a:gdLst>
                <a:gd name="T0" fmla="*/ 74 w 113"/>
                <a:gd name="T1" fmla="*/ 0 h 262"/>
                <a:gd name="T2" fmla="*/ 0 w 113"/>
                <a:gd name="T3" fmla="*/ 242 h 262"/>
                <a:gd name="T4" fmla="*/ 37 w 113"/>
                <a:gd name="T5" fmla="*/ 261 h 262"/>
                <a:gd name="T6" fmla="*/ 112 w 113"/>
                <a:gd name="T7" fmla="*/ 74 h 262"/>
                <a:gd name="T8" fmla="*/ 74 w 113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2">
                  <a:moveTo>
                    <a:pt x="74" y="0"/>
                  </a:moveTo>
                  <a:lnTo>
                    <a:pt x="0" y="242"/>
                  </a:lnTo>
                  <a:lnTo>
                    <a:pt x="37" y="261"/>
                  </a:lnTo>
                  <a:lnTo>
                    <a:pt x="112" y="74"/>
                  </a:lnTo>
                  <a:lnTo>
                    <a:pt x="74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: Shape 314"/>
            <p:cNvSpPr>
              <a:spLocks/>
            </p:cNvSpPr>
            <p:nvPr/>
          </p:nvSpPr>
          <p:spPr bwMode="auto">
            <a:xfrm>
              <a:off x="7016750" y="2779713"/>
              <a:ext cx="41275" cy="93662"/>
            </a:xfrm>
            <a:custGeom>
              <a:avLst/>
              <a:gdLst>
                <a:gd name="T0" fmla="*/ 74 w 113"/>
                <a:gd name="T1" fmla="*/ 0 h 262"/>
                <a:gd name="T2" fmla="*/ 0 w 113"/>
                <a:gd name="T3" fmla="*/ 242 h 262"/>
                <a:gd name="T4" fmla="*/ 37 w 113"/>
                <a:gd name="T5" fmla="*/ 261 h 262"/>
                <a:gd name="T6" fmla="*/ 112 w 113"/>
                <a:gd name="T7" fmla="*/ 74 h 262"/>
                <a:gd name="T8" fmla="*/ 74 w 113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2">
                  <a:moveTo>
                    <a:pt x="74" y="0"/>
                  </a:moveTo>
                  <a:lnTo>
                    <a:pt x="0" y="242"/>
                  </a:lnTo>
                  <a:lnTo>
                    <a:pt x="37" y="261"/>
                  </a:lnTo>
                  <a:lnTo>
                    <a:pt x="112" y="74"/>
                  </a:lnTo>
                  <a:lnTo>
                    <a:pt x="74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: Shape 315"/>
            <p:cNvSpPr>
              <a:spLocks/>
            </p:cNvSpPr>
            <p:nvPr/>
          </p:nvSpPr>
          <p:spPr bwMode="auto">
            <a:xfrm>
              <a:off x="7050088" y="2827338"/>
              <a:ext cx="26987" cy="60325"/>
            </a:xfrm>
            <a:custGeom>
              <a:avLst/>
              <a:gdLst>
                <a:gd name="T0" fmla="*/ 37 w 76"/>
                <a:gd name="T1" fmla="*/ 0 h 169"/>
                <a:gd name="T2" fmla="*/ 0 w 76"/>
                <a:gd name="T3" fmla="*/ 149 h 169"/>
                <a:gd name="T4" fmla="*/ 37 w 76"/>
                <a:gd name="T5" fmla="*/ 168 h 169"/>
                <a:gd name="T6" fmla="*/ 75 w 76"/>
                <a:gd name="T7" fmla="*/ 56 h 169"/>
                <a:gd name="T8" fmla="*/ 37 w 76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69">
                  <a:moveTo>
                    <a:pt x="37" y="0"/>
                  </a:moveTo>
                  <a:lnTo>
                    <a:pt x="0" y="149"/>
                  </a:lnTo>
                  <a:lnTo>
                    <a:pt x="37" y="168"/>
                  </a:lnTo>
                  <a:lnTo>
                    <a:pt x="75" y="56"/>
                  </a:lnTo>
                  <a:lnTo>
                    <a:pt x="37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Freeform: Shape 316"/>
            <p:cNvSpPr>
              <a:spLocks/>
            </p:cNvSpPr>
            <p:nvPr/>
          </p:nvSpPr>
          <p:spPr bwMode="auto">
            <a:xfrm>
              <a:off x="7050088" y="2827338"/>
              <a:ext cx="26987" cy="60325"/>
            </a:xfrm>
            <a:custGeom>
              <a:avLst/>
              <a:gdLst>
                <a:gd name="T0" fmla="*/ 37 w 76"/>
                <a:gd name="T1" fmla="*/ 0 h 169"/>
                <a:gd name="T2" fmla="*/ 0 w 76"/>
                <a:gd name="T3" fmla="*/ 149 h 169"/>
                <a:gd name="T4" fmla="*/ 37 w 76"/>
                <a:gd name="T5" fmla="*/ 168 h 169"/>
                <a:gd name="T6" fmla="*/ 75 w 76"/>
                <a:gd name="T7" fmla="*/ 56 h 169"/>
                <a:gd name="T8" fmla="*/ 37 w 76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69">
                  <a:moveTo>
                    <a:pt x="37" y="0"/>
                  </a:moveTo>
                  <a:lnTo>
                    <a:pt x="0" y="149"/>
                  </a:lnTo>
                  <a:lnTo>
                    <a:pt x="37" y="168"/>
                  </a:lnTo>
                  <a:lnTo>
                    <a:pt x="75" y="56"/>
                  </a:lnTo>
                  <a:lnTo>
                    <a:pt x="37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: Shape 317"/>
            <p:cNvSpPr>
              <a:spLocks/>
            </p:cNvSpPr>
            <p:nvPr/>
          </p:nvSpPr>
          <p:spPr bwMode="auto">
            <a:xfrm>
              <a:off x="7083425" y="2873375"/>
              <a:ext cx="1588" cy="20638"/>
            </a:xfrm>
            <a:custGeom>
              <a:avLst/>
              <a:gdLst>
                <a:gd name="T0" fmla="*/ 0 w 1"/>
                <a:gd name="T1" fmla="*/ 0 h 57"/>
                <a:gd name="T2" fmla="*/ 0 w 1"/>
                <a:gd name="T3" fmla="*/ 37 h 57"/>
                <a:gd name="T4" fmla="*/ 0 w 1"/>
                <a:gd name="T5" fmla="*/ 56 h 57"/>
                <a:gd name="T6" fmla="*/ 0 w 1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7">
                  <a:moveTo>
                    <a:pt x="0" y="0"/>
                  </a:moveTo>
                  <a:lnTo>
                    <a:pt x="0" y="37"/>
                  </a:lnTo>
                  <a:lnTo>
                    <a:pt x="0" y="56"/>
                  </a:lnTo>
                  <a:lnTo>
                    <a:pt x="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Freeform: Shape 318"/>
            <p:cNvSpPr>
              <a:spLocks/>
            </p:cNvSpPr>
            <p:nvPr/>
          </p:nvSpPr>
          <p:spPr bwMode="auto">
            <a:xfrm>
              <a:off x="7083425" y="2873375"/>
              <a:ext cx="1588" cy="20638"/>
            </a:xfrm>
            <a:custGeom>
              <a:avLst/>
              <a:gdLst>
                <a:gd name="T0" fmla="*/ 0 w 1"/>
                <a:gd name="T1" fmla="*/ 0 h 57"/>
                <a:gd name="T2" fmla="*/ 0 w 1"/>
                <a:gd name="T3" fmla="*/ 37 h 57"/>
                <a:gd name="T4" fmla="*/ 0 w 1"/>
                <a:gd name="T5" fmla="*/ 56 h 57"/>
                <a:gd name="T6" fmla="*/ 0 w 1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7">
                  <a:moveTo>
                    <a:pt x="0" y="0"/>
                  </a:moveTo>
                  <a:lnTo>
                    <a:pt x="0" y="37"/>
                  </a:lnTo>
                  <a:lnTo>
                    <a:pt x="0" y="56"/>
                  </a:lnTo>
                  <a:lnTo>
                    <a:pt x="0" y="0"/>
                  </a:lnTo>
                </a:path>
              </a:pathLst>
            </a:custGeom>
            <a:solidFill>
              <a:srgbClr val="505F6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Freeform: Shape 319"/>
            <p:cNvSpPr>
              <a:spLocks/>
            </p:cNvSpPr>
            <p:nvPr/>
          </p:nvSpPr>
          <p:spPr bwMode="auto">
            <a:xfrm>
              <a:off x="6729413" y="1935163"/>
              <a:ext cx="630237" cy="925512"/>
            </a:xfrm>
            <a:custGeom>
              <a:avLst/>
              <a:gdLst>
                <a:gd name="T0" fmla="*/ 559 w 1751"/>
                <a:gd name="T1" fmla="*/ 1434 h 2570"/>
                <a:gd name="T2" fmla="*/ 689 w 1751"/>
                <a:gd name="T3" fmla="*/ 856 h 2570"/>
                <a:gd name="T4" fmla="*/ 559 w 1751"/>
                <a:gd name="T5" fmla="*/ 1434 h 2570"/>
                <a:gd name="T6" fmla="*/ 820 w 1751"/>
                <a:gd name="T7" fmla="*/ 968 h 2570"/>
                <a:gd name="T8" fmla="*/ 1434 w 1751"/>
                <a:gd name="T9" fmla="*/ 577 h 2570"/>
                <a:gd name="T10" fmla="*/ 820 w 1751"/>
                <a:gd name="T11" fmla="*/ 968 h 2570"/>
                <a:gd name="T12" fmla="*/ 782 w 1751"/>
                <a:gd name="T13" fmla="*/ 875 h 2570"/>
                <a:gd name="T14" fmla="*/ 1396 w 1751"/>
                <a:gd name="T15" fmla="*/ 503 h 2570"/>
                <a:gd name="T16" fmla="*/ 782 w 1751"/>
                <a:gd name="T17" fmla="*/ 875 h 2570"/>
                <a:gd name="T18" fmla="*/ 428 w 1751"/>
                <a:gd name="T19" fmla="*/ 856 h 2570"/>
                <a:gd name="T20" fmla="*/ 1154 w 1751"/>
                <a:gd name="T21" fmla="*/ 354 h 2570"/>
                <a:gd name="T22" fmla="*/ 428 w 1751"/>
                <a:gd name="T23" fmla="*/ 856 h 2570"/>
                <a:gd name="T24" fmla="*/ 1303 w 1751"/>
                <a:gd name="T25" fmla="*/ 0 h 2570"/>
                <a:gd name="T26" fmla="*/ 130 w 1751"/>
                <a:gd name="T27" fmla="*/ 968 h 2570"/>
                <a:gd name="T28" fmla="*/ 317 w 1751"/>
                <a:gd name="T29" fmla="*/ 1303 h 2570"/>
                <a:gd name="T30" fmla="*/ 373 w 1751"/>
                <a:gd name="T31" fmla="*/ 1415 h 2570"/>
                <a:gd name="T32" fmla="*/ 447 w 1751"/>
                <a:gd name="T33" fmla="*/ 1527 h 2570"/>
                <a:gd name="T34" fmla="*/ 503 w 1751"/>
                <a:gd name="T35" fmla="*/ 1639 h 2570"/>
                <a:gd name="T36" fmla="*/ 559 w 1751"/>
                <a:gd name="T37" fmla="*/ 1769 h 2570"/>
                <a:gd name="T38" fmla="*/ 633 w 1751"/>
                <a:gd name="T39" fmla="*/ 1880 h 2570"/>
                <a:gd name="T40" fmla="*/ 745 w 1751"/>
                <a:gd name="T41" fmla="*/ 2122 h 2570"/>
                <a:gd name="T42" fmla="*/ 820 w 1751"/>
                <a:gd name="T43" fmla="*/ 2234 h 2570"/>
                <a:gd name="T44" fmla="*/ 875 w 1751"/>
                <a:gd name="T45" fmla="*/ 2346 h 2570"/>
                <a:gd name="T46" fmla="*/ 931 w 1751"/>
                <a:gd name="T47" fmla="*/ 2476 h 2570"/>
                <a:gd name="T48" fmla="*/ 987 w 1751"/>
                <a:gd name="T49" fmla="*/ 2569 h 2570"/>
                <a:gd name="T50" fmla="*/ 987 w 1751"/>
                <a:gd name="T51" fmla="*/ 2216 h 2570"/>
                <a:gd name="T52" fmla="*/ 987 w 1751"/>
                <a:gd name="T53" fmla="*/ 2216 h 2570"/>
                <a:gd name="T54" fmla="*/ 969 w 1751"/>
                <a:gd name="T55" fmla="*/ 2178 h 2570"/>
                <a:gd name="T56" fmla="*/ 987 w 1751"/>
                <a:gd name="T57" fmla="*/ 2104 h 2570"/>
                <a:gd name="T58" fmla="*/ 931 w 1751"/>
                <a:gd name="T59" fmla="*/ 2085 h 2570"/>
                <a:gd name="T60" fmla="*/ 987 w 1751"/>
                <a:gd name="T61" fmla="*/ 1993 h 2570"/>
                <a:gd name="T62" fmla="*/ 875 w 1751"/>
                <a:gd name="T63" fmla="*/ 2011 h 2570"/>
                <a:gd name="T64" fmla="*/ 987 w 1751"/>
                <a:gd name="T65" fmla="*/ 1880 h 2570"/>
                <a:gd name="T66" fmla="*/ 838 w 1751"/>
                <a:gd name="T67" fmla="*/ 1918 h 2570"/>
                <a:gd name="T68" fmla="*/ 987 w 1751"/>
                <a:gd name="T69" fmla="*/ 1788 h 2570"/>
                <a:gd name="T70" fmla="*/ 782 w 1751"/>
                <a:gd name="T71" fmla="*/ 1844 h 2570"/>
                <a:gd name="T72" fmla="*/ 987 w 1751"/>
                <a:gd name="T73" fmla="*/ 1676 h 2570"/>
                <a:gd name="T74" fmla="*/ 745 w 1751"/>
                <a:gd name="T75" fmla="*/ 1750 h 2570"/>
                <a:gd name="T76" fmla="*/ 987 w 1751"/>
                <a:gd name="T77" fmla="*/ 1564 h 2570"/>
                <a:gd name="T78" fmla="*/ 708 w 1751"/>
                <a:gd name="T79" fmla="*/ 1657 h 2570"/>
                <a:gd name="T80" fmla="*/ 987 w 1751"/>
                <a:gd name="T81" fmla="*/ 1452 h 2570"/>
                <a:gd name="T82" fmla="*/ 615 w 1751"/>
                <a:gd name="T83" fmla="*/ 1490 h 2570"/>
                <a:gd name="T84" fmla="*/ 987 w 1751"/>
                <a:gd name="T85" fmla="*/ 1248 h 2570"/>
                <a:gd name="T86" fmla="*/ 949 w 1751"/>
                <a:gd name="T87" fmla="*/ 1210 h 2570"/>
                <a:gd name="T88" fmla="*/ 987 w 1751"/>
                <a:gd name="T89" fmla="*/ 1136 h 2570"/>
                <a:gd name="T90" fmla="*/ 913 w 1751"/>
                <a:gd name="T91" fmla="*/ 1136 h 2570"/>
                <a:gd name="T92" fmla="*/ 987 w 1751"/>
                <a:gd name="T93" fmla="*/ 1024 h 2570"/>
                <a:gd name="T94" fmla="*/ 857 w 1751"/>
                <a:gd name="T95" fmla="*/ 1043 h 2570"/>
                <a:gd name="T96" fmla="*/ 1471 w 1751"/>
                <a:gd name="T97" fmla="*/ 670 h 2570"/>
                <a:gd name="T98" fmla="*/ 1154 w 1751"/>
                <a:gd name="T99" fmla="*/ 894 h 2570"/>
                <a:gd name="T100" fmla="*/ 1527 w 1751"/>
                <a:gd name="T101" fmla="*/ 745 h 2570"/>
                <a:gd name="T102" fmla="*/ 1359 w 1751"/>
                <a:gd name="T103" fmla="*/ 894 h 2570"/>
                <a:gd name="T104" fmla="*/ 1564 w 1751"/>
                <a:gd name="T105" fmla="*/ 838 h 2570"/>
                <a:gd name="T106" fmla="*/ 1564 w 1751"/>
                <a:gd name="T107" fmla="*/ 894 h 2570"/>
                <a:gd name="T108" fmla="*/ 1750 w 1751"/>
                <a:gd name="T109" fmla="*/ 875 h 2570"/>
                <a:gd name="T110" fmla="*/ 559 w 1751"/>
                <a:gd name="T111" fmla="*/ 1434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1" h="2570">
                  <a:moveTo>
                    <a:pt x="559" y="1434"/>
                  </a:moveTo>
                  <a:lnTo>
                    <a:pt x="559" y="1434"/>
                  </a:lnTo>
                  <a:cubicBezTo>
                    <a:pt x="354" y="1043"/>
                    <a:pt x="354" y="1043"/>
                    <a:pt x="354" y="1043"/>
                  </a:cubicBezTo>
                  <a:cubicBezTo>
                    <a:pt x="689" y="856"/>
                    <a:pt x="689" y="856"/>
                    <a:pt x="689" y="856"/>
                  </a:cubicBezTo>
                  <a:cubicBezTo>
                    <a:pt x="894" y="1248"/>
                    <a:pt x="894" y="1248"/>
                    <a:pt x="894" y="1248"/>
                  </a:cubicBezTo>
                  <a:cubicBezTo>
                    <a:pt x="559" y="1434"/>
                    <a:pt x="559" y="1434"/>
                    <a:pt x="559" y="1434"/>
                  </a:cubicBezTo>
                  <a:lnTo>
                    <a:pt x="820" y="968"/>
                  </a:lnTo>
                  <a:lnTo>
                    <a:pt x="820" y="968"/>
                  </a:lnTo>
                  <a:cubicBezTo>
                    <a:pt x="801" y="912"/>
                    <a:pt x="801" y="912"/>
                    <a:pt x="801" y="912"/>
                  </a:cubicBezTo>
                  <a:cubicBezTo>
                    <a:pt x="1434" y="577"/>
                    <a:pt x="1434" y="577"/>
                    <a:pt x="1434" y="577"/>
                  </a:cubicBezTo>
                  <a:cubicBezTo>
                    <a:pt x="1452" y="614"/>
                    <a:pt x="1452" y="614"/>
                    <a:pt x="1452" y="614"/>
                  </a:cubicBezTo>
                  <a:cubicBezTo>
                    <a:pt x="820" y="968"/>
                    <a:pt x="820" y="968"/>
                    <a:pt x="820" y="968"/>
                  </a:cubicBezTo>
                  <a:lnTo>
                    <a:pt x="782" y="875"/>
                  </a:lnTo>
                  <a:lnTo>
                    <a:pt x="782" y="875"/>
                  </a:lnTo>
                  <a:cubicBezTo>
                    <a:pt x="745" y="838"/>
                    <a:pt x="745" y="838"/>
                    <a:pt x="745" y="838"/>
                  </a:cubicBezTo>
                  <a:cubicBezTo>
                    <a:pt x="1396" y="503"/>
                    <a:pt x="1396" y="503"/>
                    <a:pt x="1396" y="503"/>
                  </a:cubicBezTo>
                  <a:cubicBezTo>
                    <a:pt x="1415" y="540"/>
                    <a:pt x="1415" y="540"/>
                    <a:pt x="1415" y="540"/>
                  </a:cubicBezTo>
                  <a:cubicBezTo>
                    <a:pt x="782" y="875"/>
                    <a:pt x="782" y="875"/>
                    <a:pt x="782" y="875"/>
                  </a:cubicBezTo>
                  <a:lnTo>
                    <a:pt x="428" y="856"/>
                  </a:lnTo>
                  <a:lnTo>
                    <a:pt x="428" y="856"/>
                  </a:lnTo>
                  <a:cubicBezTo>
                    <a:pt x="391" y="763"/>
                    <a:pt x="391" y="763"/>
                    <a:pt x="391" y="763"/>
                  </a:cubicBezTo>
                  <a:cubicBezTo>
                    <a:pt x="1154" y="354"/>
                    <a:pt x="1154" y="354"/>
                    <a:pt x="1154" y="354"/>
                  </a:cubicBezTo>
                  <a:cubicBezTo>
                    <a:pt x="1210" y="447"/>
                    <a:pt x="1210" y="447"/>
                    <a:pt x="1210" y="447"/>
                  </a:cubicBezTo>
                  <a:cubicBezTo>
                    <a:pt x="428" y="856"/>
                    <a:pt x="428" y="856"/>
                    <a:pt x="428" y="856"/>
                  </a:cubicBezTo>
                  <a:lnTo>
                    <a:pt x="1303" y="0"/>
                  </a:lnTo>
                  <a:lnTo>
                    <a:pt x="1303" y="0"/>
                  </a:lnTo>
                  <a:cubicBezTo>
                    <a:pt x="0" y="689"/>
                    <a:pt x="0" y="689"/>
                    <a:pt x="0" y="689"/>
                  </a:cubicBezTo>
                  <a:cubicBezTo>
                    <a:pt x="130" y="968"/>
                    <a:pt x="130" y="968"/>
                    <a:pt x="130" y="968"/>
                  </a:cubicBezTo>
                  <a:cubicBezTo>
                    <a:pt x="168" y="1024"/>
                    <a:pt x="168" y="1024"/>
                    <a:pt x="168" y="1024"/>
                  </a:cubicBezTo>
                  <a:cubicBezTo>
                    <a:pt x="317" y="1303"/>
                    <a:pt x="317" y="1303"/>
                    <a:pt x="317" y="1303"/>
                  </a:cubicBezTo>
                  <a:cubicBezTo>
                    <a:pt x="354" y="1359"/>
                    <a:pt x="354" y="1359"/>
                    <a:pt x="354" y="1359"/>
                  </a:cubicBezTo>
                  <a:cubicBezTo>
                    <a:pt x="373" y="1415"/>
                    <a:pt x="373" y="1415"/>
                    <a:pt x="373" y="1415"/>
                  </a:cubicBezTo>
                  <a:cubicBezTo>
                    <a:pt x="410" y="1471"/>
                    <a:pt x="410" y="1471"/>
                    <a:pt x="410" y="1471"/>
                  </a:cubicBezTo>
                  <a:cubicBezTo>
                    <a:pt x="447" y="1527"/>
                    <a:pt x="447" y="1527"/>
                    <a:pt x="447" y="1527"/>
                  </a:cubicBezTo>
                  <a:cubicBezTo>
                    <a:pt x="466" y="1583"/>
                    <a:pt x="466" y="1583"/>
                    <a:pt x="466" y="1583"/>
                  </a:cubicBezTo>
                  <a:cubicBezTo>
                    <a:pt x="503" y="1639"/>
                    <a:pt x="503" y="1639"/>
                    <a:pt x="503" y="1639"/>
                  </a:cubicBezTo>
                  <a:cubicBezTo>
                    <a:pt x="540" y="1713"/>
                    <a:pt x="540" y="1713"/>
                    <a:pt x="540" y="1713"/>
                  </a:cubicBezTo>
                  <a:cubicBezTo>
                    <a:pt x="559" y="1769"/>
                    <a:pt x="559" y="1769"/>
                    <a:pt x="559" y="1769"/>
                  </a:cubicBezTo>
                  <a:cubicBezTo>
                    <a:pt x="596" y="1824"/>
                    <a:pt x="596" y="1824"/>
                    <a:pt x="596" y="1824"/>
                  </a:cubicBezTo>
                  <a:cubicBezTo>
                    <a:pt x="633" y="1880"/>
                    <a:pt x="633" y="1880"/>
                    <a:pt x="633" y="1880"/>
                  </a:cubicBezTo>
                  <a:cubicBezTo>
                    <a:pt x="652" y="1936"/>
                    <a:pt x="652" y="1936"/>
                    <a:pt x="652" y="1936"/>
                  </a:cubicBezTo>
                  <a:cubicBezTo>
                    <a:pt x="745" y="2122"/>
                    <a:pt x="745" y="2122"/>
                    <a:pt x="745" y="2122"/>
                  </a:cubicBezTo>
                  <a:cubicBezTo>
                    <a:pt x="782" y="2178"/>
                    <a:pt x="782" y="2178"/>
                    <a:pt x="782" y="2178"/>
                  </a:cubicBezTo>
                  <a:cubicBezTo>
                    <a:pt x="820" y="2234"/>
                    <a:pt x="820" y="2234"/>
                    <a:pt x="820" y="2234"/>
                  </a:cubicBezTo>
                  <a:cubicBezTo>
                    <a:pt x="838" y="2290"/>
                    <a:pt x="838" y="2290"/>
                    <a:pt x="838" y="2290"/>
                  </a:cubicBezTo>
                  <a:cubicBezTo>
                    <a:pt x="875" y="2346"/>
                    <a:pt x="875" y="2346"/>
                    <a:pt x="875" y="2346"/>
                  </a:cubicBezTo>
                  <a:cubicBezTo>
                    <a:pt x="913" y="2420"/>
                    <a:pt x="913" y="2420"/>
                    <a:pt x="913" y="2420"/>
                  </a:cubicBezTo>
                  <a:cubicBezTo>
                    <a:pt x="931" y="2476"/>
                    <a:pt x="931" y="2476"/>
                    <a:pt x="931" y="2476"/>
                  </a:cubicBezTo>
                  <a:cubicBezTo>
                    <a:pt x="969" y="2532"/>
                    <a:pt x="969" y="2532"/>
                    <a:pt x="969" y="2532"/>
                  </a:cubicBezTo>
                  <a:cubicBezTo>
                    <a:pt x="987" y="2569"/>
                    <a:pt x="987" y="2569"/>
                    <a:pt x="987" y="2569"/>
                  </a:cubicBezTo>
                  <a:lnTo>
                    <a:pt x="987" y="2569"/>
                  </a:lnTo>
                  <a:cubicBezTo>
                    <a:pt x="987" y="2216"/>
                    <a:pt x="987" y="2216"/>
                    <a:pt x="987" y="2216"/>
                  </a:cubicBezTo>
                  <a:lnTo>
                    <a:pt x="987" y="2216"/>
                  </a:lnTo>
                  <a:lnTo>
                    <a:pt x="987" y="2216"/>
                  </a:lnTo>
                  <a:cubicBezTo>
                    <a:pt x="987" y="2160"/>
                    <a:pt x="987" y="2160"/>
                    <a:pt x="987" y="2160"/>
                  </a:cubicBezTo>
                  <a:cubicBezTo>
                    <a:pt x="969" y="2178"/>
                    <a:pt x="969" y="2178"/>
                    <a:pt x="969" y="2178"/>
                  </a:cubicBezTo>
                  <a:cubicBezTo>
                    <a:pt x="949" y="2122"/>
                    <a:pt x="949" y="2122"/>
                    <a:pt x="949" y="2122"/>
                  </a:cubicBezTo>
                  <a:cubicBezTo>
                    <a:pt x="987" y="2104"/>
                    <a:pt x="987" y="2104"/>
                    <a:pt x="987" y="2104"/>
                  </a:cubicBezTo>
                  <a:cubicBezTo>
                    <a:pt x="987" y="2048"/>
                    <a:pt x="987" y="2048"/>
                    <a:pt x="987" y="2048"/>
                  </a:cubicBezTo>
                  <a:cubicBezTo>
                    <a:pt x="931" y="2085"/>
                    <a:pt x="931" y="2085"/>
                    <a:pt x="931" y="2085"/>
                  </a:cubicBezTo>
                  <a:cubicBezTo>
                    <a:pt x="894" y="2048"/>
                    <a:pt x="894" y="2048"/>
                    <a:pt x="894" y="2048"/>
                  </a:cubicBezTo>
                  <a:cubicBezTo>
                    <a:pt x="987" y="1993"/>
                    <a:pt x="987" y="1993"/>
                    <a:pt x="987" y="1993"/>
                  </a:cubicBezTo>
                  <a:cubicBezTo>
                    <a:pt x="987" y="1936"/>
                    <a:pt x="987" y="1936"/>
                    <a:pt x="987" y="1936"/>
                  </a:cubicBezTo>
                  <a:cubicBezTo>
                    <a:pt x="875" y="2011"/>
                    <a:pt x="875" y="2011"/>
                    <a:pt x="875" y="2011"/>
                  </a:cubicBezTo>
                  <a:cubicBezTo>
                    <a:pt x="857" y="1955"/>
                    <a:pt x="857" y="1955"/>
                    <a:pt x="857" y="1955"/>
                  </a:cubicBezTo>
                  <a:cubicBezTo>
                    <a:pt x="987" y="1880"/>
                    <a:pt x="987" y="1880"/>
                    <a:pt x="987" y="1880"/>
                  </a:cubicBezTo>
                  <a:cubicBezTo>
                    <a:pt x="987" y="1824"/>
                    <a:pt x="987" y="1824"/>
                    <a:pt x="987" y="1824"/>
                  </a:cubicBezTo>
                  <a:cubicBezTo>
                    <a:pt x="838" y="1918"/>
                    <a:pt x="838" y="1918"/>
                    <a:pt x="838" y="1918"/>
                  </a:cubicBezTo>
                  <a:cubicBezTo>
                    <a:pt x="820" y="1880"/>
                    <a:pt x="820" y="1880"/>
                    <a:pt x="820" y="1880"/>
                  </a:cubicBezTo>
                  <a:cubicBezTo>
                    <a:pt x="987" y="1788"/>
                    <a:pt x="987" y="1788"/>
                    <a:pt x="987" y="1788"/>
                  </a:cubicBezTo>
                  <a:cubicBezTo>
                    <a:pt x="987" y="1732"/>
                    <a:pt x="987" y="1732"/>
                    <a:pt x="987" y="1732"/>
                  </a:cubicBezTo>
                  <a:cubicBezTo>
                    <a:pt x="782" y="1844"/>
                    <a:pt x="782" y="1844"/>
                    <a:pt x="782" y="1844"/>
                  </a:cubicBezTo>
                  <a:cubicBezTo>
                    <a:pt x="764" y="1788"/>
                    <a:pt x="764" y="1788"/>
                    <a:pt x="764" y="1788"/>
                  </a:cubicBezTo>
                  <a:cubicBezTo>
                    <a:pt x="987" y="1676"/>
                    <a:pt x="987" y="1676"/>
                    <a:pt x="987" y="1676"/>
                  </a:cubicBezTo>
                  <a:cubicBezTo>
                    <a:pt x="987" y="1620"/>
                    <a:pt x="987" y="1620"/>
                    <a:pt x="987" y="1620"/>
                  </a:cubicBezTo>
                  <a:cubicBezTo>
                    <a:pt x="745" y="1750"/>
                    <a:pt x="745" y="1750"/>
                    <a:pt x="745" y="1750"/>
                  </a:cubicBezTo>
                  <a:cubicBezTo>
                    <a:pt x="726" y="1713"/>
                    <a:pt x="726" y="1713"/>
                    <a:pt x="726" y="1713"/>
                  </a:cubicBezTo>
                  <a:cubicBezTo>
                    <a:pt x="987" y="1564"/>
                    <a:pt x="987" y="1564"/>
                    <a:pt x="987" y="1564"/>
                  </a:cubicBezTo>
                  <a:cubicBezTo>
                    <a:pt x="987" y="1508"/>
                    <a:pt x="987" y="1508"/>
                    <a:pt x="987" y="1508"/>
                  </a:cubicBezTo>
                  <a:cubicBezTo>
                    <a:pt x="708" y="1657"/>
                    <a:pt x="708" y="1657"/>
                    <a:pt x="708" y="1657"/>
                  </a:cubicBezTo>
                  <a:cubicBezTo>
                    <a:pt x="671" y="1620"/>
                    <a:pt x="671" y="1620"/>
                    <a:pt x="671" y="1620"/>
                  </a:cubicBezTo>
                  <a:cubicBezTo>
                    <a:pt x="987" y="1452"/>
                    <a:pt x="987" y="1452"/>
                    <a:pt x="987" y="1452"/>
                  </a:cubicBezTo>
                  <a:cubicBezTo>
                    <a:pt x="987" y="1303"/>
                    <a:pt x="987" y="1303"/>
                    <a:pt x="987" y="1303"/>
                  </a:cubicBezTo>
                  <a:cubicBezTo>
                    <a:pt x="615" y="1490"/>
                    <a:pt x="615" y="1490"/>
                    <a:pt x="615" y="1490"/>
                  </a:cubicBezTo>
                  <a:cubicBezTo>
                    <a:pt x="596" y="1452"/>
                    <a:pt x="596" y="1452"/>
                    <a:pt x="596" y="1452"/>
                  </a:cubicBezTo>
                  <a:cubicBezTo>
                    <a:pt x="987" y="1248"/>
                    <a:pt x="987" y="1248"/>
                    <a:pt x="987" y="1248"/>
                  </a:cubicBezTo>
                  <a:cubicBezTo>
                    <a:pt x="987" y="1192"/>
                    <a:pt x="987" y="1192"/>
                    <a:pt x="987" y="1192"/>
                  </a:cubicBezTo>
                  <a:cubicBezTo>
                    <a:pt x="949" y="1210"/>
                    <a:pt x="949" y="1210"/>
                    <a:pt x="949" y="1210"/>
                  </a:cubicBezTo>
                  <a:cubicBezTo>
                    <a:pt x="931" y="1173"/>
                    <a:pt x="931" y="1173"/>
                    <a:pt x="931" y="1173"/>
                  </a:cubicBezTo>
                  <a:cubicBezTo>
                    <a:pt x="987" y="1136"/>
                    <a:pt x="987" y="1136"/>
                    <a:pt x="987" y="1136"/>
                  </a:cubicBezTo>
                  <a:cubicBezTo>
                    <a:pt x="987" y="1080"/>
                    <a:pt x="987" y="1080"/>
                    <a:pt x="987" y="1080"/>
                  </a:cubicBezTo>
                  <a:cubicBezTo>
                    <a:pt x="913" y="1136"/>
                    <a:pt x="913" y="1136"/>
                    <a:pt x="913" y="1136"/>
                  </a:cubicBezTo>
                  <a:cubicBezTo>
                    <a:pt x="894" y="1080"/>
                    <a:pt x="894" y="1080"/>
                    <a:pt x="894" y="1080"/>
                  </a:cubicBezTo>
                  <a:cubicBezTo>
                    <a:pt x="987" y="1024"/>
                    <a:pt x="987" y="1024"/>
                    <a:pt x="987" y="1024"/>
                  </a:cubicBezTo>
                  <a:cubicBezTo>
                    <a:pt x="1005" y="1005"/>
                    <a:pt x="1005" y="987"/>
                    <a:pt x="1024" y="968"/>
                  </a:cubicBezTo>
                  <a:cubicBezTo>
                    <a:pt x="857" y="1043"/>
                    <a:pt x="857" y="1043"/>
                    <a:pt x="857" y="1043"/>
                  </a:cubicBezTo>
                  <a:cubicBezTo>
                    <a:pt x="838" y="1005"/>
                    <a:pt x="838" y="1005"/>
                    <a:pt x="838" y="1005"/>
                  </a:cubicBezTo>
                  <a:cubicBezTo>
                    <a:pt x="1471" y="670"/>
                    <a:pt x="1471" y="670"/>
                    <a:pt x="1471" y="670"/>
                  </a:cubicBezTo>
                  <a:cubicBezTo>
                    <a:pt x="1490" y="707"/>
                    <a:pt x="1490" y="707"/>
                    <a:pt x="1490" y="707"/>
                  </a:cubicBezTo>
                  <a:cubicBezTo>
                    <a:pt x="1154" y="894"/>
                    <a:pt x="1154" y="894"/>
                    <a:pt x="1154" y="894"/>
                  </a:cubicBezTo>
                  <a:cubicBezTo>
                    <a:pt x="1247" y="894"/>
                    <a:pt x="1247" y="894"/>
                    <a:pt x="1247" y="894"/>
                  </a:cubicBezTo>
                  <a:cubicBezTo>
                    <a:pt x="1527" y="745"/>
                    <a:pt x="1527" y="745"/>
                    <a:pt x="1527" y="745"/>
                  </a:cubicBezTo>
                  <a:cubicBezTo>
                    <a:pt x="1545" y="782"/>
                    <a:pt x="1545" y="782"/>
                    <a:pt x="1545" y="782"/>
                  </a:cubicBezTo>
                  <a:cubicBezTo>
                    <a:pt x="1359" y="894"/>
                    <a:pt x="1359" y="894"/>
                    <a:pt x="1359" y="894"/>
                  </a:cubicBezTo>
                  <a:cubicBezTo>
                    <a:pt x="1452" y="894"/>
                    <a:pt x="1452" y="894"/>
                    <a:pt x="1452" y="894"/>
                  </a:cubicBezTo>
                  <a:cubicBezTo>
                    <a:pt x="1564" y="838"/>
                    <a:pt x="1564" y="838"/>
                    <a:pt x="1564" y="838"/>
                  </a:cubicBezTo>
                  <a:cubicBezTo>
                    <a:pt x="1583" y="875"/>
                    <a:pt x="1583" y="875"/>
                    <a:pt x="1583" y="875"/>
                  </a:cubicBezTo>
                  <a:cubicBezTo>
                    <a:pt x="1564" y="894"/>
                    <a:pt x="1564" y="894"/>
                    <a:pt x="1564" y="894"/>
                  </a:cubicBezTo>
                  <a:cubicBezTo>
                    <a:pt x="1750" y="894"/>
                    <a:pt x="1750" y="894"/>
                    <a:pt x="1750" y="894"/>
                  </a:cubicBezTo>
                  <a:cubicBezTo>
                    <a:pt x="1750" y="875"/>
                    <a:pt x="1750" y="875"/>
                    <a:pt x="1750" y="875"/>
                  </a:cubicBezTo>
                  <a:cubicBezTo>
                    <a:pt x="1303" y="0"/>
                    <a:pt x="1303" y="0"/>
                    <a:pt x="1303" y="0"/>
                  </a:cubicBezTo>
                  <a:lnTo>
                    <a:pt x="559" y="1434"/>
                  </a:lnTo>
                </a:path>
              </a:pathLst>
            </a:custGeom>
            <a:solidFill>
              <a:srgbClr val="E1E6E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Freeform: Shape 320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763 w 820"/>
                <a:gd name="T1" fmla="*/ 0 h 503"/>
                <a:gd name="T2" fmla="*/ 0 w 820"/>
                <a:gd name="T3" fmla="*/ 409 h 503"/>
                <a:gd name="T4" fmla="*/ 37 w 820"/>
                <a:gd name="T5" fmla="*/ 502 h 503"/>
                <a:gd name="T6" fmla="*/ 819 w 820"/>
                <a:gd name="T7" fmla="*/ 93 h 503"/>
                <a:gd name="T8" fmla="*/ 763 w 820"/>
                <a:gd name="T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763" y="0"/>
                  </a:moveTo>
                  <a:lnTo>
                    <a:pt x="0" y="409"/>
                  </a:lnTo>
                  <a:lnTo>
                    <a:pt x="37" y="502"/>
                  </a:lnTo>
                  <a:lnTo>
                    <a:pt x="819" y="93"/>
                  </a:lnTo>
                  <a:lnTo>
                    <a:pt x="76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Freeform: Shape 321"/>
            <p:cNvSpPr>
              <a:spLocks/>
            </p:cNvSpPr>
            <p:nvPr/>
          </p:nvSpPr>
          <p:spPr bwMode="auto">
            <a:xfrm>
              <a:off x="6869113" y="2062163"/>
              <a:ext cx="295275" cy="180975"/>
            </a:xfrm>
            <a:custGeom>
              <a:avLst/>
              <a:gdLst>
                <a:gd name="T0" fmla="*/ 763 w 820"/>
                <a:gd name="T1" fmla="*/ 0 h 503"/>
                <a:gd name="T2" fmla="*/ 0 w 820"/>
                <a:gd name="T3" fmla="*/ 409 h 503"/>
                <a:gd name="T4" fmla="*/ 37 w 820"/>
                <a:gd name="T5" fmla="*/ 502 h 503"/>
                <a:gd name="T6" fmla="*/ 819 w 820"/>
                <a:gd name="T7" fmla="*/ 93 h 503"/>
                <a:gd name="T8" fmla="*/ 763 w 820"/>
                <a:gd name="T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0" h="503">
                  <a:moveTo>
                    <a:pt x="763" y="0"/>
                  </a:moveTo>
                  <a:lnTo>
                    <a:pt x="0" y="409"/>
                  </a:lnTo>
                  <a:lnTo>
                    <a:pt x="37" y="502"/>
                  </a:lnTo>
                  <a:lnTo>
                    <a:pt x="819" y="93"/>
                  </a:lnTo>
                  <a:lnTo>
                    <a:pt x="76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Freeform: Shape 322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51 w 671"/>
                <a:gd name="T1" fmla="*/ 0 h 373"/>
                <a:gd name="T2" fmla="*/ 0 w 671"/>
                <a:gd name="T3" fmla="*/ 335 h 373"/>
                <a:gd name="T4" fmla="*/ 37 w 671"/>
                <a:gd name="T5" fmla="*/ 372 h 373"/>
                <a:gd name="T6" fmla="*/ 670 w 671"/>
                <a:gd name="T7" fmla="*/ 37 h 373"/>
                <a:gd name="T8" fmla="*/ 651 w 671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51" y="0"/>
                  </a:moveTo>
                  <a:lnTo>
                    <a:pt x="0" y="335"/>
                  </a:lnTo>
                  <a:lnTo>
                    <a:pt x="37" y="372"/>
                  </a:lnTo>
                  <a:lnTo>
                    <a:pt x="670" y="37"/>
                  </a:lnTo>
                  <a:lnTo>
                    <a:pt x="65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Freeform: Shape 323"/>
            <p:cNvSpPr>
              <a:spLocks/>
            </p:cNvSpPr>
            <p:nvPr/>
          </p:nvSpPr>
          <p:spPr bwMode="auto">
            <a:xfrm>
              <a:off x="6997700" y="2116138"/>
              <a:ext cx="241300" cy="134937"/>
            </a:xfrm>
            <a:custGeom>
              <a:avLst/>
              <a:gdLst>
                <a:gd name="T0" fmla="*/ 651 w 671"/>
                <a:gd name="T1" fmla="*/ 0 h 373"/>
                <a:gd name="T2" fmla="*/ 0 w 671"/>
                <a:gd name="T3" fmla="*/ 335 h 373"/>
                <a:gd name="T4" fmla="*/ 37 w 671"/>
                <a:gd name="T5" fmla="*/ 372 h 373"/>
                <a:gd name="T6" fmla="*/ 670 w 671"/>
                <a:gd name="T7" fmla="*/ 37 h 373"/>
                <a:gd name="T8" fmla="*/ 651 w 671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373">
                  <a:moveTo>
                    <a:pt x="651" y="0"/>
                  </a:moveTo>
                  <a:lnTo>
                    <a:pt x="0" y="335"/>
                  </a:lnTo>
                  <a:lnTo>
                    <a:pt x="37" y="372"/>
                  </a:lnTo>
                  <a:lnTo>
                    <a:pt x="670" y="37"/>
                  </a:lnTo>
                  <a:lnTo>
                    <a:pt x="65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Freeform: Shape 324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335 w 541"/>
                <a:gd name="T1" fmla="*/ 0 h 579"/>
                <a:gd name="T2" fmla="*/ 0 w 541"/>
                <a:gd name="T3" fmla="*/ 187 h 579"/>
                <a:gd name="T4" fmla="*/ 205 w 541"/>
                <a:gd name="T5" fmla="*/ 578 h 579"/>
                <a:gd name="T6" fmla="*/ 540 w 541"/>
                <a:gd name="T7" fmla="*/ 392 h 579"/>
                <a:gd name="T8" fmla="*/ 335 w 541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335" y="0"/>
                  </a:moveTo>
                  <a:lnTo>
                    <a:pt x="0" y="187"/>
                  </a:lnTo>
                  <a:lnTo>
                    <a:pt x="205" y="578"/>
                  </a:lnTo>
                  <a:lnTo>
                    <a:pt x="540" y="392"/>
                  </a:lnTo>
                  <a:lnTo>
                    <a:pt x="335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Freeform: Shape 325"/>
            <p:cNvSpPr>
              <a:spLocks/>
            </p:cNvSpPr>
            <p:nvPr/>
          </p:nvSpPr>
          <p:spPr bwMode="auto">
            <a:xfrm>
              <a:off x="6856413" y="2243138"/>
              <a:ext cx="195262" cy="207962"/>
            </a:xfrm>
            <a:custGeom>
              <a:avLst/>
              <a:gdLst>
                <a:gd name="T0" fmla="*/ 335 w 541"/>
                <a:gd name="T1" fmla="*/ 0 h 579"/>
                <a:gd name="T2" fmla="*/ 0 w 541"/>
                <a:gd name="T3" fmla="*/ 187 h 579"/>
                <a:gd name="T4" fmla="*/ 205 w 541"/>
                <a:gd name="T5" fmla="*/ 578 h 579"/>
                <a:gd name="T6" fmla="*/ 540 w 541"/>
                <a:gd name="T7" fmla="*/ 392 h 579"/>
                <a:gd name="T8" fmla="*/ 335 w 541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79">
                  <a:moveTo>
                    <a:pt x="335" y="0"/>
                  </a:moveTo>
                  <a:lnTo>
                    <a:pt x="0" y="187"/>
                  </a:lnTo>
                  <a:lnTo>
                    <a:pt x="205" y="578"/>
                  </a:lnTo>
                  <a:lnTo>
                    <a:pt x="540" y="392"/>
                  </a:lnTo>
                  <a:lnTo>
                    <a:pt x="335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Freeform: Shape 326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33 w 652"/>
                <a:gd name="T1" fmla="*/ 0 h 392"/>
                <a:gd name="T2" fmla="*/ 0 w 652"/>
                <a:gd name="T3" fmla="*/ 335 h 392"/>
                <a:gd name="T4" fmla="*/ 19 w 652"/>
                <a:gd name="T5" fmla="*/ 391 h 392"/>
                <a:gd name="T6" fmla="*/ 651 w 652"/>
                <a:gd name="T7" fmla="*/ 37 h 392"/>
                <a:gd name="T8" fmla="*/ 633 w 652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33" y="0"/>
                  </a:moveTo>
                  <a:lnTo>
                    <a:pt x="0" y="335"/>
                  </a:lnTo>
                  <a:lnTo>
                    <a:pt x="19" y="391"/>
                  </a:lnTo>
                  <a:lnTo>
                    <a:pt x="651" y="37"/>
                  </a:lnTo>
                  <a:lnTo>
                    <a:pt x="63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Freeform: Shape 327"/>
            <p:cNvSpPr>
              <a:spLocks/>
            </p:cNvSpPr>
            <p:nvPr/>
          </p:nvSpPr>
          <p:spPr bwMode="auto">
            <a:xfrm>
              <a:off x="7016750" y="2143125"/>
              <a:ext cx="234950" cy="141288"/>
            </a:xfrm>
            <a:custGeom>
              <a:avLst/>
              <a:gdLst>
                <a:gd name="T0" fmla="*/ 633 w 652"/>
                <a:gd name="T1" fmla="*/ 0 h 392"/>
                <a:gd name="T2" fmla="*/ 0 w 652"/>
                <a:gd name="T3" fmla="*/ 335 h 392"/>
                <a:gd name="T4" fmla="*/ 19 w 652"/>
                <a:gd name="T5" fmla="*/ 391 h 392"/>
                <a:gd name="T6" fmla="*/ 651 w 652"/>
                <a:gd name="T7" fmla="*/ 37 h 392"/>
                <a:gd name="T8" fmla="*/ 633 w 652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392">
                  <a:moveTo>
                    <a:pt x="633" y="0"/>
                  </a:moveTo>
                  <a:lnTo>
                    <a:pt x="0" y="335"/>
                  </a:lnTo>
                  <a:lnTo>
                    <a:pt x="19" y="391"/>
                  </a:lnTo>
                  <a:lnTo>
                    <a:pt x="651" y="37"/>
                  </a:lnTo>
                  <a:lnTo>
                    <a:pt x="63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Freeform: Shape 328"/>
            <p:cNvSpPr>
              <a:spLocks/>
            </p:cNvSpPr>
            <p:nvPr/>
          </p:nvSpPr>
          <p:spPr bwMode="auto">
            <a:xfrm>
              <a:off x="7031038" y="2176463"/>
              <a:ext cx="234950" cy="134937"/>
            </a:xfrm>
            <a:custGeom>
              <a:avLst/>
              <a:gdLst>
                <a:gd name="T0" fmla="*/ 633 w 653"/>
                <a:gd name="T1" fmla="*/ 0 h 374"/>
                <a:gd name="T2" fmla="*/ 633 w 653"/>
                <a:gd name="T3" fmla="*/ 0 h 374"/>
                <a:gd name="T4" fmla="*/ 0 w 653"/>
                <a:gd name="T5" fmla="*/ 335 h 374"/>
                <a:gd name="T6" fmla="*/ 19 w 653"/>
                <a:gd name="T7" fmla="*/ 373 h 374"/>
                <a:gd name="T8" fmla="*/ 186 w 653"/>
                <a:gd name="T9" fmla="*/ 298 h 374"/>
                <a:gd name="T10" fmla="*/ 316 w 653"/>
                <a:gd name="T11" fmla="*/ 224 h 374"/>
                <a:gd name="T12" fmla="*/ 316 w 653"/>
                <a:gd name="T13" fmla="*/ 224 h 374"/>
                <a:gd name="T14" fmla="*/ 652 w 653"/>
                <a:gd name="T15" fmla="*/ 37 h 374"/>
                <a:gd name="T16" fmla="*/ 633 w 653"/>
                <a:gd name="T17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3" h="374">
                  <a:moveTo>
                    <a:pt x="633" y="0"/>
                  </a:moveTo>
                  <a:lnTo>
                    <a:pt x="633" y="0"/>
                  </a:lnTo>
                  <a:cubicBezTo>
                    <a:pt x="0" y="335"/>
                    <a:pt x="0" y="335"/>
                    <a:pt x="0" y="335"/>
                  </a:cubicBezTo>
                  <a:cubicBezTo>
                    <a:pt x="19" y="373"/>
                    <a:pt x="19" y="373"/>
                    <a:pt x="19" y="373"/>
                  </a:cubicBezTo>
                  <a:cubicBezTo>
                    <a:pt x="186" y="298"/>
                    <a:pt x="186" y="298"/>
                    <a:pt x="186" y="298"/>
                  </a:cubicBezTo>
                  <a:cubicBezTo>
                    <a:pt x="205" y="242"/>
                    <a:pt x="260" y="224"/>
                    <a:pt x="316" y="224"/>
                  </a:cubicBezTo>
                  <a:lnTo>
                    <a:pt x="316" y="224"/>
                  </a:lnTo>
                  <a:cubicBezTo>
                    <a:pt x="652" y="37"/>
                    <a:pt x="652" y="37"/>
                    <a:pt x="652" y="37"/>
                  </a:cubicBezTo>
                  <a:cubicBezTo>
                    <a:pt x="633" y="0"/>
                    <a:pt x="633" y="0"/>
                    <a:pt x="633" y="0"/>
                  </a:cubicBez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Freeform: Shape 329"/>
            <p:cNvSpPr>
              <a:spLocks/>
            </p:cNvSpPr>
            <p:nvPr/>
          </p:nvSpPr>
          <p:spPr bwMode="auto">
            <a:xfrm>
              <a:off x="7050088" y="2203450"/>
              <a:ext cx="234950" cy="141288"/>
            </a:xfrm>
            <a:custGeom>
              <a:avLst/>
              <a:gdLst>
                <a:gd name="T0" fmla="*/ 93 w 652"/>
                <a:gd name="T1" fmla="*/ 279 h 392"/>
                <a:gd name="T2" fmla="*/ 93 w 652"/>
                <a:gd name="T3" fmla="*/ 279 h 392"/>
                <a:gd name="T4" fmla="*/ 0 w 652"/>
                <a:gd name="T5" fmla="*/ 335 h 392"/>
                <a:gd name="T6" fmla="*/ 19 w 652"/>
                <a:gd name="T7" fmla="*/ 391 h 392"/>
                <a:gd name="T8" fmla="*/ 93 w 652"/>
                <a:gd name="T9" fmla="*/ 335 h 392"/>
                <a:gd name="T10" fmla="*/ 93 w 652"/>
                <a:gd name="T11" fmla="*/ 298 h 392"/>
                <a:gd name="T12" fmla="*/ 93 w 652"/>
                <a:gd name="T13" fmla="*/ 298 h 392"/>
                <a:gd name="T14" fmla="*/ 93 w 652"/>
                <a:gd name="T15" fmla="*/ 298 h 392"/>
                <a:gd name="T16" fmla="*/ 93 w 652"/>
                <a:gd name="T17" fmla="*/ 279 h 392"/>
                <a:gd name="T18" fmla="*/ 633 w 652"/>
                <a:gd name="T19" fmla="*/ 0 h 392"/>
                <a:gd name="T20" fmla="*/ 633 w 652"/>
                <a:gd name="T21" fmla="*/ 0 h 392"/>
                <a:gd name="T22" fmla="*/ 353 w 652"/>
                <a:gd name="T23" fmla="*/ 149 h 392"/>
                <a:gd name="T24" fmla="*/ 465 w 652"/>
                <a:gd name="T25" fmla="*/ 149 h 392"/>
                <a:gd name="T26" fmla="*/ 651 w 652"/>
                <a:gd name="T27" fmla="*/ 37 h 392"/>
                <a:gd name="T28" fmla="*/ 633 w 652"/>
                <a:gd name="T29" fmla="*/ 0 h 392"/>
                <a:gd name="T30" fmla="*/ 93 w 652"/>
                <a:gd name="T31" fmla="*/ 27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392">
                  <a:moveTo>
                    <a:pt x="93" y="279"/>
                  </a:moveTo>
                  <a:lnTo>
                    <a:pt x="93" y="279"/>
                  </a:lnTo>
                  <a:cubicBezTo>
                    <a:pt x="0" y="335"/>
                    <a:pt x="0" y="335"/>
                    <a:pt x="0" y="335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93" y="335"/>
                    <a:pt x="93" y="335"/>
                    <a:pt x="93" y="335"/>
                  </a:cubicBezTo>
                  <a:cubicBezTo>
                    <a:pt x="93" y="298"/>
                    <a:pt x="93" y="298"/>
                    <a:pt x="93" y="298"/>
                  </a:cubicBezTo>
                  <a:lnTo>
                    <a:pt x="93" y="298"/>
                  </a:lnTo>
                  <a:lnTo>
                    <a:pt x="93" y="298"/>
                  </a:lnTo>
                  <a:cubicBezTo>
                    <a:pt x="93" y="298"/>
                    <a:pt x="93" y="298"/>
                    <a:pt x="93" y="279"/>
                  </a:cubicBezTo>
                  <a:lnTo>
                    <a:pt x="633" y="0"/>
                  </a:lnTo>
                  <a:lnTo>
                    <a:pt x="633" y="0"/>
                  </a:lnTo>
                  <a:cubicBezTo>
                    <a:pt x="353" y="149"/>
                    <a:pt x="353" y="149"/>
                    <a:pt x="353" y="149"/>
                  </a:cubicBezTo>
                  <a:cubicBezTo>
                    <a:pt x="465" y="149"/>
                    <a:pt x="465" y="149"/>
                    <a:pt x="465" y="149"/>
                  </a:cubicBezTo>
                  <a:cubicBezTo>
                    <a:pt x="651" y="37"/>
                    <a:pt x="651" y="37"/>
                    <a:pt x="651" y="37"/>
                  </a:cubicBezTo>
                  <a:cubicBezTo>
                    <a:pt x="633" y="0"/>
                    <a:pt x="633" y="0"/>
                    <a:pt x="633" y="0"/>
                  </a:cubicBezTo>
                  <a:lnTo>
                    <a:pt x="93" y="279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Freeform: Shape 330"/>
            <p:cNvSpPr>
              <a:spLocks/>
            </p:cNvSpPr>
            <p:nvPr/>
          </p:nvSpPr>
          <p:spPr bwMode="auto">
            <a:xfrm>
              <a:off x="7064375" y="2236788"/>
              <a:ext cx="234950" cy="134937"/>
            </a:xfrm>
            <a:custGeom>
              <a:avLst/>
              <a:gdLst>
                <a:gd name="T0" fmla="*/ 56 w 653"/>
                <a:gd name="T1" fmla="*/ 298 h 373"/>
                <a:gd name="T2" fmla="*/ 0 w 653"/>
                <a:gd name="T3" fmla="*/ 335 h 373"/>
                <a:gd name="T4" fmla="*/ 18 w 653"/>
                <a:gd name="T5" fmla="*/ 372 h 373"/>
                <a:gd name="T6" fmla="*/ 56 w 653"/>
                <a:gd name="T7" fmla="*/ 354 h 373"/>
                <a:gd name="T8" fmla="*/ 56 w 653"/>
                <a:gd name="T9" fmla="*/ 298 h 373"/>
                <a:gd name="T10" fmla="*/ 633 w 653"/>
                <a:gd name="T11" fmla="*/ 0 h 373"/>
                <a:gd name="T12" fmla="*/ 521 w 653"/>
                <a:gd name="T13" fmla="*/ 56 h 373"/>
                <a:gd name="T14" fmla="*/ 633 w 653"/>
                <a:gd name="T15" fmla="*/ 56 h 373"/>
                <a:gd name="T16" fmla="*/ 652 w 653"/>
                <a:gd name="T17" fmla="*/ 37 h 373"/>
                <a:gd name="T18" fmla="*/ 633 w 653"/>
                <a:gd name="T1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3" h="373">
                  <a:moveTo>
                    <a:pt x="56" y="298"/>
                  </a:moveTo>
                  <a:lnTo>
                    <a:pt x="0" y="335"/>
                  </a:lnTo>
                  <a:lnTo>
                    <a:pt x="18" y="372"/>
                  </a:lnTo>
                  <a:lnTo>
                    <a:pt x="56" y="354"/>
                  </a:lnTo>
                  <a:lnTo>
                    <a:pt x="56" y="298"/>
                  </a:lnTo>
                  <a:close/>
                  <a:moveTo>
                    <a:pt x="633" y="0"/>
                  </a:moveTo>
                  <a:lnTo>
                    <a:pt x="521" y="56"/>
                  </a:lnTo>
                  <a:lnTo>
                    <a:pt x="633" y="56"/>
                  </a:lnTo>
                  <a:lnTo>
                    <a:pt x="652" y="37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Freeform: Shape 331"/>
            <p:cNvSpPr>
              <a:spLocks/>
            </p:cNvSpPr>
            <p:nvPr/>
          </p:nvSpPr>
          <p:spPr bwMode="auto">
            <a:xfrm>
              <a:off x="7064375" y="2344738"/>
              <a:ext cx="20638" cy="26987"/>
            </a:xfrm>
            <a:custGeom>
              <a:avLst/>
              <a:gdLst>
                <a:gd name="T0" fmla="*/ 56 w 57"/>
                <a:gd name="T1" fmla="*/ 0 h 75"/>
                <a:gd name="T2" fmla="*/ 0 w 57"/>
                <a:gd name="T3" fmla="*/ 37 h 75"/>
                <a:gd name="T4" fmla="*/ 18 w 57"/>
                <a:gd name="T5" fmla="*/ 74 h 75"/>
                <a:gd name="T6" fmla="*/ 56 w 57"/>
                <a:gd name="T7" fmla="*/ 56 h 75"/>
                <a:gd name="T8" fmla="*/ 56 w 5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5">
                  <a:moveTo>
                    <a:pt x="56" y="0"/>
                  </a:moveTo>
                  <a:lnTo>
                    <a:pt x="0" y="37"/>
                  </a:lnTo>
                  <a:lnTo>
                    <a:pt x="18" y="74"/>
                  </a:lnTo>
                  <a:lnTo>
                    <a:pt x="56" y="56"/>
                  </a:lnTo>
                  <a:lnTo>
                    <a:pt x="56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Freeform: Shape 332"/>
            <p:cNvSpPr>
              <a:spLocks/>
            </p:cNvSpPr>
            <p:nvPr/>
          </p:nvSpPr>
          <p:spPr bwMode="auto">
            <a:xfrm>
              <a:off x="7251700" y="2236788"/>
              <a:ext cx="47625" cy="20637"/>
            </a:xfrm>
            <a:custGeom>
              <a:avLst/>
              <a:gdLst>
                <a:gd name="T0" fmla="*/ 112 w 132"/>
                <a:gd name="T1" fmla="*/ 0 h 57"/>
                <a:gd name="T2" fmla="*/ 0 w 132"/>
                <a:gd name="T3" fmla="*/ 56 h 57"/>
                <a:gd name="T4" fmla="*/ 112 w 132"/>
                <a:gd name="T5" fmla="*/ 56 h 57"/>
                <a:gd name="T6" fmla="*/ 131 w 132"/>
                <a:gd name="T7" fmla="*/ 37 h 57"/>
                <a:gd name="T8" fmla="*/ 112 w 132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57">
                  <a:moveTo>
                    <a:pt x="112" y="0"/>
                  </a:moveTo>
                  <a:lnTo>
                    <a:pt x="0" y="56"/>
                  </a:lnTo>
                  <a:lnTo>
                    <a:pt x="112" y="56"/>
                  </a:lnTo>
                  <a:lnTo>
                    <a:pt x="131" y="37"/>
                  </a:lnTo>
                  <a:lnTo>
                    <a:pt x="112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Freeform: Shape 333"/>
            <p:cNvSpPr>
              <a:spLocks/>
            </p:cNvSpPr>
            <p:nvPr/>
          </p:nvSpPr>
          <p:spPr bwMode="auto">
            <a:xfrm>
              <a:off x="6943725" y="2384425"/>
              <a:ext cx="141288" cy="87313"/>
            </a:xfrm>
            <a:custGeom>
              <a:avLst/>
              <a:gdLst>
                <a:gd name="T0" fmla="*/ 391 w 392"/>
                <a:gd name="T1" fmla="*/ 0 h 243"/>
                <a:gd name="T2" fmla="*/ 0 w 392"/>
                <a:gd name="T3" fmla="*/ 204 h 243"/>
                <a:gd name="T4" fmla="*/ 19 w 392"/>
                <a:gd name="T5" fmla="*/ 242 h 243"/>
                <a:gd name="T6" fmla="*/ 391 w 392"/>
                <a:gd name="T7" fmla="*/ 55 h 243"/>
                <a:gd name="T8" fmla="*/ 391 w 392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243">
                  <a:moveTo>
                    <a:pt x="391" y="0"/>
                  </a:moveTo>
                  <a:lnTo>
                    <a:pt x="0" y="204"/>
                  </a:lnTo>
                  <a:lnTo>
                    <a:pt x="19" y="242"/>
                  </a:lnTo>
                  <a:lnTo>
                    <a:pt x="391" y="55"/>
                  </a:lnTo>
                  <a:lnTo>
                    <a:pt x="39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: Shape 334"/>
            <p:cNvSpPr>
              <a:spLocks/>
            </p:cNvSpPr>
            <p:nvPr/>
          </p:nvSpPr>
          <p:spPr bwMode="auto">
            <a:xfrm>
              <a:off x="6943725" y="2384425"/>
              <a:ext cx="141288" cy="87313"/>
            </a:xfrm>
            <a:custGeom>
              <a:avLst/>
              <a:gdLst>
                <a:gd name="T0" fmla="*/ 391 w 392"/>
                <a:gd name="T1" fmla="*/ 0 h 243"/>
                <a:gd name="T2" fmla="*/ 0 w 392"/>
                <a:gd name="T3" fmla="*/ 204 h 243"/>
                <a:gd name="T4" fmla="*/ 19 w 392"/>
                <a:gd name="T5" fmla="*/ 242 h 243"/>
                <a:gd name="T6" fmla="*/ 391 w 392"/>
                <a:gd name="T7" fmla="*/ 55 h 243"/>
                <a:gd name="T8" fmla="*/ 391 w 392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243">
                  <a:moveTo>
                    <a:pt x="391" y="0"/>
                  </a:moveTo>
                  <a:lnTo>
                    <a:pt x="0" y="204"/>
                  </a:lnTo>
                  <a:lnTo>
                    <a:pt x="19" y="242"/>
                  </a:lnTo>
                  <a:lnTo>
                    <a:pt x="391" y="55"/>
                  </a:lnTo>
                  <a:lnTo>
                    <a:pt x="39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: Shape 335"/>
            <p:cNvSpPr>
              <a:spLocks/>
            </p:cNvSpPr>
            <p:nvPr/>
          </p:nvSpPr>
          <p:spPr bwMode="auto">
            <a:xfrm>
              <a:off x="6970713" y="2457450"/>
              <a:ext cx="114300" cy="74613"/>
            </a:xfrm>
            <a:custGeom>
              <a:avLst/>
              <a:gdLst>
                <a:gd name="T0" fmla="*/ 316 w 317"/>
                <a:gd name="T1" fmla="*/ 0 h 206"/>
                <a:gd name="T2" fmla="*/ 0 w 317"/>
                <a:gd name="T3" fmla="*/ 168 h 206"/>
                <a:gd name="T4" fmla="*/ 37 w 317"/>
                <a:gd name="T5" fmla="*/ 205 h 206"/>
                <a:gd name="T6" fmla="*/ 316 w 317"/>
                <a:gd name="T7" fmla="*/ 56 h 206"/>
                <a:gd name="T8" fmla="*/ 316 w 317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06">
                  <a:moveTo>
                    <a:pt x="316" y="0"/>
                  </a:moveTo>
                  <a:lnTo>
                    <a:pt x="0" y="168"/>
                  </a:lnTo>
                  <a:lnTo>
                    <a:pt x="37" y="205"/>
                  </a:lnTo>
                  <a:lnTo>
                    <a:pt x="316" y="56"/>
                  </a:lnTo>
                  <a:lnTo>
                    <a:pt x="316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Freeform: Shape 336"/>
            <p:cNvSpPr>
              <a:spLocks/>
            </p:cNvSpPr>
            <p:nvPr/>
          </p:nvSpPr>
          <p:spPr bwMode="auto">
            <a:xfrm>
              <a:off x="6970713" y="2457450"/>
              <a:ext cx="114300" cy="74613"/>
            </a:xfrm>
            <a:custGeom>
              <a:avLst/>
              <a:gdLst>
                <a:gd name="T0" fmla="*/ 316 w 317"/>
                <a:gd name="T1" fmla="*/ 0 h 206"/>
                <a:gd name="T2" fmla="*/ 0 w 317"/>
                <a:gd name="T3" fmla="*/ 168 h 206"/>
                <a:gd name="T4" fmla="*/ 37 w 317"/>
                <a:gd name="T5" fmla="*/ 205 h 206"/>
                <a:gd name="T6" fmla="*/ 316 w 317"/>
                <a:gd name="T7" fmla="*/ 56 h 206"/>
                <a:gd name="T8" fmla="*/ 316 w 317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206">
                  <a:moveTo>
                    <a:pt x="316" y="0"/>
                  </a:moveTo>
                  <a:lnTo>
                    <a:pt x="0" y="168"/>
                  </a:lnTo>
                  <a:lnTo>
                    <a:pt x="37" y="205"/>
                  </a:lnTo>
                  <a:lnTo>
                    <a:pt x="316" y="56"/>
                  </a:lnTo>
                  <a:lnTo>
                    <a:pt x="316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: Shape 337"/>
            <p:cNvSpPr>
              <a:spLocks/>
            </p:cNvSpPr>
            <p:nvPr/>
          </p:nvSpPr>
          <p:spPr bwMode="auto">
            <a:xfrm>
              <a:off x="6989763" y="2498725"/>
              <a:ext cx="93662" cy="66675"/>
            </a:xfrm>
            <a:custGeom>
              <a:avLst/>
              <a:gdLst>
                <a:gd name="T0" fmla="*/ 261 w 262"/>
                <a:gd name="T1" fmla="*/ 0 h 187"/>
                <a:gd name="T2" fmla="*/ 0 w 262"/>
                <a:gd name="T3" fmla="*/ 149 h 187"/>
                <a:gd name="T4" fmla="*/ 19 w 262"/>
                <a:gd name="T5" fmla="*/ 186 h 187"/>
                <a:gd name="T6" fmla="*/ 261 w 262"/>
                <a:gd name="T7" fmla="*/ 56 h 187"/>
                <a:gd name="T8" fmla="*/ 261 w 26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87">
                  <a:moveTo>
                    <a:pt x="261" y="0"/>
                  </a:moveTo>
                  <a:lnTo>
                    <a:pt x="0" y="149"/>
                  </a:lnTo>
                  <a:lnTo>
                    <a:pt x="19" y="186"/>
                  </a:lnTo>
                  <a:lnTo>
                    <a:pt x="261" y="56"/>
                  </a:lnTo>
                  <a:lnTo>
                    <a:pt x="26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: Shape 338"/>
            <p:cNvSpPr>
              <a:spLocks/>
            </p:cNvSpPr>
            <p:nvPr/>
          </p:nvSpPr>
          <p:spPr bwMode="auto">
            <a:xfrm>
              <a:off x="6989763" y="2498725"/>
              <a:ext cx="93662" cy="66675"/>
            </a:xfrm>
            <a:custGeom>
              <a:avLst/>
              <a:gdLst>
                <a:gd name="T0" fmla="*/ 261 w 262"/>
                <a:gd name="T1" fmla="*/ 0 h 187"/>
                <a:gd name="T2" fmla="*/ 0 w 262"/>
                <a:gd name="T3" fmla="*/ 149 h 187"/>
                <a:gd name="T4" fmla="*/ 19 w 262"/>
                <a:gd name="T5" fmla="*/ 186 h 187"/>
                <a:gd name="T6" fmla="*/ 261 w 262"/>
                <a:gd name="T7" fmla="*/ 56 h 187"/>
                <a:gd name="T8" fmla="*/ 261 w 26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87">
                  <a:moveTo>
                    <a:pt x="261" y="0"/>
                  </a:moveTo>
                  <a:lnTo>
                    <a:pt x="0" y="149"/>
                  </a:lnTo>
                  <a:lnTo>
                    <a:pt x="19" y="186"/>
                  </a:lnTo>
                  <a:lnTo>
                    <a:pt x="261" y="56"/>
                  </a:lnTo>
                  <a:lnTo>
                    <a:pt x="261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Freeform: Shape 339"/>
            <p:cNvSpPr>
              <a:spLocks/>
            </p:cNvSpPr>
            <p:nvPr/>
          </p:nvSpPr>
          <p:spPr bwMode="auto">
            <a:xfrm>
              <a:off x="7004050" y="2538413"/>
              <a:ext cx="80963" cy="60325"/>
            </a:xfrm>
            <a:custGeom>
              <a:avLst/>
              <a:gdLst>
                <a:gd name="T0" fmla="*/ 223 w 224"/>
                <a:gd name="T1" fmla="*/ 0 h 169"/>
                <a:gd name="T2" fmla="*/ 0 w 224"/>
                <a:gd name="T3" fmla="*/ 112 h 169"/>
                <a:gd name="T4" fmla="*/ 18 w 224"/>
                <a:gd name="T5" fmla="*/ 168 h 169"/>
                <a:gd name="T6" fmla="*/ 223 w 224"/>
                <a:gd name="T7" fmla="*/ 56 h 169"/>
                <a:gd name="T8" fmla="*/ 223 w 224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69">
                  <a:moveTo>
                    <a:pt x="223" y="0"/>
                  </a:moveTo>
                  <a:lnTo>
                    <a:pt x="0" y="112"/>
                  </a:lnTo>
                  <a:lnTo>
                    <a:pt x="18" y="168"/>
                  </a:lnTo>
                  <a:lnTo>
                    <a:pt x="223" y="56"/>
                  </a:lnTo>
                  <a:lnTo>
                    <a:pt x="22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Freeform: Shape 340"/>
            <p:cNvSpPr>
              <a:spLocks/>
            </p:cNvSpPr>
            <p:nvPr/>
          </p:nvSpPr>
          <p:spPr bwMode="auto">
            <a:xfrm>
              <a:off x="7004050" y="2538413"/>
              <a:ext cx="80963" cy="60325"/>
            </a:xfrm>
            <a:custGeom>
              <a:avLst/>
              <a:gdLst>
                <a:gd name="T0" fmla="*/ 223 w 224"/>
                <a:gd name="T1" fmla="*/ 0 h 169"/>
                <a:gd name="T2" fmla="*/ 0 w 224"/>
                <a:gd name="T3" fmla="*/ 112 h 169"/>
                <a:gd name="T4" fmla="*/ 18 w 224"/>
                <a:gd name="T5" fmla="*/ 168 h 169"/>
                <a:gd name="T6" fmla="*/ 223 w 224"/>
                <a:gd name="T7" fmla="*/ 56 h 169"/>
                <a:gd name="T8" fmla="*/ 223 w 224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69">
                  <a:moveTo>
                    <a:pt x="223" y="0"/>
                  </a:moveTo>
                  <a:lnTo>
                    <a:pt x="0" y="112"/>
                  </a:lnTo>
                  <a:lnTo>
                    <a:pt x="18" y="168"/>
                  </a:lnTo>
                  <a:lnTo>
                    <a:pt x="223" y="56"/>
                  </a:lnTo>
                  <a:lnTo>
                    <a:pt x="22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Freeform: Shape 341"/>
            <p:cNvSpPr>
              <a:spLocks/>
            </p:cNvSpPr>
            <p:nvPr/>
          </p:nvSpPr>
          <p:spPr bwMode="auto">
            <a:xfrm>
              <a:off x="7024688" y="2579688"/>
              <a:ext cx="60325" cy="47625"/>
            </a:xfrm>
            <a:custGeom>
              <a:avLst/>
              <a:gdLst>
                <a:gd name="T0" fmla="*/ 167 w 168"/>
                <a:gd name="T1" fmla="*/ 0 h 131"/>
                <a:gd name="T2" fmla="*/ 0 w 168"/>
                <a:gd name="T3" fmla="*/ 92 h 131"/>
                <a:gd name="T4" fmla="*/ 18 w 168"/>
                <a:gd name="T5" fmla="*/ 130 h 131"/>
                <a:gd name="T6" fmla="*/ 167 w 168"/>
                <a:gd name="T7" fmla="*/ 36 h 131"/>
                <a:gd name="T8" fmla="*/ 167 w 16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31">
                  <a:moveTo>
                    <a:pt x="167" y="0"/>
                  </a:moveTo>
                  <a:lnTo>
                    <a:pt x="0" y="92"/>
                  </a:lnTo>
                  <a:lnTo>
                    <a:pt x="18" y="130"/>
                  </a:lnTo>
                  <a:lnTo>
                    <a:pt x="167" y="36"/>
                  </a:lnTo>
                  <a:lnTo>
                    <a:pt x="167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: Shape 342"/>
            <p:cNvSpPr>
              <a:spLocks/>
            </p:cNvSpPr>
            <p:nvPr/>
          </p:nvSpPr>
          <p:spPr bwMode="auto">
            <a:xfrm>
              <a:off x="7024688" y="2579688"/>
              <a:ext cx="60325" cy="47625"/>
            </a:xfrm>
            <a:custGeom>
              <a:avLst/>
              <a:gdLst>
                <a:gd name="T0" fmla="*/ 167 w 168"/>
                <a:gd name="T1" fmla="*/ 0 h 131"/>
                <a:gd name="T2" fmla="*/ 0 w 168"/>
                <a:gd name="T3" fmla="*/ 92 h 131"/>
                <a:gd name="T4" fmla="*/ 18 w 168"/>
                <a:gd name="T5" fmla="*/ 130 h 131"/>
                <a:gd name="T6" fmla="*/ 167 w 168"/>
                <a:gd name="T7" fmla="*/ 36 h 131"/>
                <a:gd name="T8" fmla="*/ 167 w 16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31">
                  <a:moveTo>
                    <a:pt x="167" y="0"/>
                  </a:moveTo>
                  <a:lnTo>
                    <a:pt x="0" y="92"/>
                  </a:lnTo>
                  <a:lnTo>
                    <a:pt x="18" y="130"/>
                  </a:lnTo>
                  <a:lnTo>
                    <a:pt x="167" y="36"/>
                  </a:lnTo>
                  <a:lnTo>
                    <a:pt x="167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: Shape 343"/>
            <p:cNvSpPr>
              <a:spLocks/>
            </p:cNvSpPr>
            <p:nvPr/>
          </p:nvSpPr>
          <p:spPr bwMode="auto">
            <a:xfrm>
              <a:off x="7037388" y="2611438"/>
              <a:ext cx="47625" cy="47625"/>
            </a:xfrm>
            <a:custGeom>
              <a:avLst/>
              <a:gdLst>
                <a:gd name="T0" fmla="*/ 130 w 131"/>
                <a:gd name="T1" fmla="*/ 0 h 132"/>
                <a:gd name="T2" fmla="*/ 0 w 131"/>
                <a:gd name="T3" fmla="*/ 75 h 132"/>
                <a:gd name="T4" fmla="*/ 18 w 131"/>
                <a:gd name="T5" fmla="*/ 131 h 132"/>
                <a:gd name="T6" fmla="*/ 130 w 131"/>
                <a:gd name="T7" fmla="*/ 56 h 132"/>
                <a:gd name="T8" fmla="*/ 130 w 131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2">
                  <a:moveTo>
                    <a:pt x="130" y="0"/>
                  </a:moveTo>
                  <a:lnTo>
                    <a:pt x="0" y="75"/>
                  </a:lnTo>
                  <a:lnTo>
                    <a:pt x="18" y="131"/>
                  </a:lnTo>
                  <a:lnTo>
                    <a:pt x="130" y="56"/>
                  </a:lnTo>
                  <a:lnTo>
                    <a:pt x="13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Freeform: Shape 344"/>
            <p:cNvSpPr>
              <a:spLocks/>
            </p:cNvSpPr>
            <p:nvPr/>
          </p:nvSpPr>
          <p:spPr bwMode="auto">
            <a:xfrm>
              <a:off x="7037388" y="2611438"/>
              <a:ext cx="47625" cy="47625"/>
            </a:xfrm>
            <a:custGeom>
              <a:avLst/>
              <a:gdLst>
                <a:gd name="T0" fmla="*/ 130 w 131"/>
                <a:gd name="T1" fmla="*/ 0 h 132"/>
                <a:gd name="T2" fmla="*/ 0 w 131"/>
                <a:gd name="T3" fmla="*/ 75 h 132"/>
                <a:gd name="T4" fmla="*/ 18 w 131"/>
                <a:gd name="T5" fmla="*/ 131 h 132"/>
                <a:gd name="T6" fmla="*/ 130 w 131"/>
                <a:gd name="T7" fmla="*/ 56 h 132"/>
                <a:gd name="T8" fmla="*/ 130 w 131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2">
                  <a:moveTo>
                    <a:pt x="130" y="0"/>
                  </a:moveTo>
                  <a:lnTo>
                    <a:pt x="0" y="75"/>
                  </a:lnTo>
                  <a:lnTo>
                    <a:pt x="18" y="131"/>
                  </a:lnTo>
                  <a:lnTo>
                    <a:pt x="130" y="56"/>
                  </a:lnTo>
                  <a:lnTo>
                    <a:pt x="13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: Shape 345"/>
            <p:cNvSpPr>
              <a:spLocks/>
            </p:cNvSpPr>
            <p:nvPr/>
          </p:nvSpPr>
          <p:spPr bwMode="auto">
            <a:xfrm>
              <a:off x="7050088" y="2652713"/>
              <a:ext cx="33337" cy="33337"/>
            </a:xfrm>
            <a:custGeom>
              <a:avLst/>
              <a:gdLst>
                <a:gd name="T0" fmla="*/ 93 w 94"/>
                <a:gd name="T1" fmla="*/ 0 h 93"/>
                <a:gd name="T2" fmla="*/ 0 w 94"/>
                <a:gd name="T3" fmla="*/ 55 h 93"/>
                <a:gd name="T4" fmla="*/ 37 w 94"/>
                <a:gd name="T5" fmla="*/ 92 h 93"/>
                <a:gd name="T6" fmla="*/ 93 w 94"/>
                <a:gd name="T7" fmla="*/ 55 h 93"/>
                <a:gd name="T8" fmla="*/ 93 w 94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93" y="0"/>
                  </a:moveTo>
                  <a:lnTo>
                    <a:pt x="0" y="55"/>
                  </a:lnTo>
                  <a:lnTo>
                    <a:pt x="37" y="92"/>
                  </a:lnTo>
                  <a:lnTo>
                    <a:pt x="93" y="55"/>
                  </a:lnTo>
                  <a:lnTo>
                    <a:pt x="9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Freeform: Shape 346"/>
            <p:cNvSpPr>
              <a:spLocks/>
            </p:cNvSpPr>
            <p:nvPr/>
          </p:nvSpPr>
          <p:spPr bwMode="auto">
            <a:xfrm>
              <a:off x="7050088" y="2652713"/>
              <a:ext cx="33337" cy="33337"/>
            </a:xfrm>
            <a:custGeom>
              <a:avLst/>
              <a:gdLst>
                <a:gd name="T0" fmla="*/ 93 w 94"/>
                <a:gd name="T1" fmla="*/ 0 h 93"/>
                <a:gd name="T2" fmla="*/ 0 w 94"/>
                <a:gd name="T3" fmla="*/ 55 h 93"/>
                <a:gd name="T4" fmla="*/ 37 w 94"/>
                <a:gd name="T5" fmla="*/ 92 h 93"/>
                <a:gd name="T6" fmla="*/ 93 w 94"/>
                <a:gd name="T7" fmla="*/ 55 h 93"/>
                <a:gd name="T8" fmla="*/ 93 w 94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93" y="0"/>
                  </a:moveTo>
                  <a:lnTo>
                    <a:pt x="0" y="55"/>
                  </a:lnTo>
                  <a:lnTo>
                    <a:pt x="37" y="92"/>
                  </a:lnTo>
                  <a:lnTo>
                    <a:pt x="93" y="55"/>
                  </a:lnTo>
                  <a:lnTo>
                    <a:pt x="93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Freeform: Shape 347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0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0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0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Freeform: Shape 348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0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0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0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Freeform: Shape 349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37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37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37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37" y="0"/>
                  </a:lnTo>
                </a:path>
              </a:pathLst>
            </a:custGeom>
            <a:solidFill>
              <a:srgbClr val="D8DC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Freeform: Shape 350"/>
            <p:cNvSpPr>
              <a:spLocks/>
            </p:cNvSpPr>
            <p:nvPr/>
          </p:nvSpPr>
          <p:spPr bwMode="auto">
            <a:xfrm>
              <a:off x="7258050" y="3006725"/>
              <a:ext cx="14288" cy="7938"/>
            </a:xfrm>
            <a:custGeom>
              <a:avLst/>
              <a:gdLst>
                <a:gd name="T0" fmla="*/ 37 w 38"/>
                <a:gd name="T1" fmla="*/ 0 h 20"/>
                <a:gd name="T2" fmla="*/ 0 w 38"/>
                <a:gd name="T3" fmla="*/ 0 h 20"/>
                <a:gd name="T4" fmla="*/ 37 w 38"/>
                <a:gd name="T5" fmla="*/ 19 h 20"/>
                <a:gd name="T6" fmla="*/ 37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37" y="0"/>
                  </a:moveTo>
                  <a:lnTo>
                    <a:pt x="0" y="0"/>
                  </a:lnTo>
                  <a:lnTo>
                    <a:pt x="37" y="19"/>
                  </a:lnTo>
                  <a:lnTo>
                    <a:pt x="37" y="0"/>
                  </a:lnTo>
                </a:path>
              </a:pathLst>
            </a:custGeom>
            <a:solidFill>
              <a:srgbClr val="D8DC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Freeform: Shape 351"/>
            <p:cNvSpPr>
              <a:spLocks/>
            </p:cNvSpPr>
            <p:nvPr/>
          </p:nvSpPr>
          <p:spPr bwMode="auto">
            <a:xfrm>
              <a:off x="7070725" y="2692400"/>
              <a:ext cx="14288" cy="26988"/>
            </a:xfrm>
            <a:custGeom>
              <a:avLst/>
              <a:gdLst>
                <a:gd name="T0" fmla="*/ 38 w 39"/>
                <a:gd name="T1" fmla="*/ 0 h 75"/>
                <a:gd name="T2" fmla="*/ 0 w 39"/>
                <a:gd name="T3" fmla="*/ 18 h 75"/>
                <a:gd name="T4" fmla="*/ 20 w 39"/>
                <a:gd name="T5" fmla="*/ 74 h 75"/>
                <a:gd name="T6" fmla="*/ 38 w 39"/>
                <a:gd name="T7" fmla="*/ 56 h 75"/>
                <a:gd name="T8" fmla="*/ 38 w 3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75">
                  <a:moveTo>
                    <a:pt x="38" y="0"/>
                  </a:moveTo>
                  <a:lnTo>
                    <a:pt x="0" y="18"/>
                  </a:lnTo>
                  <a:lnTo>
                    <a:pt x="20" y="74"/>
                  </a:lnTo>
                  <a:lnTo>
                    <a:pt x="38" y="56"/>
                  </a:lnTo>
                  <a:lnTo>
                    <a:pt x="38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Freeform: Shape 352"/>
            <p:cNvSpPr>
              <a:spLocks/>
            </p:cNvSpPr>
            <p:nvPr/>
          </p:nvSpPr>
          <p:spPr bwMode="auto">
            <a:xfrm>
              <a:off x="7070725" y="2692400"/>
              <a:ext cx="14288" cy="26988"/>
            </a:xfrm>
            <a:custGeom>
              <a:avLst/>
              <a:gdLst>
                <a:gd name="T0" fmla="*/ 38 w 39"/>
                <a:gd name="T1" fmla="*/ 0 h 75"/>
                <a:gd name="T2" fmla="*/ 0 w 39"/>
                <a:gd name="T3" fmla="*/ 18 h 75"/>
                <a:gd name="T4" fmla="*/ 20 w 39"/>
                <a:gd name="T5" fmla="*/ 74 h 75"/>
                <a:gd name="T6" fmla="*/ 38 w 39"/>
                <a:gd name="T7" fmla="*/ 56 h 75"/>
                <a:gd name="T8" fmla="*/ 38 w 39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75">
                  <a:moveTo>
                    <a:pt x="38" y="0"/>
                  </a:moveTo>
                  <a:lnTo>
                    <a:pt x="0" y="18"/>
                  </a:lnTo>
                  <a:lnTo>
                    <a:pt x="20" y="74"/>
                  </a:lnTo>
                  <a:lnTo>
                    <a:pt x="38" y="56"/>
                  </a:lnTo>
                  <a:lnTo>
                    <a:pt x="38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3" name="Freeform: Shape 353"/>
            <p:cNvSpPr>
              <a:spLocks/>
            </p:cNvSpPr>
            <p:nvPr/>
          </p:nvSpPr>
          <p:spPr bwMode="auto">
            <a:xfrm>
              <a:off x="7083425" y="27336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Freeform: Shape 354"/>
            <p:cNvSpPr>
              <a:spLocks/>
            </p:cNvSpPr>
            <p:nvPr/>
          </p:nvSpPr>
          <p:spPr bwMode="auto">
            <a:xfrm>
              <a:off x="7083425" y="27336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364C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Freeform: Shape 355"/>
            <p:cNvSpPr>
              <a:spLocks/>
            </p:cNvSpPr>
            <p:nvPr/>
          </p:nvSpPr>
          <p:spPr bwMode="auto">
            <a:xfrm>
              <a:off x="7358063" y="2116138"/>
              <a:ext cx="536575" cy="141287"/>
            </a:xfrm>
            <a:custGeom>
              <a:avLst/>
              <a:gdLst>
                <a:gd name="T0" fmla="*/ 1341 w 1491"/>
                <a:gd name="T1" fmla="*/ 0 h 392"/>
                <a:gd name="T2" fmla="*/ 1341 w 1491"/>
                <a:gd name="T3" fmla="*/ 0 h 392"/>
                <a:gd name="T4" fmla="*/ 168 w 1491"/>
                <a:gd name="T5" fmla="*/ 0 h 392"/>
                <a:gd name="T6" fmla="*/ 0 w 1491"/>
                <a:gd name="T7" fmla="*/ 149 h 392"/>
                <a:gd name="T8" fmla="*/ 0 w 1491"/>
                <a:gd name="T9" fmla="*/ 372 h 392"/>
                <a:gd name="T10" fmla="*/ 0 w 1491"/>
                <a:gd name="T11" fmla="*/ 372 h 392"/>
                <a:gd name="T12" fmla="*/ 0 w 1491"/>
                <a:gd name="T13" fmla="*/ 391 h 392"/>
                <a:gd name="T14" fmla="*/ 38 w 1491"/>
                <a:gd name="T15" fmla="*/ 391 h 392"/>
                <a:gd name="T16" fmla="*/ 38 w 1491"/>
                <a:gd name="T17" fmla="*/ 335 h 392"/>
                <a:gd name="T18" fmla="*/ 38 w 1491"/>
                <a:gd name="T19" fmla="*/ 335 h 392"/>
                <a:gd name="T20" fmla="*/ 187 w 1491"/>
                <a:gd name="T21" fmla="*/ 186 h 392"/>
                <a:gd name="T22" fmla="*/ 1323 w 1491"/>
                <a:gd name="T23" fmla="*/ 186 h 392"/>
                <a:gd name="T24" fmla="*/ 1472 w 1491"/>
                <a:gd name="T25" fmla="*/ 335 h 392"/>
                <a:gd name="T26" fmla="*/ 1472 w 1491"/>
                <a:gd name="T27" fmla="*/ 391 h 392"/>
                <a:gd name="T28" fmla="*/ 1490 w 1491"/>
                <a:gd name="T29" fmla="*/ 391 h 392"/>
                <a:gd name="T30" fmla="*/ 1490 w 1491"/>
                <a:gd name="T31" fmla="*/ 149 h 392"/>
                <a:gd name="T32" fmla="*/ 1341 w 1491"/>
                <a:gd name="T3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91" h="392">
                  <a:moveTo>
                    <a:pt x="1341" y="0"/>
                  </a:moveTo>
                  <a:lnTo>
                    <a:pt x="1341" y="0"/>
                  </a:lnTo>
                  <a:cubicBezTo>
                    <a:pt x="168" y="0"/>
                    <a:pt x="168" y="0"/>
                    <a:pt x="168" y="0"/>
                  </a:cubicBezTo>
                  <a:cubicBezTo>
                    <a:pt x="75" y="0"/>
                    <a:pt x="0" y="74"/>
                    <a:pt x="0" y="149"/>
                  </a:cubicBezTo>
                  <a:cubicBezTo>
                    <a:pt x="0" y="372"/>
                    <a:pt x="0" y="372"/>
                    <a:pt x="0" y="372"/>
                  </a:cubicBezTo>
                  <a:lnTo>
                    <a:pt x="0" y="372"/>
                  </a:lnTo>
                  <a:cubicBezTo>
                    <a:pt x="0" y="391"/>
                    <a:pt x="0" y="391"/>
                    <a:pt x="0" y="391"/>
                  </a:cubicBezTo>
                  <a:cubicBezTo>
                    <a:pt x="38" y="391"/>
                    <a:pt x="38" y="391"/>
                    <a:pt x="38" y="391"/>
                  </a:cubicBezTo>
                  <a:cubicBezTo>
                    <a:pt x="38" y="335"/>
                    <a:pt x="38" y="335"/>
                    <a:pt x="38" y="335"/>
                  </a:cubicBezTo>
                  <a:lnTo>
                    <a:pt x="38" y="335"/>
                  </a:lnTo>
                  <a:cubicBezTo>
                    <a:pt x="38" y="260"/>
                    <a:pt x="112" y="186"/>
                    <a:pt x="187" y="186"/>
                  </a:cubicBezTo>
                  <a:cubicBezTo>
                    <a:pt x="1323" y="186"/>
                    <a:pt x="1323" y="186"/>
                    <a:pt x="1323" y="186"/>
                  </a:cubicBezTo>
                  <a:cubicBezTo>
                    <a:pt x="1397" y="186"/>
                    <a:pt x="1472" y="260"/>
                    <a:pt x="1472" y="335"/>
                  </a:cubicBezTo>
                  <a:cubicBezTo>
                    <a:pt x="1472" y="391"/>
                    <a:pt x="1472" y="391"/>
                    <a:pt x="1472" y="391"/>
                  </a:cubicBezTo>
                  <a:cubicBezTo>
                    <a:pt x="1490" y="391"/>
                    <a:pt x="1490" y="391"/>
                    <a:pt x="1490" y="391"/>
                  </a:cubicBezTo>
                  <a:cubicBezTo>
                    <a:pt x="1490" y="149"/>
                    <a:pt x="1490" y="149"/>
                    <a:pt x="1490" y="149"/>
                  </a:cubicBezTo>
                  <a:cubicBezTo>
                    <a:pt x="1490" y="74"/>
                    <a:pt x="1434" y="0"/>
                    <a:pt x="1341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6" name="Freeform: Shape 356"/>
            <p:cNvSpPr>
              <a:spLocks/>
            </p:cNvSpPr>
            <p:nvPr/>
          </p:nvSpPr>
          <p:spPr bwMode="auto">
            <a:xfrm>
              <a:off x="7083425" y="2311400"/>
              <a:ext cx="1092200" cy="696913"/>
            </a:xfrm>
            <a:custGeom>
              <a:avLst/>
              <a:gdLst>
                <a:gd name="T0" fmla="*/ 0 w 3036"/>
                <a:gd name="T1" fmla="*/ 0 h 1936"/>
                <a:gd name="T2" fmla="*/ 0 w 3036"/>
                <a:gd name="T3" fmla="*/ 0 h 1936"/>
                <a:gd name="T4" fmla="*/ 0 w 3036"/>
                <a:gd name="T5" fmla="*/ 0 h 1936"/>
                <a:gd name="T6" fmla="*/ 0 w 3036"/>
                <a:gd name="T7" fmla="*/ 37 h 1936"/>
                <a:gd name="T8" fmla="*/ 0 w 3036"/>
                <a:gd name="T9" fmla="*/ 93 h 1936"/>
                <a:gd name="T10" fmla="*/ 0 w 3036"/>
                <a:gd name="T11" fmla="*/ 149 h 1936"/>
                <a:gd name="T12" fmla="*/ 0 w 3036"/>
                <a:gd name="T13" fmla="*/ 205 h 1936"/>
                <a:gd name="T14" fmla="*/ 0 w 3036"/>
                <a:gd name="T15" fmla="*/ 260 h 1936"/>
                <a:gd name="T16" fmla="*/ 0 w 3036"/>
                <a:gd name="T17" fmla="*/ 409 h 1936"/>
                <a:gd name="T18" fmla="*/ 0 w 3036"/>
                <a:gd name="T19" fmla="*/ 465 h 1936"/>
                <a:gd name="T20" fmla="*/ 0 w 3036"/>
                <a:gd name="T21" fmla="*/ 521 h 1936"/>
                <a:gd name="T22" fmla="*/ 0 w 3036"/>
                <a:gd name="T23" fmla="*/ 577 h 1936"/>
                <a:gd name="T24" fmla="*/ 0 w 3036"/>
                <a:gd name="T25" fmla="*/ 633 h 1936"/>
                <a:gd name="T26" fmla="*/ 0 w 3036"/>
                <a:gd name="T27" fmla="*/ 689 h 1936"/>
                <a:gd name="T28" fmla="*/ 0 w 3036"/>
                <a:gd name="T29" fmla="*/ 745 h 1936"/>
                <a:gd name="T30" fmla="*/ 0 w 3036"/>
                <a:gd name="T31" fmla="*/ 781 h 1936"/>
                <a:gd name="T32" fmla="*/ 0 w 3036"/>
                <a:gd name="T33" fmla="*/ 837 h 1936"/>
                <a:gd name="T34" fmla="*/ 0 w 3036"/>
                <a:gd name="T35" fmla="*/ 893 h 1936"/>
                <a:gd name="T36" fmla="*/ 0 w 3036"/>
                <a:gd name="T37" fmla="*/ 950 h 1936"/>
                <a:gd name="T38" fmla="*/ 0 w 3036"/>
                <a:gd name="T39" fmla="*/ 1005 h 1936"/>
                <a:gd name="T40" fmla="*/ 0 w 3036"/>
                <a:gd name="T41" fmla="*/ 1061 h 1936"/>
                <a:gd name="T42" fmla="*/ 0 w 3036"/>
                <a:gd name="T43" fmla="*/ 1117 h 1936"/>
                <a:gd name="T44" fmla="*/ 0 w 3036"/>
                <a:gd name="T45" fmla="*/ 1173 h 1936"/>
                <a:gd name="T46" fmla="*/ 0 w 3036"/>
                <a:gd name="T47" fmla="*/ 1173 h 1936"/>
                <a:gd name="T48" fmla="*/ 0 w 3036"/>
                <a:gd name="T49" fmla="*/ 1526 h 1936"/>
                <a:gd name="T50" fmla="*/ 0 w 3036"/>
                <a:gd name="T51" fmla="*/ 1564 h 1936"/>
                <a:gd name="T52" fmla="*/ 0 w 3036"/>
                <a:gd name="T53" fmla="*/ 1620 h 1936"/>
                <a:gd name="T54" fmla="*/ 0 w 3036"/>
                <a:gd name="T55" fmla="*/ 1787 h 1936"/>
                <a:gd name="T56" fmla="*/ 0 w 3036"/>
                <a:gd name="T57" fmla="*/ 1787 h 1936"/>
                <a:gd name="T58" fmla="*/ 0 w 3036"/>
                <a:gd name="T59" fmla="*/ 1787 h 1936"/>
                <a:gd name="T60" fmla="*/ 0 w 3036"/>
                <a:gd name="T61" fmla="*/ 1787 h 1936"/>
                <a:gd name="T62" fmla="*/ 0 w 3036"/>
                <a:gd name="T63" fmla="*/ 1638 h 1936"/>
                <a:gd name="T64" fmla="*/ 316 w 3036"/>
                <a:gd name="T65" fmla="*/ 1935 h 1936"/>
                <a:gd name="T66" fmla="*/ 484 w 3036"/>
                <a:gd name="T67" fmla="*/ 1935 h 1936"/>
                <a:gd name="T68" fmla="*/ 484 w 3036"/>
                <a:gd name="T69" fmla="*/ 1935 h 1936"/>
                <a:gd name="T70" fmla="*/ 521 w 3036"/>
                <a:gd name="T71" fmla="*/ 1935 h 1936"/>
                <a:gd name="T72" fmla="*/ 2700 w 3036"/>
                <a:gd name="T73" fmla="*/ 1935 h 1936"/>
                <a:gd name="T74" fmla="*/ 3035 w 3036"/>
                <a:gd name="T75" fmla="*/ 1601 h 1936"/>
                <a:gd name="T76" fmla="*/ 3035 w 3036"/>
                <a:gd name="T77" fmla="*/ 912 h 1936"/>
                <a:gd name="T78" fmla="*/ 1881 w 3036"/>
                <a:gd name="T79" fmla="*/ 912 h 1936"/>
                <a:gd name="T80" fmla="*/ 1881 w 3036"/>
                <a:gd name="T81" fmla="*/ 968 h 1936"/>
                <a:gd name="T82" fmla="*/ 1843 w 3036"/>
                <a:gd name="T83" fmla="*/ 968 h 1936"/>
                <a:gd name="T84" fmla="*/ 1508 w 3036"/>
                <a:gd name="T85" fmla="*/ 1266 h 1936"/>
                <a:gd name="T86" fmla="*/ 1154 w 3036"/>
                <a:gd name="T87" fmla="*/ 968 h 1936"/>
                <a:gd name="T88" fmla="*/ 1117 w 3036"/>
                <a:gd name="T89" fmla="*/ 968 h 1936"/>
                <a:gd name="T90" fmla="*/ 1117 w 3036"/>
                <a:gd name="T91" fmla="*/ 912 h 1936"/>
                <a:gd name="T92" fmla="*/ 0 w 3036"/>
                <a:gd name="T93" fmla="*/ 912 h 1936"/>
                <a:gd name="T94" fmla="*/ 0 w 3036"/>
                <a:gd name="T95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36" h="193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37"/>
                    <a:pt x="0" y="37"/>
                    <a:pt x="0" y="3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633"/>
                    <a:pt x="0" y="633"/>
                    <a:pt x="0" y="633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45"/>
                    <a:pt x="0" y="745"/>
                    <a:pt x="0" y="745"/>
                  </a:cubicBezTo>
                  <a:cubicBezTo>
                    <a:pt x="0" y="781"/>
                    <a:pt x="0" y="781"/>
                    <a:pt x="0" y="781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893"/>
                    <a:pt x="0" y="893"/>
                    <a:pt x="0" y="893"/>
                  </a:cubicBezTo>
                  <a:cubicBezTo>
                    <a:pt x="0" y="950"/>
                    <a:pt x="0" y="950"/>
                    <a:pt x="0" y="950"/>
                  </a:cubicBezTo>
                  <a:cubicBezTo>
                    <a:pt x="0" y="1005"/>
                    <a:pt x="0" y="1005"/>
                    <a:pt x="0" y="1005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0" y="1117"/>
                    <a:pt x="0" y="1117"/>
                    <a:pt x="0" y="1117"/>
                  </a:cubicBezTo>
                  <a:cubicBezTo>
                    <a:pt x="0" y="1173"/>
                    <a:pt x="0" y="1173"/>
                    <a:pt x="0" y="1173"/>
                  </a:cubicBezTo>
                  <a:lnTo>
                    <a:pt x="0" y="1173"/>
                  </a:lnTo>
                  <a:cubicBezTo>
                    <a:pt x="0" y="1526"/>
                    <a:pt x="0" y="1526"/>
                    <a:pt x="0" y="1526"/>
                  </a:cubicBezTo>
                  <a:cubicBezTo>
                    <a:pt x="0" y="1564"/>
                    <a:pt x="0" y="1564"/>
                    <a:pt x="0" y="1564"/>
                  </a:cubicBezTo>
                  <a:cubicBezTo>
                    <a:pt x="0" y="1620"/>
                    <a:pt x="0" y="1620"/>
                    <a:pt x="0" y="1620"/>
                  </a:cubicBezTo>
                  <a:cubicBezTo>
                    <a:pt x="0" y="1787"/>
                    <a:pt x="0" y="1787"/>
                    <a:pt x="0" y="1787"/>
                  </a:cubicBezTo>
                  <a:lnTo>
                    <a:pt x="0" y="1787"/>
                  </a:lnTo>
                  <a:lnTo>
                    <a:pt x="0" y="1787"/>
                  </a:lnTo>
                  <a:lnTo>
                    <a:pt x="0" y="1787"/>
                  </a:lnTo>
                  <a:cubicBezTo>
                    <a:pt x="0" y="1638"/>
                    <a:pt x="0" y="1638"/>
                    <a:pt x="0" y="1638"/>
                  </a:cubicBezTo>
                  <a:cubicBezTo>
                    <a:pt x="111" y="1731"/>
                    <a:pt x="223" y="1843"/>
                    <a:pt x="316" y="1935"/>
                  </a:cubicBezTo>
                  <a:cubicBezTo>
                    <a:pt x="484" y="1935"/>
                    <a:pt x="484" y="1935"/>
                    <a:pt x="484" y="1935"/>
                  </a:cubicBezTo>
                  <a:lnTo>
                    <a:pt x="484" y="1935"/>
                  </a:lnTo>
                  <a:cubicBezTo>
                    <a:pt x="521" y="1935"/>
                    <a:pt x="521" y="1935"/>
                    <a:pt x="521" y="1935"/>
                  </a:cubicBezTo>
                  <a:cubicBezTo>
                    <a:pt x="2700" y="1935"/>
                    <a:pt x="2700" y="1935"/>
                    <a:pt x="2700" y="1935"/>
                  </a:cubicBezTo>
                  <a:cubicBezTo>
                    <a:pt x="3035" y="1601"/>
                    <a:pt x="3035" y="1601"/>
                    <a:pt x="3035" y="1601"/>
                  </a:cubicBezTo>
                  <a:cubicBezTo>
                    <a:pt x="3035" y="912"/>
                    <a:pt x="3035" y="912"/>
                    <a:pt x="3035" y="912"/>
                  </a:cubicBezTo>
                  <a:cubicBezTo>
                    <a:pt x="1881" y="912"/>
                    <a:pt x="1881" y="912"/>
                    <a:pt x="1881" y="912"/>
                  </a:cubicBezTo>
                  <a:cubicBezTo>
                    <a:pt x="1881" y="968"/>
                    <a:pt x="1881" y="968"/>
                    <a:pt x="1881" y="968"/>
                  </a:cubicBezTo>
                  <a:cubicBezTo>
                    <a:pt x="1843" y="968"/>
                    <a:pt x="1843" y="968"/>
                    <a:pt x="1843" y="968"/>
                  </a:cubicBezTo>
                  <a:cubicBezTo>
                    <a:pt x="1825" y="1135"/>
                    <a:pt x="1676" y="1266"/>
                    <a:pt x="1508" y="1266"/>
                  </a:cubicBezTo>
                  <a:cubicBezTo>
                    <a:pt x="1322" y="1266"/>
                    <a:pt x="1173" y="1135"/>
                    <a:pt x="1154" y="968"/>
                  </a:cubicBezTo>
                  <a:cubicBezTo>
                    <a:pt x="1117" y="968"/>
                    <a:pt x="1117" y="968"/>
                    <a:pt x="1117" y="968"/>
                  </a:cubicBezTo>
                  <a:cubicBezTo>
                    <a:pt x="1117" y="912"/>
                    <a:pt x="1117" y="912"/>
                    <a:pt x="1117" y="912"/>
                  </a:cubicBezTo>
                  <a:cubicBezTo>
                    <a:pt x="0" y="912"/>
                    <a:pt x="0" y="912"/>
                    <a:pt x="0" y="9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Freeform: Shape 357"/>
            <p:cNvSpPr>
              <a:spLocks/>
            </p:cNvSpPr>
            <p:nvPr/>
          </p:nvSpPr>
          <p:spPr bwMode="auto">
            <a:xfrm>
              <a:off x="7083425" y="2311400"/>
              <a:ext cx="1092200" cy="328613"/>
            </a:xfrm>
            <a:custGeom>
              <a:avLst/>
              <a:gdLst>
                <a:gd name="T0" fmla="*/ 3035 w 3036"/>
                <a:gd name="T1" fmla="*/ 837 h 913"/>
                <a:gd name="T2" fmla="*/ 1881 w 3036"/>
                <a:gd name="T3" fmla="*/ 837 h 913"/>
                <a:gd name="T4" fmla="*/ 1881 w 3036"/>
                <a:gd name="T5" fmla="*/ 912 h 913"/>
                <a:gd name="T6" fmla="*/ 3035 w 3036"/>
                <a:gd name="T7" fmla="*/ 912 h 913"/>
                <a:gd name="T8" fmla="*/ 3035 w 3036"/>
                <a:gd name="T9" fmla="*/ 837 h 913"/>
                <a:gd name="T10" fmla="*/ 0 w 3036"/>
                <a:gd name="T11" fmla="*/ 0 h 913"/>
                <a:gd name="T12" fmla="*/ 0 w 3036"/>
                <a:gd name="T13" fmla="*/ 0 h 913"/>
                <a:gd name="T14" fmla="*/ 0 w 3036"/>
                <a:gd name="T15" fmla="*/ 912 h 913"/>
                <a:gd name="T16" fmla="*/ 1117 w 3036"/>
                <a:gd name="T17" fmla="*/ 912 h 913"/>
                <a:gd name="T18" fmla="*/ 1117 w 3036"/>
                <a:gd name="T19" fmla="*/ 837 h 913"/>
                <a:gd name="T20" fmla="*/ 0 w 3036"/>
                <a:gd name="T21" fmla="*/ 837 h 913"/>
                <a:gd name="T22" fmla="*/ 0 w 3036"/>
                <a:gd name="T23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6" h="913">
                  <a:moveTo>
                    <a:pt x="3035" y="837"/>
                  </a:moveTo>
                  <a:lnTo>
                    <a:pt x="1881" y="837"/>
                  </a:lnTo>
                  <a:lnTo>
                    <a:pt x="1881" y="912"/>
                  </a:lnTo>
                  <a:lnTo>
                    <a:pt x="3035" y="912"/>
                  </a:lnTo>
                  <a:lnTo>
                    <a:pt x="3035" y="837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12"/>
                  </a:lnTo>
                  <a:lnTo>
                    <a:pt x="1117" y="912"/>
                  </a:lnTo>
                  <a:lnTo>
                    <a:pt x="1117" y="837"/>
                  </a:lnTo>
                  <a:lnTo>
                    <a:pt x="0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7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8" name="Freeform: Shape 358"/>
            <p:cNvSpPr>
              <a:spLocks/>
            </p:cNvSpPr>
            <p:nvPr/>
          </p:nvSpPr>
          <p:spPr bwMode="auto">
            <a:xfrm>
              <a:off x="7761288" y="2611438"/>
              <a:ext cx="415925" cy="26987"/>
            </a:xfrm>
            <a:custGeom>
              <a:avLst/>
              <a:gdLst>
                <a:gd name="T0" fmla="*/ 1154 w 1155"/>
                <a:gd name="T1" fmla="*/ 0 h 76"/>
                <a:gd name="T2" fmla="*/ 0 w 1155"/>
                <a:gd name="T3" fmla="*/ 0 h 76"/>
                <a:gd name="T4" fmla="*/ 0 w 1155"/>
                <a:gd name="T5" fmla="*/ 75 h 76"/>
                <a:gd name="T6" fmla="*/ 1154 w 1155"/>
                <a:gd name="T7" fmla="*/ 75 h 76"/>
                <a:gd name="T8" fmla="*/ 1154 w 115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5" h="76">
                  <a:moveTo>
                    <a:pt x="1154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1154" y="75"/>
                  </a:lnTo>
                  <a:lnTo>
                    <a:pt x="1154" y="0"/>
                  </a:lnTo>
                </a:path>
              </a:pathLst>
            </a:custGeom>
            <a:solidFill>
              <a:srgbClr val="2837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Freeform: Shape 359"/>
            <p:cNvSpPr>
              <a:spLocks/>
            </p:cNvSpPr>
            <p:nvPr/>
          </p:nvSpPr>
          <p:spPr bwMode="auto">
            <a:xfrm>
              <a:off x="7083425" y="2311400"/>
              <a:ext cx="403225" cy="328613"/>
            </a:xfrm>
            <a:custGeom>
              <a:avLst/>
              <a:gdLst>
                <a:gd name="T0" fmla="*/ 0 w 1118"/>
                <a:gd name="T1" fmla="*/ 0 h 913"/>
                <a:gd name="T2" fmla="*/ 0 w 1118"/>
                <a:gd name="T3" fmla="*/ 0 h 913"/>
                <a:gd name="T4" fmla="*/ 0 w 1118"/>
                <a:gd name="T5" fmla="*/ 912 h 913"/>
                <a:gd name="T6" fmla="*/ 1117 w 1118"/>
                <a:gd name="T7" fmla="*/ 912 h 913"/>
                <a:gd name="T8" fmla="*/ 1117 w 1118"/>
                <a:gd name="T9" fmla="*/ 837 h 913"/>
                <a:gd name="T10" fmla="*/ 0 w 1118"/>
                <a:gd name="T11" fmla="*/ 837 h 913"/>
                <a:gd name="T12" fmla="*/ 0 w 1118"/>
                <a:gd name="T13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913">
                  <a:moveTo>
                    <a:pt x="0" y="0"/>
                  </a:moveTo>
                  <a:lnTo>
                    <a:pt x="0" y="0"/>
                  </a:lnTo>
                  <a:lnTo>
                    <a:pt x="0" y="912"/>
                  </a:lnTo>
                  <a:lnTo>
                    <a:pt x="1117" y="912"/>
                  </a:lnTo>
                  <a:lnTo>
                    <a:pt x="1117" y="837"/>
                  </a:lnTo>
                  <a:lnTo>
                    <a:pt x="0" y="837"/>
                  </a:lnTo>
                  <a:lnTo>
                    <a:pt x="0" y="0"/>
                  </a:lnTo>
                </a:path>
              </a:pathLst>
            </a:custGeom>
            <a:solidFill>
              <a:srgbClr val="2837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0" name="Freeform: Shape 360"/>
            <p:cNvSpPr>
              <a:spLocks/>
            </p:cNvSpPr>
            <p:nvPr/>
          </p:nvSpPr>
          <p:spPr bwMode="auto">
            <a:xfrm>
              <a:off x="7083425" y="2257425"/>
              <a:ext cx="1092200" cy="355600"/>
            </a:xfrm>
            <a:custGeom>
              <a:avLst/>
              <a:gdLst>
                <a:gd name="T0" fmla="*/ 2886 w 3036"/>
                <a:gd name="T1" fmla="*/ 0 h 987"/>
                <a:gd name="T2" fmla="*/ 2886 w 3036"/>
                <a:gd name="T3" fmla="*/ 0 h 987"/>
                <a:gd name="T4" fmla="*/ 2253 w 3036"/>
                <a:gd name="T5" fmla="*/ 0 h 987"/>
                <a:gd name="T6" fmla="*/ 2235 w 3036"/>
                <a:gd name="T7" fmla="*/ 0 h 987"/>
                <a:gd name="T8" fmla="*/ 801 w 3036"/>
                <a:gd name="T9" fmla="*/ 0 h 987"/>
                <a:gd name="T10" fmla="*/ 763 w 3036"/>
                <a:gd name="T11" fmla="*/ 0 h 987"/>
                <a:gd name="T12" fmla="*/ 577 w 3036"/>
                <a:gd name="T13" fmla="*/ 0 h 987"/>
                <a:gd name="T14" fmla="*/ 465 w 3036"/>
                <a:gd name="T15" fmla="*/ 0 h 987"/>
                <a:gd name="T16" fmla="*/ 372 w 3036"/>
                <a:gd name="T17" fmla="*/ 0 h 987"/>
                <a:gd name="T18" fmla="*/ 260 w 3036"/>
                <a:gd name="T19" fmla="*/ 0 h 987"/>
                <a:gd name="T20" fmla="*/ 167 w 3036"/>
                <a:gd name="T21" fmla="*/ 0 h 987"/>
                <a:gd name="T22" fmla="*/ 167 w 3036"/>
                <a:gd name="T23" fmla="*/ 0 h 987"/>
                <a:gd name="T24" fmla="*/ 37 w 3036"/>
                <a:gd name="T25" fmla="*/ 74 h 987"/>
                <a:gd name="T26" fmla="*/ 0 w 3036"/>
                <a:gd name="T27" fmla="*/ 130 h 987"/>
                <a:gd name="T28" fmla="*/ 0 w 3036"/>
                <a:gd name="T29" fmla="*/ 149 h 987"/>
                <a:gd name="T30" fmla="*/ 0 w 3036"/>
                <a:gd name="T31" fmla="*/ 149 h 987"/>
                <a:gd name="T32" fmla="*/ 0 w 3036"/>
                <a:gd name="T33" fmla="*/ 986 h 987"/>
                <a:gd name="T34" fmla="*/ 1117 w 3036"/>
                <a:gd name="T35" fmla="*/ 986 h 987"/>
                <a:gd name="T36" fmla="*/ 1117 w 3036"/>
                <a:gd name="T37" fmla="*/ 875 h 987"/>
                <a:gd name="T38" fmla="*/ 1881 w 3036"/>
                <a:gd name="T39" fmla="*/ 875 h 987"/>
                <a:gd name="T40" fmla="*/ 1881 w 3036"/>
                <a:gd name="T41" fmla="*/ 986 h 987"/>
                <a:gd name="T42" fmla="*/ 3035 w 3036"/>
                <a:gd name="T43" fmla="*/ 986 h 987"/>
                <a:gd name="T44" fmla="*/ 3035 w 3036"/>
                <a:gd name="T45" fmla="*/ 149 h 987"/>
                <a:gd name="T46" fmla="*/ 2886 w 3036"/>
                <a:gd name="T47" fmla="*/ 0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36" h="987">
                  <a:moveTo>
                    <a:pt x="2886" y="0"/>
                  </a:moveTo>
                  <a:lnTo>
                    <a:pt x="2886" y="0"/>
                  </a:lnTo>
                  <a:cubicBezTo>
                    <a:pt x="2253" y="0"/>
                    <a:pt x="2253" y="0"/>
                    <a:pt x="2253" y="0"/>
                  </a:cubicBezTo>
                  <a:cubicBezTo>
                    <a:pt x="2235" y="0"/>
                    <a:pt x="2235" y="0"/>
                    <a:pt x="2235" y="0"/>
                  </a:cubicBezTo>
                  <a:cubicBezTo>
                    <a:pt x="801" y="0"/>
                    <a:pt x="801" y="0"/>
                    <a:pt x="801" y="0"/>
                  </a:cubicBezTo>
                  <a:cubicBezTo>
                    <a:pt x="763" y="0"/>
                    <a:pt x="763" y="0"/>
                    <a:pt x="763" y="0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167" y="0"/>
                    <a:pt x="167" y="0"/>
                    <a:pt x="167" y="0"/>
                  </a:cubicBezTo>
                  <a:lnTo>
                    <a:pt x="167" y="0"/>
                  </a:lnTo>
                  <a:cubicBezTo>
                    <a:pt x="111" y="0"/>
                    <a:pt x="56" y="18"/>
                    <a:pt x="37" y="74"/>
                  </a:cubicBezTo>
                  <a:cubicBezTo>
                    <a:pt x="18" y="93"/>
                    <a:pt x="18" y="111"/>
                    <a:pt x="0" y="130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0" y="149"/>
                  </a:lnTo>
                  <a:cubicBezTo>
                    <a:pt x="0" y="986"/>
                    <a:pt x="0" y="986"/>
                    <a:pt x="0" y="986"/>
                  </a:cubicBezTo>
                  <a:cubicBezTo>
                    <a:pt x="1117" y="986"/>
                    <a:pt x="1117" y="986"/>
                    <a:pt x="1117" y="986"/>
                  </a:cubicBezTo>
                  <a:cubicBezTo>
                    <a:pt x="1117" y="875"/>
                    <a:pt x="1117" y="875"/>
                    <a:pt x="1117" y="875"/>
                  </a:cubicBezTo>
                  <a:cubicBezTo>
                    <a:pt x="1881" y="875"/>
                    <a:pt x="1881" y="875"/>
                    <a:pt x="1881" y="875"/>
                  </a:cubicBezTo>
                  <a:cubicBezTo>
                    <a:pt x="1881" y="986"/>
                    <a:pt x="1881" y="986"/>
                    <a:pt x="1881" y="986"/>
                  </a:cubicBezTo>
                  <a:cubicBezTo>
                    <a:pt x="3035" y="986"/>
                    <a:pt x="3035" y="986"/>
                    <a:pt x="3035" y="986"/>
                  </a:cubicBezTo>
                  <a:cubicBezTo>
                    <a:pt x="3035" y="149"/>
                    <a:pt x="3035" y="149"/>
                    <a:pt x="3035" y="149"/>
                  </a:cubicBezTo>
                  <a:cubicBezTo>
                    <a:pt x="3035" y="74"/>
                    <a:pt x="2979" y="0"/>
                    <a:pt x="28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1" name="Freeform: Shape 361"/>
            <p:cNvSpPr>
              <a:spLocks/>
            </p:cNvSpPr>
            <p:nvPr/>
          </p:nvSpPr>
          <p:spPr bwMode="auto">
            <a:xfrm>
              <a:off x="7499350" y="2659063"/>
              <a:ext cx="247650" cy="107950"/>
            </a:xfrm>
            <a:custGeom>
              <a:avLst/>
              <a:gdLst>
                <a:gd name="T0" fmla="*/ 689 w 690"/>
                <a:gd name="T1" fmla="*/ 0 h 299"/>
                <a:gd name="T2" fmla="*/ 689 w 690"/>
                <a:gd name="T3" fmla="*/ 0 h 299"/>
                <a:gd name="T4" fmla="*/ 0 w 690"/>
                <a:gd name="T5" fmla="*/ 0 h 299"/>
                <a:gd name="T6" fmla="*/ 354 w 690"/>
                <a:gd name="T7" fmla="*/ 298 h 299"/>
                <a:gd name="T8" fmla="*/ 689 w 690"/>
                <a:gd name="T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299">
                  <a:moveTo>
                    <a:pt x="689" y="0"/>
                  </a:moveTo>
                  <a:lnTo>
                    <a:pt x="689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19" y="167"/>
                    <a:pt x="168" y="298"/>
                    <a:pt x="354" y="298"/>
                  </a:cubicBezTo>
                  <a:cubicBezTo>
                    <a:pt x="522" y="298"/>
                    <a:pt x="671" y="167"/>
                    <a:pt x="68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2" name="Freeform: Shape 362"/>
            <p:cNvSpPr>
              <a:spLocks/>
            </p:cNvSpPr>
            <p:nvPr/>
          </p:nvSpPr>
          <p:spPr bwMode="auto">
            <a:xfrm>
              <a:off x="7137400" y="3006725"/>
              <a:ext cx="6350" cy="1588"/>
            </a:xfrm>
            <a:custGeom>
              <a:avLst/>
              <a:gdLst>
                <a:gd name="T0" fmla="*/ 18 w 19"/>
                <a:gd name="T1" fmla="*/ 0 h 1"/>
                <a:gd name="T2" fmla="*/ 18 w 19"/>
                <a:gd name="T3" fmla="*/ 0 h 1"/>
                <a:gd name="T4" fmla="*/ 18 w 19"/>
                <a:gd name="T5" fmla="*/ 0 h 1"/>
                <a:gd name="T6" fmla="*/ 18 w 19"/>
                <a:gd name="T7" fmla="*/ 0 h 1"/>
                <a:gd name="T8" fmla="*/ 18 w 19"/>
                <a:gd name="T9" fmla="*/ 0 h 1"/>
                <a:gd name="T10" fmla="*/ 18 w 19"/>
                <a:gd name="T11" fmla="*/ 0 h 1"/>
                <a:gd name="T12" fmla="*/ 0 w 19"/>
                <a:gd name="T13" fmla="*/ 0 h 1"/>
                <a:gd name="T14" fmla="*/ 0 w 19"/>
                <a:gd name="T15" fmla="*/ 0 h 1"/>
                <a:gd name="T16" fmla="*/ 0 w 19"/>
                <a:gd name="T17" fmla="*/ 0 h 1"/>
                <a:gd name="T18" fmla="*/ 0 w 19"/>
                <a:gd name="T19" fmla="*/ 0 h 1"/>
                <a:gd name="T20" fmla="*/ 0 w 19"/>
                <a:gd name="T21" fmla="*/ 0 h 1"/>
                <a:gd name="T22" fmla="*/ 0 w 19"/>
                <a:gd name="T23" fmla="*/ 0 h 1"/>
                <a:gd name="T24" fmla="*/ 0 w 19"/>
                <a:gd name="T25" fmla="*/ 0 h 1"/>
                <a:gd name="T26" fmla="*/ 0 w 19"/>
                <a:gd name="T27" fmla="*/ 0 h 1"/>
                <a:gd name="T28" fmla="*/ 0 w 19"/>
                <a:gd name="T29" fmla="*/ 0 h 1"/>
                <a:gd name="T30" fmla="*/ 0 w 19"/>
                <a:gd name="T31" fmla="*/ 0 h 1"/>
                <a:gd name="T32" fmla="*/ 0 w 19"/>
                <a:gd name="T33" fmla="*/ 0 h 1"/>
                <a:gd name="T34" fmla="*/ 0 w 19"/>
                <a:gd name="T35" fmla="*/ 0 h 1"/>
                <a:gd name="T36" fmla="*/ 0 w 19"/>
                <a:gd name="T37" fmla="*/ 0 h 1"/>
                <a:gd name="T38" fmla="*/ 0 w 19"/>
                <a:gd name="T39" fmla="*/ 0 h 1"/>
                <a:gd name="T40" fmla="*/ 0 w 19"/>
                <a:gd name="T41" fmla="*/ 0 h 1"/>
                <a:gd name="T42" fmla="*/ 0 w 19"/>
                <a:gd name="T43" fmla="*/ 0 h 1"/>
                <a:gd name="T44" fmla="*/ 0 w 19"/>
                <a:gd name="T45" fmla="*/ 0 h 1"/>
                <a:gd name="T46" fmla="*/ 0 w 19"/>
                <a:gd name="T47" fmla="*/ 0 h 1"/>
                <a:gd name="T48" fmla="*/ 0 w 19"/>
                <a:gd name="T49" fmla="*/ 0 h 1"/>
                <a:gd name="T50" fmla="*/ 0 w 19"/>
                <a:gd name="T51" fmla="*/ 0 h 1"/>
                <a:gd name="T52" fmla="*/ 0 w 19"/>
                <a:gd name="T53" fmla="*/ 0 h 1"/>
                <a:gd name="T54" fmla="*/ 0 w 19"/>
                <a:gd name="T55" fmla="*/ 0 h 1"/>
                <a:gd name="T56" fmla="*/ 0 w 19"/>
                <a:gd name="T57" fmla="*/ 0 h 1"/>
                <a:gd name="T58" fmla="*/ 0 w 19"/>
                <a:gd name="T59" fmla="*/ 0 h 1"/>
                <a:gd name="T60" fmla="*/ 0 w 19"/>
                <a:gd name="T61" fmla="*/ 0 h 1"/>
                <a:gd name="T62" fmla="*/ 0 w 19"/>
                <a:gd name="T63" fmla="*/ 0 h 1"/>
                <a:gd name="T64" fmla="*/ 0 w 19"/>
                <a:gd name="T65" fmla="*/ 0 h 1"/>
                <a:gd name="T66" fmla="*/ 0 w 19"/>
                <a:gd name="T6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1">
                  <a:moveTo>
                    <a:pt x="18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solidFill>
              <a:srgbClr val="E6E9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3" name="Freeform: Shape 363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0 h 243"/>
                <a:gd name="T2" fmla="*/ 0 w 765"/>
                <a:gd name="T3" fmla="*/ 0 h 243"/>
                <a:gd name="T4" fmla="*/ 0 w 765"/>
                <a:gd name="T5" fmla="*/ 111 h 243"/>
                <a:gd name="T6" fmla="*/ 0 w 765"/>
                <a:gd name="T7" fmla="*/ 186 h 243"/>
                <a:gd name="T8" fmla="*/ 0 w 765"/>
                <a:gd name="T9" fmla="*/ 242 h 243"/>
                <a:gd name="T10" fmla="*/ 37 w 765"/>
                <a:gd name="T11" fmla="*/ 242 h 243"/>
                <a:gd name="T12" fmla="*/ 726 w 765"/>
                <a:gd name="T13" fmla="*/ 242 h 243"/>
                <a:gd name="T14" fmla="*/ 764 w 765"/>
                <a:gd name="T15" fmla="*/ 242 h 243"/>
                <a:gd name="T16" fmla="*/ 764 w 765"/>
                <a:gd name="T17" fmla="*/ 186 h 243"/>
                <a:gd name="T18" fmla="*/ 764 w 765"/>
                <a:gd name="T19" fmla="*/ 111 h 243"/>
                <a:gd name="T20" fmla="*/ 764 w 765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5" h="243">
                  <a:moveTo>
                    <a:pt x="764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0" y="186"/>
                  </a:lnTo>
                  <a:lnTo>
                    <a:pt x="0" y="242"/>
                  </a:lnTo>
                  <a:lnTo>
                    <a:pt x="37" y="242"/>
                  </a:lnTo>
                  <a:lnTo>
                    <a:pt x="726" y="242"/>
                  </a:lnTo>
                  <a:lnTo>
                    <a:pt x="764" y="242"/>
                  </a:lnTo>
                  <a:lnTo>
                    <a:pt x="764" y="186"/>
                  </a:lnTo>
                  <a:lnTo>
                    <a:pt x="764" y="111"/>
                  </a:lnTo>
                  <a:lnTo>
                    <a:pt x="764" y="0"/>
                  </a:lnTo>
                </a:path>
              </a:pathLst>
            </a:custGeom>
            <a:solidFill>
              <a:srgbClr val="E8BF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Freeform: Shape 364"/>
            <p:cNvSpPr>
              <a:spLocks/>
            </p:cNvSpPr>
            <p:nvPr/>
          </p:nvSpPr>
          <p:spPr bwMode="auto">
            <a:xfrm>
              <a:off x="7486650" y="2571750"/>
              <a:ext cx="274638" cy="87313"/>
            </a:xfrm>
            <a:custGeom>
              <a:avLst/>
              <a:gdLst>
                <a:gd name="T0" fmla="*/ 764 w 765"/>
                <a:gd name="T1" fmla="*/ 0 h 243"/>
                <a:gd name="T2" fmla="*/ 0 w 765"/>
                <a:gd name="T3" fmla="*/ 0 h 243"/>
                <a:gd name="T4" fmla="*/ 0 w 765"/>
                <a:gd name="T5" fmla="*/ 111 h 243"/>
                <a:gd name="T6" fmla="*/ 0 w 765"/>
                <a:gd name="T7" fmla="*/ 186 h 243"/>
                <a:gd name="T8" fmla="*/ 0 w 765"/>
                <a:gd name="T9" fmla="*/ 242 h 243"/>
                <a:gd name="T10" fmla="*/ 37 w 765"/>
                <a:gd name="T11" fmla="*/ 242 h 243"/>
                <a:gd name="T12" fmla="*/ 726 w 765"/>
                <a:gd name="T13" fmla="*/ 242 h 243"/>
                <a:gd name="T14" fmla="*/ 764 w 765"/>
                <a:gd name="T15" fmla="*/ 242 h 243"/>
                <a:gd name="T16" fmla="*/ 764 w 765"/>
                <a:gd name="T17" fmla="*/ 186 h 243"/>
                <a:gd name="T18" fmla="*/ 764 w 765"/>
                <a:gd name="T19" fmla="*/ 111 h 243"/>
                <a:gd name="T20" fmla="*/ 764 w 765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5" h="243">
                  <a:moveTo>
                    <a:pt x="764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0" y="186"/>
                  </a:lnTo>
                  <a:lnTo>
                    <a:pt x="0" y="242"/>
                  </a:lnTo>
                  <a:lnTo>
                    <a:pt x="37" y="242"/>
                  </a:lnTo>
                  <a:lnTo>
                    <a:pt x="726" y="242"/>
                  </a:lnTo>
                  <a:lnTo>
                    <a:pt x="764" y="242"/>
                  </a:lnTo>
                  <a:lnTo>
                    <a:pt x="764" y="186"/>
                  </a:lnTo>
                  <a:lnTo>
                    <a:pt x="764" y="111"/>
                  </a:lnTo>
                  <a:lnTo>
                    <a:pt x="764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Freeform: Shape 365"/>
            <p:cNvSpPr>
              <a:spLocks/>
            </p:cNvSpPr>
            <p:nvPr/>
          </p:nvSpPr>
          <p:spPr bwMode="auto">
            <a:xfrm>
              <a:off x="7083425" y="2900363"/>
              <a:ext cx="114300" cy="107950"/>
            </a:xfrm>
            <a:custGeom>
              <a:avLst/>
              <a:gdLst>
                <a:gd name="T0" fmla="*/ 0 w 317"/>
                <a:gd name="T1" fmla="*/ 0 h 298"/>
                <a:gd name="T2" fmla="*/ 0 w 317"/>
                <a:gd name="T3" fmla="*/ 0 h 298"/>
                <a:gd name="T4" fmla="*/ 0 w 317"/>
                <a:gd name="T5" fmla="*/ 149 h 298"/>
                <a:gd name="T6" fmla="*/ 0 w 317"/>
                <a:gd name="T7" fmla="*/ 149 h 298"/>
                <a:gd name="T8" fmla="*/ 0 w 317"/>
                <a:gd name="T9" fmla="*/ 149 h 298"/>
                <a:gd name="T10" fmla="*/ 149 w 317"/>
                <a:gd name="T11" fmla="*/ 297 h 298"/>
                <a:gd name="T12" fmla="*/ 149 w 317"/>
                <a:gd name="T13" fmla="*/ 297 h 298"/>
                <a:gd name="T14" fmla="*/ 149 w 317"/>
                <a:gd name="T15" fmla="*/ 297 h 298"/>
                <a:gd name="T16" fmla="*/ 149 w 317"/>
                <a:gd name="T17" fmla="*/ 297 h 298"/>
                <a:gd name="T18" fmla="*/ 149 w 317"/>
                <a:gd name="T19" fmla="*/ 297 h 298"/>
                <a:gd name="T20" fmla="*/ 149 w 317"/>
                <a:gd name="T21" fmla="*/ 297 h 298"/>
                <a:gd name="T22" fmla="*/ 149 w 317"/>
                <a:gd name="T23" fmla="*/ 297 h 298"/>
                <a:gd name="T24" fmla="*/ 149 w 317"/>
                <a:gd name="T25" fmla="*/ 297 h 298"/>
                <a:gd name="T26" fmla="*/ 149 w 317"/>
                <a:gd name="T27" fmla="*/ 297 h 298"/>
                <a:gd name="T28" fmla="*/ 149 w 317"/>
                <a:gd name="T29" fmla="*/ 297 h 298"/>
                <a:gd name="T30" fmla="*/ 149 w 317"/>
                <a:gd name="T31" fmla="*/ 297 h 298"/>
                <a:gd name="T32" fmla="*/ 149 w 317"/>
                <a:gd name="T33" fmla="*/ 297 h 298"/>
                <a:gd name="T34" fmla="*/ 149 w 317"/>
                <a:gd name="T35" fmla="*/ 297 h 298"/>
                <a:gd name="T36" fmla="*/ 149 w 317"/>
                <a:gd name="T37" fmla="*/ 297 h 298"/>
                <a:gd name="T38" fmla="*/ 149 w 317"/>
                <a:gd name="T39" fmla="*/ 297 h 298"/>
                <a:gd name="T40" fmla="*/ 149 w 317"/>
                <a:gd name="T41" fmla="*/ 297 h 298"/>
                <a:gd name="T42" fmla="*/ 149 w 317"/>
                <a:gd name="T43" fmla="*/ 297 h 298"/>
                <a:gd name="T44" fmla="*/ 149 w 317"/>
                <a:gd name="T45" fmla="*/ 297 h 298"/>
                <a:gd name="T46" fmla="*/ 149 w 317"/>
                <a:gd name="T47" fmla="*/ 297 h 298"/>
                <a:gd name="T48" fmla="*/ 149 w 317"/>
                <a:gd name="T49" fmla="*/ 297 h 298"/>
                <a:gd name="T50" fmla="*/ 149 w 317"/>
                <a:gd name="T51" fmla="*/ 297 h 298"/>
                <a:gd name="T52" fmla="*/ 149 w 317"/>
                <a:gd name="T53" fmla="*/ 297 h 298"/>
                <a:gd name="T54" fmla="*/ 149 w 317"/>
                <a:gd name="T55" fmla="*/ 297 h 298"/>
                <a:gd name="T56" fmla="*/ 149 w 317"/>
                <a:gd name="T57" fmla="*/ 297 h 298"/>
                <a:gd name="T58" fmla="*/ 149 w 317"/>
                <a:gd name="T59" fmla="*/ 297 h 298"/>
                <a:gd name="T60" fmla="*/ 149 w 317"/>
                <a:gd name="T61" fmla="*/ 297 h 298"/>
                <a:gd name="T62" fmla="*/ 149 w 317"/>
                <a:gd name="T63" fmla="*/ 297 h 298"/>
                <a:gd name="T64" fmla="*/ 149 w 317"/>
                <a:gd name="T65" fmla="*/ 297 h 298"/>
                <a:gd name="T66" fmla="*/ 167 w 317"/>
                <a:gd name="T67" fmla="*/ 297 h 298"/>
                <a:gd name="T68" fmla="*/ 167 w 317"/>
                <a:gd name="T69" fmla="*/ 297 h 298"/>
                <a:gd name="T70" fmla="*/ 167 w 317"/>
                <a:gd name="T71" fmla="*/ 297 h 298"/>
                <a:gd name="T72" fmla="*/ 167 w 317"/>
                <a:gd name="T73" fmla="*/ 297 h 298"/>
                <a:gd name="T74" fmla="*/ 167 w 317"/>
                <a:gd name="T75" fmla="*/ 297 h 298"/>
                <a:gd name="T76" fmla="*/ 167 w 317"/>
                <a:gd name="T77" fmla="*/ 297 h 298"/>
                <a:gd name="T78" fmla="*/ 167 w 317"/>
                <a:gd name="T79" fmla="*/ 297 h 298"/>
                <a:gd name="T80" fmla="*/ 316 w 317"/>
                <a:gd name="T81" fmla="*/ 297 h 298"/>
                <a:gd name="T82" fmla="*/ 316 w 317"/>
                <a:gd name="T83" fmla="*/ 297 h 298"/>
                <a:gd name="T84" fmla="*/ 0 w 317"/>
                <a:gd name="T85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" h="298">
                  <a:moveTo>
                    <a:pt x="0" y="0"/>
                  </a:moveTo>
                  <a:lnTo>
                    <a:pt x="0" y="0"/>
                  </a:lnTo>
                  <a:cubicBezTo>
                    <a:pt x="0" y="149"/>
                    <a:pt x="0" y="149"/>
                    <a:pt x="0" y="149"/>
                  </a:cubicBezTo>
                  <a:lnTo>
                    <a:pt x="0" y="149"/>
                  </a:lnTo>
                  <a:lnTo>
                    <a:pt x="0" y="149"/>
                  </a:lnTo>
                  <a:cubicBezTo>
                    <a:pt x="0" y="224"/>
                    <a:pt x="74" y="297"/>
                    <a:pt x="149" y="297"/>
                  </a:cubicBez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lnTo>
                    <a:pt x="149" y="297"/>
                  </a:lnTo>
                  <a:cubicBezTo>
                    <a:pt x="167" y="297"/>
                    <a:pt x="167" y="297"/>
                    <a:pt x="167" y="297"/>
                  </a:cubicBez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7" y="297"/>
                  </a:lnTo>
                  <a:cubicBezTo>
                    <a:pt x="316" y="297"/>
                    <a:pt x="316" y="297"/>
                    <a:pt x="316" y="297"/>
                  </a:cubicBezTo>
                  <a:lnTo>
                    <a:pt x="316" y="297"/>
                  </a:lnTo>
                  <a:cubicBezTo>
                    <a:pt x="223" y="205"/>
                    <a:pt x="111" y="93"/>
                    <a:pt x="0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Freeform: Shape 366"/>
            <p:cNvSpPr>
              <a:spLocks/>
            </p:cNvSpPr>
            <p:nvPr/>
          </p:nvSpPr>
          <p:spPr bwMode="auto">
            <a:xfrm>
              <a:off x="8056563" y="2887663"/>
              <a:ext cx="120650" cy="120650"/>
            </a:xfrm>
            <a:custGeom>
              <a:avLst/>
              <a:gdLst>
                <a:gd name="T0" fmla="*/ 335 w 336"/>
                <a:gd name="T1" fmla="*/ 0 h 335"/>
                <a:gd name="T2" fmla="*/ 335 w 336"/>
                <a:gd name="T3" fmla="*/ 0 h 335"/>
                <a:gd name="T4" fmla="*/ 335 w 336"/>
                <a:gd name="T5" fmla="*/ 0 h 335"/>
                <a:gd name="T6" fmla="*/ 0 w 336"/>
                <a:gd name="T7" fmla="*/ 334 h 335"/>
                <a:gd name="T8" fmla="*/ 186 w 336"/>
                <a:gd name="T9" fmla="*/ 334 h 335"/>
                <a:gd name="T10" fmla="*/ 335 w 336"/>
                <a:gd name="T11" fmla="*/ 186 h 335"/>
                <a:gd name="T12" fmla="*/ 335 w 336"/>
                <a:gd name="T1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5">
                  <a:moveTo>
                    <a:pt x="335" y="0"/>
                  </a:moveTo>
                  <a:lnTo>
                    <a:pt x="335" y="0"/>
                  </a:lnTo>
                  <a:lnTo>
                    <a:pt x="335" y="0"/>
                  </a:lnTo>
                  <a:cubicBezTo>
                    <a:pt x="0" y="334"/>
                    <a:pt x="0" y="334"/>
                    <a:pt x="0" y="334"/>
                  </a:cubicBezTo>
                  <a:cubicBezTo>
                    <a:pt x="186" y="334"/>
                    <a:pt x="186" y="334"/>
                    <a:pt x="186" y="334"/>
                  </a:cubicBezTo>
                  <a:cubicBezTo>
                    <a:pt x="279" y="334"/>
                    <a:pt x="335" y="279"/>
                    <a:pt x="335" y="186"/>
                  </a:cubicBezTo>
                  <a:cubicBezTo>
                    <a:pt x="335" y="0"/>
                    <a:pt x="335" y="0"/>
                    <a:pt x="335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367"/>
          <p:cNvGrpSpPr/>
          <p:nvPr/>
        </p:nvGrpSpPr>
        <p:grpSpPr>
          <a:xfrm>
            <a:off x="8555118" y="2220132"/>
            <a:ext cx="2161541" cy="2970354"/>
            <a:chOff x="1575114" y="2327124"/>
            <a:chExt cx="2161542" cy="2970356"/>
          </a:xfrm>
        </p:grpSpPr>
        <p:sp>
          <p:nvSpPr>
            <p:cNvPr id="15" name="Freeform: Shape 368"/>
            <p:cNvSpPr>
              <a:spLocks/>
            </p:cNvSpPr>
            <p:nvPr/>
          </p:nvSpPr>
          <p:spPr bwMode="auto">
            <a:xfrm>
              <a:off x="1575114" y="4339406"/>
              <a:ext cx="1555093" cy="958074"/>
            </a:xfrm>
            <a:custGeom>
              <a:avLst/>
              <a:gdLst>
                <a:gd name="T0" fmla="*/ 7522 w 7524"/>
                <a:gd name="T1" fmla="*/ 2706 h 4633"/>
                <a:gd name="T2" fmla="*/ 7522 w 7524"/>
                <a:gd name="T3" fmla="*/ 2706 h 4633"/>
                <a:gd name="T4" fmla="*/ 6871 w 7524"/>
                <a:gd name="T5" fmla="*/ 2067 h 4633"/>
                <a:gd name="T6" fmla="*/ 6719 w 7524"/>
                <a:gd name="T7" fmla="*/ 2087 h 4633"/>
                <a:gd name="T8" fmla="*/ 6254 w 7524"/>
                <a:gd name="T9" fmla="*/ 2740 h 4633"/>
                <a:gd name="T10" fmla="*/ 6167 w 7524"/>
                <a:gd name="T11" fmla="*/ 2827 h 4633"/>
                <a:gd name="T12" fmla="*/ 6080 w 7524"/>
                <a:gd name="T13" fmla="*/ 2740 h 4633"/>
                <a:gd name="T14" fmla="*/ 6168 w 7524"/>
                <a:gd name="T15" fmla="*/ 2360 h 4633"/>
                <a:gd name="T16" fmla="*/ 5984 w 7524"/>
                <a:gd name="T17" fmla="*/ 2317 h 4633"/>
                <a:gd name="T18" fmla="*/ 5844 w 7524"/>
                <a:gd name="T19" fmla="*/ 2342 h 4633"/>
                <a:gd name="T20" fmla="*/ 5855 w 7524"/>
                <a:gd name="T21" fmla="*/ 2236 h 4633"/>
                <a:gd name="T22" fmla="*/ 5023 w 7524"/>
                <a:gd name="T23" fmla="*/ 1398 h 4633"/>
                <a:gd name="T24" fmla="*/ 4710 w 7524"/>
                <a:gd name="T25" fmla="*/ 1461 h 4633"/>
                <a:gd name="T26" fmla="*/ 4247 w 7524"/>
                <a:gd name="T27" fmla="*/ 2159 h 4633"/>
                <a:gd name="T28" fmla="*/ 4156 w 7524"/>
                <a:gd name="T29" fmla="*/ 2249 h 4633"/>
                <a:gd name="T30" fmla="*/ 4155 w 7524"/>
                <a:gd name="T31" fmla="*/ 2249 h 4633"/>
                <a:gd name="T32" fmla="*/ 4066 w 7524"/>
                <a:gd name="T33" fmla="*/ 2156 h 4633"/>
                <a:gd name="T34" fmla="*/ 4617 w 7524"/>
                <a:gd name="T35" fmla="*/ 1303 h 4633"/>
                <a:gd name="T36" fmla="*/ 4291 w 7524"/>
                <a:gd name="T37" fmla="*/ 0 h 4633"/>
                <a:gd name="T38" fmla="*/ 4070 w 7524"/>
                <a:gd name="T39" fmla="*/ 120 h 4633"/>
                <a:gd name="T40" fmla="*/ 4113 w 7524"/>
                <a:gd name="T41" fmla="*/ 903 h 4633"/>
                <a:gd name="T42" fmla="*/ 3904 w 7524"/>
                <a:gd name="T43" fmla="*/ 681 h 4633"/>
                <a:gd name="T44" fmla="*/ 3754 w 7524"/>
                <a:gd name="T45" fmla="*/ 1029 h 4633"/>
                <a:gd name="T46" fmla="*/ 3599 w 7524"/>
                <a:gd name="T47" fmla="*/ 681 h 4633"/>
                <a:gd name="T48" fmla="*/ 3376 w 7524"/>
                <a:gd name="T49" fmla="*/ 903 h 4633"/>
                <a:gd name="T50" fmla="*/ 3420 w 7524"/>
                <a:gd name="T51" fmla="*/ 114 h 4633"/>
                <a:gd name="T52" fmla="*/ 3215 w 7524"/>
                <a:gd name="T53" fmla="*/ 1 h 4633"/>
                <a:gd name="T54" fmla="*/ 2755 w 7524"/>
                <a:gd name="T55" fmla="*/ 1560 h 4633"/>
                <a:gd name="T56" fmla="*/ 2630 w 7524"/>
                <a:gd name="T57" fmla="*/ 1548 h 4633"/>
                <a:gd name="T58" fmla="*/ 1855 w 7524"/>
                <a:gd name="T59" fmla="*/ 2172 h 4633"/>
                <a:gd name="T60" fmla="*/ 1643 w 7524"/>
                <a:gd name="T61" fmla="*/ 2115 h 4633"/>
                <a:gd name="T62" fmla="*/ 1426 w 7524"/>
                <a:gd name="T63" fmla="*/ 2177 h 4633"/>
                <a:gd name="T64" fmla="*/ 1565 w 7524"/>
                <a:gd name="T65" fmla="*/ 2634 h 4633"/>
                <a:gd name="T66" fmla="*/ 1478 w 7524"/>
                <a:gd name="T67" fmla="*/ 2721 h 4633"/>
                <a:gd name="T68" fmla="*/ 1392 w 7524"/>
                <a:gd name="T69" fmla="*/ 2634 h 4633"/>
                <a:gd name="T70" fmla="*/ 1129 w 7524"/>
                <a:gd name="T71" fmla="*/ 2117 h 4633"/>
                <a:gd name="T72" fmla="*/ 743 w 7524"/>
                <a:gd name="T73" fmla="*/ 2005 h 4633"/>
                <a:gd name="T74" fmla="*/ 11 w 7524"/>
                <a:gd name="T75" fmla="*/ 2724 h 4633"/>
                <a:gd name="T76" fmla="*/ 8 w 7524"/>
                <a:gd name="T77" fmla="*/ 2724 h 4633"/>
                <a:gd name="T78" fmla="*/ 8 w 7524"/>
                <a:gd name="T79" fmla="*/ 3266 h 4633"/>
                <a:gd name="T80" fmla="*/ 7524 w 7524"/>
                <a:gd name="T81" fmla="*/ 3266 h 4633"/>
                <a:gd name="T82" fmla="*/ 7524 w 7524"/>
                <a:gd name="T83" fmla="*/ 2705 h 4633"/>
                <a:gd name="T84" fmla="*/ 7522 w 7524"/>
                <a:gd name="T85" fmla="*/ 2705 h 4633"/>
                <a:gd name="T86" fmla="*/ 7522 w 7524"/>
                <a:gd name="T87" fmla="*/ 2706 h 4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24" h="4633">
                  <a:moveTo>
                    <a:pt x="7522" y="2706"/>
                  </a:moveTo>
                  <a:lnTo>
                    <a:pt x="7522" y="2706"/>
                  </a:lnTo>
                  <a:cubicBezTo>
                    <a:pt x="7512" y="2352"/>
                    <a:pt x="7225" y="2067"/>
                    <a:pt x="6871" y="2067"/>
                  </a:cubicBezTo>
                  <a:cubicBezTo>
                    <a:pt x="6819" y="2067"/>
                    <a:pt x="6768" y="2075"/>
                    <a:pt x="6719" y="2087"/>
                  </a:cubicBezTo>
                  <a:cubicBezTo>
                    <a:pt x="6449" y="2181"/>
                    <a:pt x="6254" y="2437"/>
                    <a:pt x="6254" y="2740"/>
                  </a:cubicBezTo>
                  <a:cubicBezTo>
                    <a:pt x="6254" y="2788"/>
                    <a:pt x="6215" y="2827"/>
                    <a:pt x="6167" y="2827"/>
                  </a:cubicBezTo>
                  <a:cubicBezTo>
                    <a:pt x="6119" y="2827"/>
                    <a:pt x="6080" y="2788"/>
                    <a:pt x="6080" y="2740"/>
                  </a:cubicBezTo>
                  <a:cubicBezTo>
                    <a:pt x="6080" y="2604"/>
                    <a:pt x="6112" y="2475"/>
                    <a:pt x="6168" y="2360"/>
                  </a:cubicBezTo>
                  <a:cubicBezTo>
                    <a:pt x="6112" y="2333"/>
                    <a:pt x="6050" y="2317"/>
                    <a:pt x="5984" y="2317"/>
                  </a:cubicBezTo>
                  <a:cubicBezTo>
                    <a:pt x="5935" y="2317"/>
                    <a:pt x="5889" y="2327"/>
                    <a:pt x="5844" y="2342"/>
                  </a:cubicBezTo>
                  <a:cubicBezTo>
                    <a:pt x="5849" y="2307"/>
                    <a:pt x="5855" y="2272"/>
                    <a:pt x="5855" y="2236"/>
                  </a:cubicBezTo>
                  <a:cubicBezTo>
                    <a:pt x="5855" y="1773"/>
                    <a:pt x="5483" y="1398"/>
                    <a:pt x="5023" y="1398"/>
                  </a:cubicBezTo>
                  <a:cubicBezTo>
                    <a:pt x="4912" y="1398"/>
                    <a:pt x="4807" y="1421"/>
                    <a:pt x="4710" y="1461"/>
                  </a:cubicBezTo>
                  <a:cubicBezTo>
                    <a:pt x="4443" y="1580"/>
                    <a:pt x="4253" y="1846"/>
                    <a:pt x="4247" y="2159"/>
                  </a:cubicBezTo>
                  <a:cubicBezTo>
                    <a:pt x="4245" y="2209"/>
                    <a:pt x="4205" y="2249"/>
                    <a:pt x="4156" y="2249"/>
                  </a:cubicBezTo>
                  <a:lnTo>
                    <a:pt x="4155" y="2249"/>
                  </a:lnTo>
                  <a:cubicBezTo>
                    <a:pt x="4105" y="2247"/>
                    <a:pt x="4065" y="2206"/>
                    <a:pt x="4066" y="2156"/>
                  </a:cubicBezTo>
                  <a:cubicBezTo>
                    <a:pt x="4074" y="1777"/>
                    <a:pt x="4298" y="1454"/>
                    <a:pt x="4617" y="1303"/>
                  </a:cubicBezTo>
                  <a:cubicBezTo>
                    <a:pt x="4429" y="906"/>
                    <a:pt x="4313" y="466"/>
                    <a:pt x="4291" y="0"/>
                  </a:cubicBezTo>
                  <a:cubicBezTo>
                    <a:pt x="4221" y="51"/>
                    <a:pt x="4147" y="90"/>
                    <a:pt x="4070" y="120"/>
                  </a:cubicBezTo>
                  <a:cubicBezTo>
                    <a:pt x="4070" y="338"/>
                    <a:pt x="4077" y="693"/>
                    <a:pt x="4113" y="903"/>
                  </a:cubicBezTo>
                  <a:lnTo>
                    <a:pt x="3904" y="681"/>
                  </a:lnTo>
                  <a:lnTo>
                    <a:pt x="3754" y="1029"/>
                  </a:lnTo>
                  <a:lnTo>
                    <a:pt x="3599" y="681"/>
                  </a:lnTo>
                  <a:lnTo>
                    <a:pt x="3376" y="903"/>
                  </a:lnTo>
                  <a:cubicBezTo>
                    <a:pt x="3414" y="726"/>
                    <a:pt x="3420" y="342"/>
                    <a:pt x="3420" y="114"/>
                  </a:cubicBezTo>
                  <a:cubicBezTo>
                    <a:pt x="3349" y="85"/>
                    <a:pt x="3280" y="49"/>
                    <a:pt x="3215" y="1"/>
                  </a:cubicBezTo>
                  <a:cubicBezTo>
                    <a:pt x="3188" y="570"/>
                    <a:pt x="3023" y="1101"/>
                    <a:pt x="2755" y="1560"/>
                  </a:cubicBezTo>
                  <a:cubicBezTo>
                    <a:pt x="2714" y="1554"/>
                    <a:pt x="2673" y="1548"/>
                    <a:pt x="2630" y="1548"/>
                  </a:cubicBezTo>
                  <a:cubicBezTo>
                    <a:pt x="2251" y="1548"/>
                    <a:pt x="1935" y="1815"/>
                    <a:pt x="1855" y="2172"/>
                  </a:cubicBezTo>
                  <a:cubicBezTo>
                    <a:pt x="1792" y="2137"/>
                    <a:pt x="1720" y="2115"/>
                    <a:pt x="1643" y="2115"/>
                  </a:cubicBezTo>
                  <a:cubicBezTo>
                    <a:pt x="1563" y="2115"/>
                    <a:pt x="1490" y="2139"/>
                    <a:pt x="1426" y="2177"/>
                  </a:cubicBezTo>
                  <a:cubicBezTo>
                    <a:pt x="1513" y="2308"/>
                    <a:pt x="1565" y="2465"/>
                    <a:pt x="1565" y="2634"/>
                  </a:cubicBezTo>
                  <a:cubicBezTo>
                    <a:pt x="1565" y="2682"/>
                    <a:pt x="1526" y="2721"/>
                    <a:pt x="1478" y="2721"/>
                  </a:cubicBezTo>
                  <a:cubicBezTo>
                    <a:pt x="1430" y="2721"/>
                    <a:pt x="1392" y="2682"/>
                    <a:pt x="1392" y="2634"/>
                  </a:cubicBezTo>
                  <a:cubicBezTo>
                    <a:pt x="1392" y="2421"/>
                    <a:pt x="1287" y="2234"/>
                    <a:pt x="1129" y="2117"/>
                  </a:cubicBezTo>
                  <a:cubicBezTo>
                    <a:pt x="1017" y="2046"/>
                    <a:pt x="885" y="2005"/>
                    <a:pt x="743" y="2005"/>
                  </a:cubicBezTo>
                  <a:cubicBezTo>
                    <a:pt x="345" y="2005"/>
                    <a:pt x="22" y="2325"/>
                    <a:pt x="11" y="2724"/>
                  </a:cubicBezTo>
                  <a:lnTo>
                    <a:pt x="8" y="2724"/>
                  </a:lnTo>
                  <a:lnTo>
                    <a:pt x="8" y="3266"/>
                  </a:lnTo>
                  <a:cubicBezTo>
                    <a:pt x="0" y="4134"/>
                    <a:pt x="6407" y="4633"/>
                    <a:pt x="7524" y="3266"/>
                  </a:cubicBezTo>
                  <a:lnTo>
                    <a:pt x="7524" y="2705"/>
                  </a:lnTo>
                  <a:lnTo>
                    <a:pt x="7522" y="2705"/>
                  </a:lnTo>
                  <a:lnTo>
                    <a:pt x="7522" y="270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Group 369"/>
            <p:cNvGrpSpPr/>
            <p:nvPr/>
          </p:nvGrpSpPr>
          <p:grpSpPr>
            <a:xfrm>
              <a:off x="2013053" y="2327124"/>
              <a:ext cx="1723603" cy="2244252"/>
              <a:chOff x="4118760" y="4761439"/>
              <a:chExt cx="3447200" cy="4488502"/>
            </a:xfrm>
          </p:grpSpPr>
          <p:sp>
            <p:nvSpPr>
              <p:cNvPr id="17" name="Freeform: Shape 370"/>
              <p:cNvSpPr>
                <a:spLocks/>
              </p:cNvSpPr>
              <p:nvPr/>
            </p:nvSpPr>
            <p:spPr bwMode="auto">
              <a:xfrm rot="1809314">
                <a:off x="4469495" y="7715814"/>
                <a:ext cx="1233004" cy="1531658"/>
              </a:xfrm>
              <a:custGeom>
                <a:avLst/>
                <a:gdLst>
                  <a:gd name="T0" fmla="*/ 263 w 4756"/>
                  <a:gd name="T1" fmla="*/ 0 h 5914"/>
                  <a:gd name="T2" fmla="*/ 0 w 4756"/>
                  <a:gd name="T3" fmla="*/ 3528 h 5914"/>
                  <a:gd name="T4" fmla="*/ 970 w 4756"/>
                  <a:gd name="T5" fmla="*/ 2841 h 5914"/>
                  <a:gd name="T6" fmla="*/ 2410 w 4756"/>
                  <a:gd name="T7" fmla="*/ 5913 h 5914"/>
                  <a:gd name="T8" fmla="*/ 3785 w 4756"/>
                  <a:gd name="T9" fmla="*/ 2834 h 5914"/>
                  <a:gd name="T10" fmla="*/ 4755 w 4756"/>
                  <a:gd name="T11" fmla="*/ 3528 h 5914"/>
                  <a:gd name="T12" fmla="*/ 4518 w 4756"/>
                  <a:gd name="T13" fmla="*/ 0 h 5914"/>
                  <a:gd name="T14" fmla="*/ 263 w 4756"/>
                  <a:gd name="T15" fmla="*/ 0 h 5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56" h="5914">
                    <a:moveTo>
                      <a:pt x="263" y="0"/>
                    </a:moveTo>
                    <a:lnTo>
                      <a:pt x="0" y="3528"/>
                    </a:lnTo>
                    <a:lnTo>
                      <a:pt x="970" y="2841"/>
                    </a:lnTo>
                    <a:lnTo>
                      <a:pt x="2410" y="5913"/>
                    </a:lnTo>
                    <a:lnTo>
                      <a:pt x="3785" y="2834"/>
                    </a:lnTo>
                    <a:lnTo>
                      <a:pt x="4755" y="3528"/>
                    </a:lnTo>
                    <a:lnTo>
                      <a:pt x="4518" y="0"/>
                    </a:lnTo>
                    <a:lnTo>
                      <a:pt x="263" y="0"/>
                    </a:lnTo>
                  </a:path>
                </a:pathLst>
              </a:custGeom>
              <a:solidFill>
                <a:srgbClr val="FF6400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: Shape 371"/>
              <p:cNvSpPr>
                <a:spLocks/>
              </p:cNvSpPr>
              <p:nvPr/>
            </p:nvSpPr>
            <p:spPr bwMode="auto">
              <a:xfrm rot="1809314">
                <a:off x="4731911" y="7756928"/>
                <a:ext cx="999671" cy="975003"/>
              </a:xfrm>
              <a:custGeom>
                <a:avLst/>
                <a:gdLst>
                  <a:gd name="T0" fmla="*/ 3619 w 3858"/>
                  <a:gd name="T1" fmla="*/ 0 h 3767"/>
                  <a:gd name="T2" fmla="*/ 174 w 3858"/>
                  <a:gd name="T3" fmla="*/ 0 h 3767"/>
                  <a:gd name="T4" fmla="*/ 244 w 3858"/>
                  <a:gd name="T5" fmla="*/ 154 h 3767"/>
                  <a:gd name="T6" fmla="*/ 0 w 3858"/>
                  <a:gd name="T7" fmla="*/ 2442 h 3767"/>
                  <a:gd name="T8" fmla="*/ 945 w 3858"/>
                  <a:gd name="T9" fmla="*/ 1645 h 3767"/>
                  <a:gd name="T10" fmla="*/ 1935 w 3858"/>
                  <a:gd name="T11" fmla="*/ 3766 h 3767"/>
                  <a:gd name="T12" fmla="*/ 2892 w 3858"/>
                  <a:gd name="T13" fmla="*/ 1626 h 3767"/>
                  <a:gd name="T14" fmla="*/ 3857 w 3858"/>
                  <a:gd name="T15" fmla="*/ 2442 h 3767"/>
                  <a:gd name="T16" fmla="*/ 3599 w 3858"/>
                  <a:gd name="T17" fmla="*/ 45 h 3767"/>
                  <a:gd name="T18" fmla="*/ 3619 w 3858"/>
                  <a:gd name="T19" fmla="*/ 0 h 3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58" h="3767">
                    <a:moveTo>
                      <a:pt x="3619" y="0"/>
                    </a:moveTo>
                    <a:lnTo>
                      <a:pt x="174" y="0"/>
                    </a:lnTo>
                    <a:lnTo>
                      <a:pt x="244" y="154"/>
                    </a:lnTo>
                    <a:lnTo>
                      <a:pt x="0" y="2442"/>
                    </a:lnTo>
                    <a:lnTo>
                      <a:pt x="945" y="1645"/>
                    </a:lnTo>
                    <a:lnTo>
                      <a:pt x="1935" y="3766"/>
                    </a:lnTo>
                    <a:lnTo>
                      <a:pt x="2892" y="1626"/>
                    </a:lnTo>
                    <a:lnTo>
                      <a:pt x="3857" y="2442"/>
                    </a:lnTo>
                    <a:lnTo>
                      <a:pt x="3599" y="45"/>
                    </a:lnTo>
                    <a:lnTo>
                      <a:pt x="3619" y="0"/>
                    </a:lnTo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: Shape 372"/>
              <p:cNvSpPr>
                <a:spLocks/>
              </p:cNvSpPr>
              <p:nvPr/>
            </p:nvSpPr>
            <p:spPr bwMode="auto">
              <a:xfrm rot="1809314">
                <a:off x="4118760" y="5940647"/>
                <a:ext cx="733169" cy="1979725"/>
              </a:xfrm>
              <a:custGeom>
                <a:avLst/>
                <a:gdLst>
                  <a:gd name="T0" fmla="*/ 2507 w 2829"/>
                  <a:gd name="T1" fmla="*/ 0 h 7642"/>
                  <a:gd name="T2" fmla="*/ 328 w 2829"/>
                  <a:gd name="T3" fmla="*/ 2076 h 7642"/>
                  <a:gd name="T4" fmla="*/ 0 w 2829"/>
                  <a:gd name="T5" fmla="*/ 7641 h 7642"/>
                  <a:gd name="T6" fmla="*/ 663 w 2829"/>
                  <a:gd name="T7" fmla="*/ 7641 h 7642"/>
                  <a:gd name="T8" fmla="*/ 1498 w 2829"/>
                  <a:gd name="T9" fmla="*/ 4518 h 7642"/>
                  <a:gd name="T10" fmla="*/ 2828 w 2829"/>
                  <a:gd name="T11" fmla="*/ 3933 h 7642"/>
                  <a:gd name="T12" fmla="*/ 2507 w 2829"/>
                  <a:gd name="T13" fmla="*/ 0 h 7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7642">
                    <a:moveTo>
                      <a:pt x="2507" y="0"/>
                    </a:moveTo>
                    <a:lnTo>
                      <a:pt x="328" y="2076"/>
                    </a:lnTo>
                    <a:lnTo>
                      <a:pt x="0" y="7641"/>
                    </a:lnTo>
                    <a:lnTo>
                      <a:pt x="663" y="7641"/>
                    </a:lnTo>
                    <a:lnTo>
                      <a:pt x="1498" y="4518"/>
                    </a:lnTo>
                    <a:lnTo>
                      <a:pt x="2828" y="3933"/>
                    </a:lnTo>
                    <a:lnTo>
                      <a:pt x="2507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: Shape 373"/>
              <p:cNvSpPr>
                <a:spLocks/>
              </p:cNvSpPr>
              <p:nvPr/>
            </p:nvSpPr>
            <p:spPr bwMode="auto">
              <a:xfrm rot="1809314">
                <a:off x="6407299" y="7270216"/>
                <a:ext cx="733169" cy="1979725"/>
              </a:xfrm>
              <a:custGeom>
                <a:avLst/>
                <a:gdLst>
                  <a:gd name="T0" fmla="*/ 321 w 2829"/>
                  <a:gd name="T1" fmla="*/ 0 h 7642"/>
                  <a:gd name="T2" fmla="*/ 2500 w 2829"/>
                  <a:gd name="T3" fmla="*/ 2076 h 7642"/>
                  <a:gd name="T4" fmla="*/ 2828 w 2829"/>
                  <a:gd name="T5" fmla="*/ 7641 h 7642"/>
                  <a:gd name="T6" fmla="*/ 2159 w 2829"/>
                  <a:gd name="T7" fmla="*/ 7641 h 7642"/>
                  <a:gd name="T8" fmla="*/ 1330 w 2829"/>
                  <a:gd name="T9" fmla="*/ 4518 h 7642"/>
                  <a:gd name="T10" fmla="*/ 0 w 2829"/>
                  <a:gd name="T11" fmla="*/ 3933 h 7642"/>
                  <a:gd name="T12" fmla="*/ 321 w 2829"/>
                  <a:gd name="T13" fmla="*/ 0 h 7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7642">
                    <a:moveTo>
                      <a:pt x="321" y="0"/>
                    </a:moveTo>
                    <a:lnTo>
                      <a:pt x="2500" y="2076"/>
                    </a:lnTo>
                    <a:lnTo>
                      <a:pt x="2828" y="7641"/>
                    </a:lnTo>
                    <a:lnTo>
                      <a:pt x="2159" y="7641"/>
                    </a:lnTo>
                    <a:lnTo>
                      <a:pt x="1330" y="4518"/>
                    </a:lnTo>
                    <a:lnTo>
                      <a:pt x="0" y="3933"/>
                    </a:lnTo>
                    <a:lnTo>
                      <a:pt x="321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: Shape 374"/>
              <p:cNvSpPr>
                <a:spLocks/>
              </p:cNvSpPr>
              <p:nvPr/>
            </p:nvSpPr>
            <p:spPr bwMode="auto">
              <a:xfrm rot="1809314">
                <a:off x="5239860" y="4761439"/>
                <a:ext cx="2099995" cy="3397080"/>
              </a:xfrm>
              <a:custGeom>
                <a:avLst/>
                <a:gdLst>
                  <a:gd name="T0" fmla="*/ 7339 w 8099"/>
                  <a:gd name="T1" fmla="*/ 13110 h 13111"/>
                  <a:gd name="T2" fmla="*/ 7339 w 8099"/>
                  <a:gd name="T3" fmla="*/ 13110 h 13111"/>
                  <a:gd name="T4" fmla="*/ 8098 w 8099"/>
                  <a:gd name="T5" fmla="*/ 8734 h 13111"/>
                  <a:gd name="T6" fmla="*/ 4049 w 8099"/>
                  <a:gd name="T7" fmla="*/ 0 h 13111"/>
                  <a:gd name="T8" fmla="*/ 0 w 8099"/>
                  <a:gd name="T9" fmla="*/ 8734 h 13111"/>
                  <a:gd name="T10" fmla="*/ 759 w 8099"/>
                  <a:gd name="T11" fmla="*/ 13110 h 13111"/>
                  <a:gd name="T12" fmla="*/ 7339 w 8099"/>
                  <a:gd name="T13" fmla="*/ 13110 h 13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99" h="13111">
                    <a:moveTo>
                      <a:pt x="7339" y="13110"/>
                    </a:moveTo>
                    <a:lnTo>
                      <a:pt x="7339" y="13110"/>
                    </a:lnTo>
                    <a:cubicBezTo>
                      <a:pt x="7821" y="11799"/>
                      <a:pt x="8098" y="10309"/>
                      <a:pt x="8098" y="8734"/>
                    </a:cubicBezTo>
                    <a:cubicBezTo>
                      <a:pt x="8098" y="4846"/>
                      <a:pt x="6440" y="1504"/>
                      <a:pt x="4049" y="0"/>
                    </a:cubicBezTo>
                    <a:cubicBezTo>
                      <a:pt x="1665" y="1504"/>
                      <a:pt x="0" y="4846"/>
                      <a:pt x="0" y="8734"/>
                    </a:cubicBezTo>
                    <a:cubicBezTo>
                      <a:pt x="0" y="10309"/>
                      <a:pt x="277" y="11799"/>
                      <a:pt x="759" y="13110"/>
                    </a:cubicBezTo>
                    <a:lnTo>
                      <a:pt x="7339" y="1311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: Shape 375"/>
              <p:cNvSpPr>
                <a:spLocks/>
              </p:cNvSpPr>
              <p:nvPr/>
            </p:nvSpPr>
            <p:spPr bwMode="auto">
              <a:xfrm rot="1809314">
                <a:off x="6441616" y="4953927"/>
                <a:ext cx="1124344" cy="556655"/>
              </a:xfrm>
              <a:custGeom>
                <a:avLst/>
                <a:gdLst>
                  <a:gd name="T0" fmla="*/ 4337 w 4338"/>
                  <a:gd name="T1" fmla="*/ 2153 h 2154"/>
                  <a:gd name="T2" fmla="*/ 4337 w 4338"/>
                  <a:gd name="T3" fmla="*/ 2153 h 2154"/>
                  <a:gd name="T4" fmla="*/ 2165 w 4338"/>
                  <a:gd name="T5" fmla="*/ 0 h 2154"/>
                  <a:gd name="T6" fmla="*/ 0 w 4338"/>
                  <a:gd name="T7" fmla="*/ 2153 h 2154"/>
                  <a:gd name="T8" fmla="*/ 4337 w 4338"/>
                  <a:gd name="T9" fmla="*/ 2153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38" h="2154">
                    <a:moveTo>
                      <a:pt x="4337" y="2153"/>
                    </a:moveTo>
                    <a:lnTo>
                      <a:pt x="4337" y="2153"/>
                    </a:lnTo>
                    <a:cubicBezTo>
                      <a:pt x="3721" y="1253"/>
                      <a:pt x="2988" y="514"/>
                      <a:pt x="2165" y="0"/>
                    </a:cubicBezTo>
                    <a:cubicBezTo>
                      <a:pt x="1343" y="514"/>
                      <a:pt x="610" y="1253"/>
                      <a:pt x="0" y="2153"/>
                    </a:cubicBezTo>
                    <a:lnTo>
                      <a:pt x="4337" y="215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: Shape 376"/>
              <p:cNvSpPr>
                <a:spLocks/>
              </p:cNvSpPr>
              <p:nvPr/>
            </p:nvSpPr>
            <p:spPr bwMode="auto">
              <a:xfrm rot="1809314">
                <a:off x="5261122" y="6435272"/>
                <a:ext cx="2029081" cy="93728"/>
              </a:xfrm>
              <a:custGeom>
                <a:avLst/>
                <a:gdLst>
                  <a:gd name="T0" fmla="*/ 58 w 7829"/>
                  <a:gd name="T1" fmla="*/ 0 h 367"/>
                  <a:gd name="T2" fmla="*/ 58 w 7829"/>
                  <a:gd name="T3" fmla="*/ 0 h 367"/>
                  <a:gd name="T4" fmla="*/ 0 w 7829"/>
                  <a:gd name="T5" fmla="*/ 366 h 367"/>
                  <a:gd name="T6" fmla="*/ 7828 w 7829"/>
                  <a:gd name="T7" fmla="*/ 366 h 367"/>
                  <a:gd name="T8" fmla="*/ 7770 w 7829"/>
                  <a:gd name="T9" fmla="*/ 0 h 367"/>
                  <a:gd name="T10" fmla="*/ 58 w 7829"/>
                  <a:gd name="T11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29" h="367">
                    <a:moveTo>
                      <a:pt x="58" y="0"/>
                    </a:moveTo>
                    <a:lnTo>
                      <a:pt x="58" y="0"/>
                    </a:lnTo>
                    <a:cubicBezTo>
                      <a:pt x="39" y="122"/>
                      <a:pt x="20" y="244"/>
                      <a:pt x="0" y="366"/>
                    </a:cubicBezTo>
                    <a:cubicBezTo>
                      <a:pt x="7828" y="366"/>
                      <a:pt x="7828" y="366"/>
                      <a:pt x="7828" y="366"/>
                    </a:cubicBezTo>
                    <a:cubicBezTo>
                      <a:pt x="7808" y="244"/>
                      <a:pt x="7789" y="122"/>
                      <a:pt x="7770" y="0"/>
                    </a:cubicBezTo>
                    <a:lnTo>
                      <a:pt x="58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: Shape 377"/>
              <p:cNvSpPr>
                <a:spLocks/>
              </p:cNvSpPr>
              <p:nvPr/>
            </p:nvSpPr>
            <p:spPr bwMode="auto">
              <a:xfrm rot="1809314">
                <a:off x="5149287" y="6589619"/>
                <a:ext cx="2071401" cy="104016"/>
              </a:xfrm>
              <a:custGeom>
                <a:avLst/>
                <a:gdLst>
                  <a:gd name="T0" fmla="*/ 7988 w 7989"/>
                  <a:gd name="T1" fmla="*/ 405 h 406"/>
                  <a:gd name="T2" fmla="*/ 7988 w 7989"/>
                  <a:gd name="T3" fmla="*/ 405 h 406"/>
                  <a:gd name="T4" fmla="*/ 7950 w 7989"/>
                  <a:gd name="T5" fmla="*/ 0 h 406"/>
                  <a:gd name="T6" fmla="*/ 33 w 7989"/>
                  <a:gd name="T7" fmla="*/ 0 h 406"/>
                  <a:gd name="T8" fmla="*/ 0 w 7989"/>
                  <a:gd name="T9" fmla="*/ 405 h 406"/>
                  <a:gd name="T10" fmla="*/ 7988 w 7989"/>
                  <a:gd name="T11" fmla="*/ 405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89" h="406">
                    <a:moveTo>
                      <a:pt x="7988" y="405"/>
                    </a:moveTo>
                    <a:lnTo>
                      <a:pt x="7988" y="405"/>
                    </a:lnTo>
                    <a:cubicBezTo>
                      <a:pt x="7975" y="263"/>
                      <a:pt x="7962" y="122"/>
                      <a:pt x="795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0" y="122"/>
                      <a:pt x="7" y="263"/>
                      <a:pt x="0" y="405"/>
                    </a:cubicBezTo>
                    <a:lnTo>
                      <a:pt x="7988" y="40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: Shape 378"/>
              <p:cNvSpPr>
                <a:spLocks/>
              </p:cNvSpPr>
              <p:nvPr/>
            </p:nvSpPr>
            <p:spPr bwMode="auto">
              <a:xfrm rot="1809314">
                <a:off x="4589372" y="7801591"/>
                <a:ext cx="1668788" cy="296045"/>
              </a:xfrm>
              <a:custGeom>
                <a:avLst/>
                <a:gdLst>
                  <a:gd name="T0" fmla="*/ 6091 w 6440"/>
                  <a:gd name="T1" fmla="*/ 1144 h 1145"/>
                  <a:gd name="T2" fmla="*/ 6091 w 6440"/>
                  <a:gd name="T3" fmla="*/ 1144 h 1145"/>
                  <a:gd name="T4" fmla="*/ 6439 w 6440"/>
                  <a:gd name="T5" fmla="*/ 0 h 1145"/>
                  <a:gd name="T6" fmla="*/ 0 w 6440"/>
                  <a:gd name="T7" fmla="*/ 0 h 1145"/>
                  <a:gd name="T8" fmla="*/ 347 w 6440"/>
                  <a:gd name="T9" fmla="*/ 1144 h 1145"/>
                  <a:gd name="T10" fmla="*/ 6091 w 6440"/>
                  <a:gd name="T11" fmla="*/ 1144 h 1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40" h="1145">
                    <a:moveTo>
                      <a:pt x="6091" y="1144"/>
                    </a:moveTo>
                    <a:lnTo>
                      <a:pt x="6091" y="1144"/>
                    </a:lnTo>
                    <a:cubicBezTo>
                      <a:pt x="6227" y="778"/>
                      <a:pt x="6342" y="399"/>
                      <a:pt x="64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6" y="399"/>
                      <a:pt x="212" y="778"/>
                      <a:pt x="347" y="1144"/>
                    </a:cubicBezTo>
                    <a:lnTo>
                      <a:pt x="6091" y="1144"/>
                    </a:ln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: Shape 379"/>
              <p:cNvSpPr>
                <a:spLocks/>
              </p:cNvSpPr>
              <p:nvPr/>
            </p:nvSpPr>
            <p:spPr bwMode="auto">
              <a:xfrm rot="1809314">
                <a:off x="5526857" y="7885938"/>
                <a:ext cx="853266" cy="296045"/>
              </a:xfrm>
              <a:custGeom>
                <a:avLst/>
                <a:gdLst>
                  <a:gd name="T0" fmla="*/ 3291 w 3292"/>
                  <a:gd name="T1" fmla="*/ 0 h 1145"/>
                  <a:gd name="T2" fmla="*/ 3291 w 3292"/>
                  <a:gd name="T3" fmla="*/ 0 h 1145"/>
                  <a:gd name="T4" fmla="*/ 0 w 3292"/>
                  <a:gd name="T5" fmla="*/ 0 h 1145"/>
                  <a:gd name="T6" fmla="*/ 0 w 3292"/>
                  <a:gd name="T7" fmla="*/ 1144 h 1145"/>
                  <a:gd name="T8" fmla="*/ 2944 w 3292"/>
                  <a:gd name="T9" fmla="*/ 1144 h 1145"/>
                  <a:gd name="T10" fmla="*/ 3291 w 3292"/>
                  <a:gd name="T11" fmla="*/ 0 h 1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92" h="1145">
                    <a:moveTo>
                      <a:pt x="3291" y="0"/>
                    </a:moveTo>
                    <a:lnTo>
                      <a:pt x="3291" y="0"/>
                    </a:lnTo>
                    <a:cubicBezTo>
                      <a:pt x="0" y="0"/>
                      <a:pt x="0" y="0"/>
                      <a:pt x="0" y="0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2944" y="1144"/>
                      <a:pt x="2944" y="1144"/>
                      <a:pt x="2944" y="1144"/>
                    </a:cubicBezTo>
                    <a:cubicBezTo>
                      <a:pt x="3079" y="778"/>
                      <a:pt x="3194" y="392"/>
                      <a:pt x="3291" y="0"/>
                    </a:cubicBezTo>
                  </a:path>
                </a:pathLst>
              </a:custGeom>
              <a:solidFill>
                <a:srgbClr val="B6B3B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: Shape 380"/>
              <p:cNvSpPr>
                <a:spLocks/>
              </p:cNvSpPr>
              <p:nvPr/>
            </p:nvSpPr>
            <p:spPr bwMode="auto">
              <a:xfrm rot="1809314">
                <a:off x="4564103" y="7613700"/>
                <a:ext cx="1912414" cy="337194"/>
              </a:xfrm>
              <a:custGeom>
                <a:avLst/>
                <a:gdLst>
                  <a:gd name="T0" fmla="*/ 6979 w 7379"/>
                  <a:gd name="T1" fmla="*/ 1305 h 1306"/>
                  <a:gd name="T2" fmla="*/ 6979 w 7379"/>
                  <a:gd name="T3" fmla="*/ 1305 h 1306"/>
                  <a:gd name="T4" fmla="*/ 7378 w 7379"/>
                  <a:gd name="T5" fmla="*/ 0 h 1306"/>
                  <a:gd name="T6" fmla="*/ 0 w 7379"/>
                  <a:gd name="T7" fmla="*/ 0 h 1306"/>
                  <a:gd name="T8" fmla="*/ 399 w 7379"/>
                  <a:gd name="T9" fmla="*/ 1305 h 1306"/>
                  <a:gd name="T10" fmla="*/ 6979 w 7379"/>
                  <a:gd name="T11" fmla="*/ 130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9" h="1306">
                    <a:moveTo>
                      <a:pt x="6979" y="1305"/>
                    </a:moveTo>
                    <a:lnTo>
                      <a:pt x="6979" y="1305"/>
                    </a:lnTo>
                    <a:cubicBezTo>
                      <a:pt x="7134" y="887"/>
                      <a:pt x="7268" y="450"/>
                      <a:pt x="73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0" y="450"/>
                      <a:pt x="245" y="887"/>
                      <a:pt x="399" y="1305"/>
                    </a:cubicBezTo>
                    <a:lnTo>
                      <a:pt x="6979" y="130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381"/>
              <p:cNvSpPr>
                <a:spLocks/>
              </p:cNvSpPr>
              <p:nvPr/>
            </p:nvSpPr>
            <p:spPr bwMode="auto">
              <a:xfrm rot="1809314">
                <a:off x="5520419" y="6593703"/>
                <a:ext cx="220752" cy="1990012"/>
              </a:xfrm>
              <a:custGeom>
                <a:avLst/>
                <a:gdLst>
                  <a:gd name="T0" fmla="*/ 617 w 855"/>
                  <a:gd name="T1" fmla="*/ 7680 h 7681"/>
                  <a:gd name="T2" fmla="*/ 237 w 855"/>
                  <a:gd name="T3" fmla="*/ 7680 h 7681"/>
                  <a:gd name="T4" fmla="*/ 0 w 855"/>
                  <a:gd name="T5" fmla="*/ 0 h 7681"/>
                  <a:gd name="T6" fmla="*/ 854 w 855"/>
                  <a:gd name="T7" fmla="*/ 0 h 7681"/>
                  <a:gd name="T8" fmla="*/ 617 w 855"/>
                  <a:gd name="T9" fmla="*/ 7680 h 7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5" h="7681">
                    <a:moveTo>
                      <a:pt x="617" y="7680"/>
                    </a:moveTo>
                    <a:lnTo>
                      <a:pt x="237" y="7680"/>
                    </a:lnTo>
                    <a:lnTo>
                      <a:pt x="0" y="0"/>
                    </a:lnTo>
                    <a:lnTo>
                      <a:pt x="854" y="0"/>
                    </a:lnTo>
                    <a:lnTo>
                      <a:pt x="617" y="768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: Shape 382"/>
              <p:cNvSpPr>
                <a:spLocks/>
              </p:cNvSpPr>
              <p:nvPr/>
            </p:nvSpPr>
            <p:spPr bwMode="auto">
              <a:xfrm rot="1809314">
                <a:off x="6093487" y="5486708"/>
                <a:ext cx="953920" cy="953285"/>
              </a:xfrm>
              <a:custGeom>
                <a:avLst/>
                <a:gdLst>
                  <a:gd name="T0" fmla="*/ 3681 w 3682"/>
                  <a:gd name="T1" fmla="*/ 1845 h 3684"/>
                  <a:gd name="T2" fmla="*/ 3681 w 3682"/>
                  <a:gd name="T3" fmla="*/ 1845 h 3684"/>
                  <a:gd name="T4" fmla="*/ 1838 w 3682"/>
                  <a:gd name="T5" fmla="*/ 3683 h 3684"/>
                  <a:gd name="T6" fmla="*/ 0 w 3682"/>
                  <a:gd name="T7" fmla="*/ 1845 h 3684"/>
                  <a:gd name="T8" fmla="*/ 1838 w 3682"/>
                  <a:gd name="T9" fmla="*/ 0 h 3684"/>
                  <a:gd name="T10" fmla="*/ 3681 w 3682"/>
                  <a:gd name="T11" fmla="*/ 1845 h 3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82" h="3684">
                    <a:moveTo>
                      <a:pt x="3681" y="1845"/>
                    </a:moveTo>
                    <a:lnTo>
                      <a:pt x="3681" y="1845"/>
                    </a:lnTo>
                    <a:cubicBezTo>
                      <a:pt x="3681" y="2860"/>
                      <a:pt x="2853" y="3683"/>
                      <a:pt x="1838" y="3683"/>
                    </a:cubicBezTo>
                    <a:cubicBezTo>
                      <a:pt x="822" y="3683"/>
                      <a:pt x="0" y="2860"/>
                      <a:pt x="0" y="1845"/>
                    </a:cubicBezTo>
                    <a:cubicBezTo>
                      <a:pt x="0" y="829"/>
                      <a:pt x="822" y="0"/>
                      <a:pt x="1838" y="0"/>
                    </a:cubicBezTo>
                    <a:cubicBezTo>
                      <a:pt x="2853" y="0"/>
                      <a:pt x="3681" y="829"/>
                      <a:pt x="3681" y="184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383"/>
              <p:cNvSpPr>
                <a:spLocks/>
              </p:cNvSpPr>
              <p:nvPr/>
            </p:nvSpPr>
            <p:spPr bwMode="auto">
              <a:xfrm rot="1809314">
                <a:off x="6190134" y="5584853"/>
                <a:ext cx="759475" cy="758971"/>
              </a:xfrm>
              <a:custGeom>
                <a:avLst/>
                <a:gdLst>
                  <a:gd name="T0" fmla="*/ 2931 w 2932"/>
                  <a:gd name="T1" fmla="*/ 1466 h 2932"/>
                  <a:gd name="T2" fmla="*/ 2931 w 2932"/>
                  <a:gd name="T3" fmla="*/ 1466 h 2932"/>
                  <a:gd name="T4" fmla="*/ 1466 w 2932"/>
                  <a:gd name="T5" fmla="*/ 2931 h 2932"/>
                  <a:gd name="T6" fmla="*/ 0 w 2932"/>
                  <a:gd name="T7" fmla="*/ 1466 h 2932"/>
                  <a:gd name="T8" fmla="*/ 1466 w 2932"/>
                  <a:gd name="T9" fmla="*/ 0 h 2932"/>
                  <a:gd name="T10" fmla="*/ 2931 w 2932"/>
                  <a:gd name="T11" fmla="*/ 1466 h 2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32" h="2932">
                    <a:moveTo>
                      <a:pt x="2931" y="1466"/>
                    </a:moveTo>
                    <a:lnTo>
                      <a:pt x="2931" y="1466"/>
                    </a:lnTo>
                    <a:cubicBezTo>
                      <a:pt x="2931" y="2275"/>
                      <a:pt x="2276" y="2931"/>
                      <a:pt x="1466" y="2931"/>
                    </a:cubicBezTo>
                    <a:cubicBezTo>
                      <a:pt x="656" y="2931"/>
                      <a:pt x="0" y="2275"/>
                      <a:pt x="0" y="1466"/>
                    </a:cubicBezTo>
                    <a:cubicBezTo>
                      <a:pt x="0" y="656"/>
                      <a:pt x="656" y="0"/>
                      <a:pt x="1466" y="0"/>
                    </a:cubicBezTo>
                    <a:cubicBezTo>
                      <a:pt x="2276" y="0"/>
                      <a:pt x="2931" y="656"/>
                      <a:pt x="2931" y="1466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Arrow: Chevron 2"/>
          <p:cNvSpPr/>
          <p:nvPr/>
        </p:nvSpPr>
        <p:spPr bwMode="auto">
          <a:xfrm>
            <a:off x="3287802" y="3751090"/>
            <a:ext cx="368821" cy="357522"/>
          </a:xfrm>
          <a:prstGeom prst="chevron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Arrow: Chevron 384"/>
          <p:cNvSpPr/>
          <p:nvPr/>
        </p:nvSpPr>
        <p:spPr bwMode="auto">
          <a:xfrm>
            <a:off x="7555025" y="3751090"/>
            <a:ext cx="368821" cy="357522"/>
          </a:xfrm>
          <a:prstGeom prst="chevron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Straight Connector 4"/>
          <p:cNvCxnSpPr/>
          <p:nvPr/>
        </p:nvCxnSpPr>
        <p:spPr>
          <a:xfrm>
            <a:off x="993013" y="5765421"/>
            <a:ext cx="97061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395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2019-11-14T13:29:02Z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