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911884" y="7729761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17376" y="7807338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41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 xmlns="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1522075" cy="8640763"/>
          </a:xfrm>
        </p:spPr>
        <p:txBody>
          <a:bodyPr tIns="137160">
            <a:norm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</p:spTree>
    <p:extLst>
      <p:ext uri="{BB962C8B-B14F-4D97-AF65-F5344CB8AC3E}">
        <p14:creationId xmlns:p14="http://schemas.microsoft.com/office/powerpoint/2010/main" val="306018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286084"/>
            <a:ext cx="11522075" cy="2394853"/>
          </a:xfrm>
          <a:custGeom>
            <a:avLst/>
            <a:gdLst>
              <a:gd name="connsiteX0" fmla="*/ 0 w 12192000"/>
              <a:gd name="connsiteY0" fmla="*/ 0 h 1900747"/>
              <a:gd name="connsiteX1" fmla="*/ 12192000 w 12192000"/>
              <a:gd name="connsiteY1" fmla="*/ 0 h 1900747"/>
              <a:gd name="connsiteX2" fmla="*/ 12192000 w 12192000"/>
              <a:gd name="connsiteY2" fmla="*/ 1900747 h 1900747"/>
              <a:gd name="connsiteX3" fmla="*/ 0 w 12192000"/>
              <a:gd name="connsiteY3" fmla="*/ 1900747 h 1900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0747">
                <a:moveTo>
                  <a:pt x="0" y="0"/>
                </a:moveTo>
                <a:lnTo>
                  <a:pt x="12192000" y="0"/>
                </a:lnTo>
                <a:lnTo>
                  <a:pt x="12192000" y="1900747"/>
                </a:lnTo>
                <a:lnTo>
                  <a:pt x="0" y="1900747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3256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91014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5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360305"/>
            <a:ext cx="5761036" cy="3700420"/>
          </a:xfrm>
          <a:custGeom>
            <a:avLst/>
            <a:gdLst>
              <a:gd name="connsiteX0" fmla="*/ 0 w 6095998"/>
              <a:gd name="connsiteY0" fmla="*/ 0 h 2936949"/>
              <a:gd name="connsiteX1" fmla="*/ 6095998 w 6095998"/>
              <a:gd name="connsiteY1" fmla="*/ 0 h 2936949"/>
              <a:gd name="connsiteX2" fmla="*/ 6095998 w 6095998"/>
              <a:gd name="connsiteY2" fmla="*/ 2936949 h 2936949"/>
              <a:gd name="connsiteX3" fmla="*/ 0 w 6095998"/>
              <a:gd name="connsiteY3" fmla="*/ 2936949 h 2936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8" h="2936949">
                <a:moveTo>
                  <a:pt x="0" y="0"/>
                </a:moveTo>
                <a:lnTo>
                  <a:pt x="6095998" y="0"/>
                </a:lnTo>
                <a:lnTo>
                  <a:pt x="6095998" y="2936949"/>
                </a:lnTo>
                <a:lnTo>
                  <a:pt x="0" y="2936949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97698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775275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5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454532" y="3618688"/>
            <a:ext cx="4304158" cy="3810158"/>
          </a:xfrm>
          <a:custGeom>
            <a:avLst/>
            <a:gdLst>
              <a:gd name="connsiteX0" fmla="*/ 0 w 4554414"/>
              <a:gd name="connsiteY0" fmla="*/ 0 h 3024046"/>
              <a:gd name="connsiteX1" fmla="*/ 4554414 w 4554414"/>
              <a:gd name="connsiteY1" fmla="*/ 0 h 3024046"/>
              <a:gd name="connsiteX2" fmla="*/ 4554414 w 4554414"/>
              <a:gd name="connsiteY2" fmla="*/ 3024046 h 3024046"/>
              <a:gd name="connsiteX3" fmla="*/ 0 w 4554414"/>
              <a:gd name="connsiteY3" fmla="*/ 3024046 h 302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4414" h="3024046">
                <a:moveTo>
                  <a:pt x="0" y="0"/>
                </a:moveTo>
                <a:lnTo>
                  <a:pt x="4554414" y="0"/>
                </a:lnTo>
                <a:lnTo>
                  <a:pt x="4554414" y="3024046"/>
                </a:lnTo>
                <a:lnTo>
                  <a:pt x="0" y="3024046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43562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92114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9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664198" y="2167920"/>
            <a:ext cx="3164336" cy="5624969"/>
          </a:xfrm>
          <a:custGeom>
            <a:avLst/>
            <a:gdLst>
              <a:gd name="connsiteX0" fmla="*/ 0 w 3348319"/>
              <a:gd name="connsiteY0" fmla="*/ 0 h 4464425"/>
              <a:gd name="connsiteX1" fmla="*/ 3348319 w 3348319"/>
              <a:gd name="connsiteY1" fmla="*/ 0 h 4464425"/>
              <a:gd name="connsiteX2" fmla="*/ 3348319 w 3348319"/>
              <a:gd name="connsiteY2" fmla="*/ 4464425 h 4464425"/>
              <a:gd name="connsiteX3" fmla="*/ 0 w 3348319"/>
              <a:gd name="connsiteY3" fmla="*/ 4464425 h 446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8319" h="4464425">
                <a:moveTo>
                  <a:pt x="0" y="0"/>
                </a:moveTo>
                <a:lnTo>
                  <a:pt x="3348319" y="0"/>
                </a:lnTo>
                <a:lnTo>
                  <a:pt x="3348319" y="4464425"/>
                </a:lnTo>
                <a:lnTo>
                  <a:pt x="0" y="446442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88553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6613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09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515613" y="1668187"/>
            <a:ext cx="3684183" cy="6972578"/>
          </a:xfrm>
          <a:custGeom>
            <a:avLst/>
            <a:gdLst>
              <a:gd name="connsiteX0" fmla="*/ 0 w 3898392"/>
              <a:gd name="connsiteY0" fmla="*/ 0 h 5533995"/>
              <a:gd name="connsiteX1" fmla="*/ 3898392 w 3898392"/>
              <a:gd name="connsiteY1" fmla="*/ 0 h 5533995"/>
              <a:gd name="connsiteX2" fmla="*/ 3898392 w 3898392"/>
              <a:gd name="connsiteY2" fmla="*/ 5533995 h 5533995"/>
              <a:gd name="connsiteX3" fmla="*/ 0 w 3898392"/>
              <a:gd name="connsiteY3" fmla="*/ 5533995 h 553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8392" h="5533995">
                <a:moveTo>
                  <a:pt x="0" y="0"/>
                </a:moveTo>
                <a:lnTo>
                  <a:pt x="3898392" y="0"/>
                </a:lnTo>
                <a:lnTo>
                  <a:pt x="3898392" y="5533995"/>
                </a:lnTo>
                <a:lnTo>
                  <a:pt x="0" y="553399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72055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9813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38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19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 xmlns="">
        <p15:guide id="1" pos="3840" userDrawn="1">
          <p15:clr>
            <a:srgbClr val="FBAE40"/>
          </p15:clr>
        </p15:guide>
        <p15:guide id="2" pos="7152" userDrawn="1">
          <p15:clr>
            <a:srgbClr val="FBAE40"/>
          </p15:clr>
        </p15:guide>
        <p15:guide id="3" pos="52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43" y="460041"/>
            <a:ext cx="9937790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43" y="2300203"/>
            <a:ext cx="9937790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143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688" y="8008708"/>
            <a:ext cx="388870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465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055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698" r:id="rId10"/>
    <p:sldLayoutId id="214748371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681229" y="2318273"/>
            <a:ext cx="4419615" cy="3983135"/>
            <a:chOff x="6896096" y="1722149"/>
            <a:chExt cx="4419615" cy="3983135"/>
          </a:xfrm>
        </p:grpSpPr>
        <p:grpSp>
          <p:nvGrpSpPr>
            <p:cNvPr id="3" name="Group 85"/>
            <p:cNvGrpSpPr/>
            <p:nvPr/>
          </p:nvGrpSpPr>
          <p:grpSpPr>
            <a:xfrm>
              <a:off x="6896096" y="2933328"/>
              <a:ext cx="4419615" cy="2771956"/>
              <a:chOff x="5870825" y="2615179"/>
              <a:chExt cx="5481759" cy="3421323"/>
            </a:xfrm>
          </p:grpSpPr>
          <p:grpSp>
            <p:nvGrpSpPr>
              <p:cNvPr id="73" name="Group 3"/>
              <p:cNvGrpSpPr/>
              <p:nvPr/>
            </p:nvGrpSpPr>
            <p:grpSpPr>
              <a:xfrm>
                <a:off x="5870825" y="2615179"/>
                <a:ext cx="5481759" cy="3421323"/>
                <a:chOff x="2814974" y="2799077"/>
                <a:chExt cx="5481759" cy="3421323"/>
              </a:xfrm>
            </p:grpSpPr>
            <p:sp>
              <p:nvSpPr>
                <p:cNvPr id="81" name="Freeform: Shape 4"/>
                <p:cNvSpPr>
                  <a:spLocks/>
                </p:cNvSpPr>
                <p:nvPr/>
              </p:nvSpPr>
              <p:spPr bwMode="auto">
                <a:xfrm>
                  <a:off x="2814974" y="2799077"/>
                  <a:ext cx="5481759" cy="3332403"/>
                </a:xfrm>
                <a:custGeom>
                  <a:avLst/>
                  <a:gdLst>
                    <a:gd name="T0" fmla="*/ 0 w 7891"/>
                    <a:gd name="T1" fmla="*/ 3956 h 4797"/>
                    <a:gd name="T2" fmla="*/ 2655 w 7891"/>
                    <a:gd name="T3" fmla="*/ 2237 h 4797"/>
                    <a:gd name="T4" fmla="*/ 3513 w 7891"/>
                    <a:gd name="T5" fmla="*/ 2965 h 4797"/>
                    <a:gd name="T6" fmla="*/ 5274 w 7891"/>
                    <a:gd name="T7" fmla="*/ 1265 h 4797"/>
                    <a:gd name="T8" fmla="*/ 5728 w 7891"/>
                    <a:gd name="T9" fmla="*/ 1639 h 4797"/>
                    <a:gd name="T10" fmla="*/ 6751 w 7891"/>
                    <a:gd name="T11" fmla="*/ 759 h 4797"/>
                    <a:gd name="T12" fmla="*/ 6560 w 7891"/>
                    <a:gd name="T13" fmla="*/ 807 h 4797"/>
                    <a:gd name="T14" fmla="*/ 6560 w 7891"/>
                    <a:gd name="T15" fmla="*/ 480 h 4797"/>
                    <a:gd name="T16" fmla="*/ 7891 w 7891"/>
                    <a:gd name="T17" fmla="*/ 0 h 4797"/>
                    <a:gd name="T18" fmla="*/ 7891 w 7891"/>
                    <a:gd name="T19" fmla="*/ 327 h 4797"/>
                    <a:gd name="T20" fmla="*/ 7621 w 7891"/>
                    <a:gd name="T21" fmla="*/ 1497 h 4797"/>
                    <a:gd name="T22" fmla="*/ 7163 w 7891"/>
                    <a:gd name="T23" fmla="*/ 1062 h 4797"/>
                    <a:gd name="T24" fmla="*/ 5728 w 7891"/>
                    <a:gd name="T25" fmla="*/ 2480 h 4797"/>
                    <a:gd name="T26" fmla="*/ 5279 w 7891"/>
                    <a:gd name="T27" fmla="*/ 2045 h 4797"/>
                    <a:gd name="T28" fmla="*/ 3626 w 7891"/>
                    <a:gd name="T29" fmla="*/ 3731 h 4797"/>
                    <a:gd name="T30" fmla="*/ 2692 w 7891"/>
                    <a:gd name="T31" fmla="*/ 3067 h 4797"/>
                    <a:gd name="T32" fmla="*/ 515 w 7891"/>
                    <a:gd name="T33" fmla="*/ 4797 h 4797"/>
                    <a:gd name="T34" fmla="*/ 0 w 7891"/>
                    <a:gd name="T35" fmla="*/ 4282 h 4797"/>
                    <a:gd name="T36" fmla="*/ 0 w 7891"/>
                    <a:gd name="T37" fmla="*/ 3956 h 47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891" h="4797">
                      <a:moveTo>
                        <a:pt x="0" y="3956"/>
                      </a:moveTo>
                      <a:lnTo>
                        <a:pt x="2655" y="2237"/>
                      </a:lnTo>
                      <a:lnTo>
                        <a:pt x="3513" y="2965"/>
                      </a:lnTo>
                      <a:lnTo>
                        <a:pt x="5274" y="1265"/>
                      </a:lnTo>
                      <a:lnTo>
                        <a:pt x="5728" y="1639"/>
                      </a:lnTo>
                      <a:lnTo>
                        <a:pt x="6751" y="759"/>
                      </a:lnTo>
                      <a:lnTo>
                        <a:pt x="6560" y="807"/>
                      </a:lnTo>
                      <a:lnTo>
                        <a:pt x="6560" y="480"/>
                      </a:lnTo>
                      <a:lnTo>
                        <a:pt x="7891" y="0"/>
                      </a:lnTo>
                      <a:lnTo>
                        <a:pt x="7891" y="327"/>
                      </a:lnTo>
                      <a:lnTo>
                        <a:pt x="7621" y="1497"/>
                      </a:lnTo>
                      <a:lnTo>
                        <a:pt x="7163" y="1062"/>
                      </a:lnTo>
                      <a:lnTo>
                        <a:pt x="5728" y="2480"/>
                      </a:lnTo>
                      <a:lnTo>
                        <a:pt x="5279" y="2045"/>
                      </a:lnTo>
                      <a:lnTo>
                        <a:pt x="3626" y="3731"/>
                      </a:lnTo>
                      <a:lnTo>
                        <a:pt x="2692" y="3067"/>
                      </a:lnTo>
                      <a:lnTo>
                        <a:pt x="515" y="4797"/>
                      </a:lnTo>
                      <a:lnTo>
                        <a:pt x="0" y="4282"/>
                      </a:lnTo>
                      <a:lnTo>
                        <a:pt x="0" y="3956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2" name="Freeform: Shape 5"/>
                <p:cNvSpPr>
                  <a:spLocks/>
                </p:cNvSpPr>
                <p:nvPr/>
              </p:nvSpPr>
              <p:spPr bwMode="auto">
                <a:xfrm>
                  <a:off x="2814974" y="3026239"/>
                  <a:ext cx="5481759" cy="3194161"/>
                </a:xfrm>
                <a:custGeom>
                  <a:avLst/>
                  <a:gdLst>
                    <a:gd name="T0" fmla="*/ 0 w 7891"/>
                    <a:gd name="T1" fmla="*/ 3955 h 4598"/>
                    <a:gd name="T2" fmla="*/ 2655 w 7891"/>
                    <a:gd name="T3" fmla="*/ 2236 h 4598"/>
                    <a:gd name="T4" fmla="*/ 3513 w 7891"/>
                    <a:gd name="T5" fmla="*/ 2964 h 4598"/>
                    <a:gd name="T6" fmla="*/ 5274 w 7891"/>
                    <a:gd name="T7" fmla="*/ 1264 h 4598"/>
                    <a:gd name="T8" fmla="*/ 5728 w 7891"/>
                    <a:gd name="T9" fmla="*/ 1638 h 4598"/>
                    <a:gd name="T10" fmla="*/ 6829 w 7891"/>
                    <a:gd name="T11" fmla="*/ 692 h 4598"/>
                    <a:gd name="T12" fmla="*/ 6560 w 7891"/>
                    <a:gd name="T13" fmla="*/ 480 h 4598"/>
                    <a:gd name="T14" fmla="*/ 7891 w 7891"/>
                    <a:gd name="T15" fmla="*/ 0 h 4598"/>
                    <a:gd name="T16" fmla="*/ 7621 w 7891"/>
                    <a:gd name="T17" fmla="*/ 1496 h 4598"/>
                    <a:gd name="T18" fmla="*/ 7163 w 7891"/>
                    <a:gd name="T19" fmla="*/ 1061 h 4598"/>
                    <a:gd name="T20" fmla="*/ 5728 w 7891"/>
                    <a:gd name="T21" fmla="*/ 2480 h 4598"/>
                    <a:gd name="T22" fmla="*/ 5279 w 7891"/>
                    <a:gd name="T23" fmla="*/ 2045 h 4598"/>
                    <a:gd name="T24" fmla="*/ 3626 w 7891"/>
                    <a:gd name="T25" fmla="*/ 3730 h 4598"/>
                    <a:gd name="T26" fmla="*/ 2621 w 7891"/>
                    <a:gd name="T27" fmla="*/ 2950 h 4598"/>
                    <a:gd name="T28" fmla="*/ 392 w 7891"/>
                    <a:gd name="T29" fmla="*/ 4598 h 4598"/>
                    <a:gd name="T30" fmla="*/ 0 w 7891"/>
                    <a:gd name="T31" fmla="*/ 3955 h 45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7891" h="4598">
                      <a:moveTo>
                        <a:pt x="0" y="3955"/>
                      </a:moveTo>
                      <a:lnTo>
                        <a:pt x="2655" y="2236"/>
                      </a:lnTo>
                      <a:lnTo>
                        <a:pt x="3513" y="2964"/>
                      </a:lnTo>
                      <a:lnTo>
                        <a:pt x="5274" y="1264"/>
                      </a:lnTo>
                      <a:lnTo>
                        <a:pt x="5728" y="1638"/>
                      </a:lnTo>
                      <a:lnTo>
                        <a:pt x="6829" y="692"/>
                      </a:lnTo>
                      <a:lnTo>
                        <a:pt x="6560" y="480"/>
                      </a:lnTo>
                      <a:lnTo>
                        <a:pt x="7891" y="0"/>
                      </a:lnTo>
                      <a:lnTo>
                        <a:pt x="7621" y="1496"/>
                      </a:lnTo>
                      <a:lnTo>
                        <a:pt x="7163" y="1061"/>
                      </a:lnTo>
                      <a:lnTo>
                        <a:pt x="5728" y="2480"/>
                      </a:lnTo>
                      <a:lnTo>
                        <a:pt x="5279" y="2045"/>
                      </a:lnTo>
                      <a:lnTo>
                        <a:pt x="3626" y="3730"/>
                      </a:lnTo>
                      <a:lnTo>
                        <a:pt x="2621" y="2950"/>
                      </a:lnTo>
                      <a:lnTo>
                        <a:pt x="392" y="4598"/>
                      </a:lnTo>
                      <a:lnTo>
                        <a:pt x="0" y="3955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74" name="Group 6"/>
              <p:cNvGrpSpPr/>
              <p:nvPr/>
            </p:nvGrpSpPr>
            <p:grpSpPr>
              <a:xfrm>
                <a:off x="9227543" y="2881243"/>
                <a:ext cx="1506076" cy="1025356"/>
                <a:chOff x="6171692" y="3065141"/>
                <a:chExt cx="1506076" cy="1025356"/>
              </a:xfrm>
            </p:grpSpPr>
            <p:sp>
              <p:nvSpPr>
                <p:cNvPr id="79" name="Freeform: Shape 7"/>
                <p:cNvSpPr>
                  <a:spLocks/>
                </p:cNvSpPr>
                <p:nvPr/>
              </p:nvSpPr>
              <p:spPr bwMode="auto">
                <a:xfrm>
                  <a:off x="6171692" y="3408316"/>
                  <a:ext cx="1377560" cy="682181"/>
                </a:xfrm>
                <a:custGeom>
                  <a:avLst/>
                  <a:gdLst>
                    <a:gd name="T0" fmla="*/ 0 w 839"/>
                    <a:gd name="T1" fmla="*/ 394 h 415"/>
                    <a:gd name="T2" fmla="*/ 205 w 839"/>
                    <a:gd name="T3" fmla="*/ 190 h 415"/>
                    <a:gd name="T4" fmla="*/ 379 w 839"/>
                    <a:gd name="T5" fmla="*/ 343 h 415"/>
                    <a:gd name="T6" fmla="*/ 770 w 839"/>
                    <a:gd name="T7" fmla="*/ 0 h 415"/>
                    <a:gd name="T8" fmla="*/ 839 w 839"/>
                    <a:gd name="T9" fmla="*/ 54 h 415"/>
                    <a:gd name="T10" fmla="*/ 379 w 839"/>
                    <a:gd name="T11" fmla="*/ 415 h 415"/>
                    <a:gd name="T12" fmla="*/ 187 w 839"/>
                    <a:gd name="T13" fmla="*/ 275 h 415"/>
                    <a:gd name="T14" fmla="*/ 0 w 839"/>
                    <a:gd name="T15" fmla="*/ 394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39" h="415">
                      <a:moveTo>
                        <a:pt x="0" y="394"/>
                      </a:moveTo>
                      <a:cubicBezTo>
                        <a:pt x="0" y="394"/>
                        <a:pt x="184" y="184"/>
                        <a:pt x="205" y="190"/>
                      </a:cubicBezTo>
                      <a:cubicBezTo>
                        <a:pt x="225" y="195"/>
                        <a:pt x="353" y="366"/>
                        <a:pt x="379" y="343"/>
                      </a:cubicBezTo>
                      <a:cubicBezTo>
                        <a:pt x="406" y="320"/>
                        <a:pt x="770" y="0"/>
                        <a:pt x="770" y="0"/>
                      </a:cubicBezTo>
                      <a:cubicBezTo>
                        <a:pt x="839" y="54"/>
                        <a:pt x="839" y="54"/>
                        <a:pt x="839" y="54"/>
                      </a:cubicBezTo>
                      <a:cubicBezTo>
                        <a:pt x="839" y="54"/>
                        <a:pt x="429" y="390"/>
                        <a:pt x="379" y="415"/>
                      </a:cubicBezTo>
                      <a:cubicBezTo>
                        <a:pt x="379" y="415"/>
                        <a:pt x="217" y="271"/>
                        <a:pt x="187" y="275"/>
                      </a:cubicBezTo>
                      <a:cubicBezTo>
                        <a:pt x="157" y="279"/>
                        <a:pt x="38" y="407"/>
                        <a:pt x="0" y="394"/>
                      </a:cubicBezTo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0" name="Freeform: Shape 8"/>
                <p:cNvSpPr>
                  <a:spLocks/>
                </p:cNvSpPr>
                <p:nvPr/>
              </p:nvSpPr>
              <p:spPr bwMode="auto">
                <a:xfrm>
                  <a:off x="7372107" y="3065141"/>
                  <a:ext cx="305661" cy="223689"/>
                </a:xfrm>
                <a:custGeom>
                  <a:avLst/>
                  <a:gdLst>
                    <a:gd name="T0" fmla="*/ 0 w 186"/>
                    <a:gd name="T1" fmla="*/ 136 h 136"/>
                    <a:gd name="T2" fmla="*/ 182 w 186"/>
                    <a:gd name="T3" fmla="*/ 43 h 136"/>
                    <a:gd name="T4" fmla="*/ 0 w 186"/>
                    <a:gd name="T5" fmla="*/ 41 h 136"/>
                    <a:gd name="T6" fmla="*/ 0 w 186"/>
                    <a:gd name="T7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6" h="136">
                      <a:moveTo>
                        <a:pt x="0" y="136"/>
                      </a:moveTo>
                      <a:cubicBezTo>
                        <a:pt x="0" y="136"/>
                        <a:pt x="186" y="87"/>
                        <a:pt x="182" y="43"/>
                      </a:cubicBezTo>
                      <a:cubicBezTo>
                        <a:pt x="178" y="0"/>
                        <a:pt x="0" y="41"/>
                        <a:pt x="0" y="41"/>
                      </a:cubicBezTo>
                      <a:lnTo>
                        <a:pt x="0" y="136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75" name="Group 78"/>
              <p:cNvGrpSpPr/>
              <p:nvPr/>
            </p:nvGrpSpPr>
            <p:grpSpPr>
              <a:xfrm>
                <a:off x="6754464" y="3303612"/>
                <a:ext cx="2168806" cy="1235149"/>
                <a:chOff x="6667100" y="3917001"/>
                <a:chExt cx="2168806" cy="1235149"/>
              </a:xfrm>
            </p:grpSpPr>
            <p:sp>
              <p:nvSpPr>
                <p:cNvPr id="76" name="Freeform: Shape 79"/>
                <p:cNvSpPr>
                  <a:spLocks/>
                </p:cNvSpPr>
                <p:nvPr/>
              </p:nvSpPr>
              <p:spPr bwMode="auto">
                <a:xfrm>
                  <a:off x="8184292" y="4565836"/>
                  <a:ext cx="651614" cy="586314"/>
                </a:xfrm>
                <a:custGeom>
                  <a:avLst/>
                  <a:gdLst>
                    <a:gd name="T0" fmla="*/ 428 w 938"/>
                    <a:gd name="T1" fmla="*/ 844 h 844"/>
                    <a:gd name="T2" fmla="*/ 0 w 938"/>
                    <a:gd name="T3" fmla="*/ 782 h 844"/>
                    <a:gd name="T4" fmla="*/ 324 w 938"/>
                    <a:gd name="T5" fmla="*/ 648 h 844"/>
                    <a:gd name="T6" fmla="*/ 194 w 938"/>
                    <a:gd name="T7" fmla="*/ 203 h 844"/>
                    <a:gd name="T8" fmla="*/ 508 w 938"/>
                    <a:gd name="T9" fmla="*/ 451 h 844"/>
                    <a:gd name="T10" fmla="*/ 551 w 938"/>
                    <a:gd name="T11" fmla="*/ 0 h 844"/>
                    <a:gd name="T12" fmla="*/ 655 w 938"/>
                    <a:gd name="T13" fmla="*/ 340 h 844"/>
                    <a:gd name="T14" fmla="*/ 938 w 938"/>
                    <a:gd name="T15" fmla="*/ 0 h 844"/>
                    <a:gd name="T16" fmla="*/ 794 w 938"/>
                    <a:gd name="T17" fmla="*/ 527 h 844"/>
                    <a:gd name="T18" fmla="*/ 428 w 938"/>
                    <a:gd name="T19" fmla="*/ 844 h 8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38" h="844">
                      <a:moveTo>
                        <a:pt x="428" y="844"/>
                      </a:moveTo>
                      <a:lnTo>
                        <a:pt x="0" y="782"/>
                      </a:lnTo>
                      <a:lnTo>
                        <a:pt x="324" y="648"/>
                      </a:lnTo>
                      <a:lnTo>
                        <a:pt x="194" y="203"/>
                      </a:lnTo>
                      <a:lnTo>
                        <a:pt x="508" y="451"/>
                      </a:lnTo>
                      <a:lnTo>
                        <a:pt x="551" y="0"/>
                      </a:lnTo>
                      <a:lnTo>
                        <a:pt x="655" y="340"/>
                      </a:lnTo>
                      <a:lnTo>
                        <a:pt x="938" y="0"/>
                      </a:lnTo>
                      <a:lnTo>
                        <a:pt x="794" y="527"/>
                      </a:lnTo>
                      <a:lnTo>
                        <a:pt x="428" y="844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7" name="Freeform: Shape 80"/>
                <p:cNvSpPr>
                  <a:spLocks/>
                </p:cNvSpPr>
                <p:nvPr/>
              </p:nvSpPr>
              <p:spPr bwMode="auto">
                <a:xfrm>
                  <a:off x="6667100" y="4201127"/>
                  <a:ext cx="1585966" cy="577978"/>
                </a:xfrm>
                <a:custGeom>
                  <a:avLst/>
                  <a:gdLst>
                    <a:gd name="T0" fmla="*/ 0 w 966"/>
                    <a:gd name="T1" fmla="*/ 352 h 352"/>
                    <a:gd name="T2" fmla="*/ 966 w 966"/>
                    <a:gd name="T3" fmla="*/ 276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966" h="352">
                      <a:moveTo>
                        <a:pt x="0" y="352"/>
                      </a:moveTo>
                      <a:cubicBezTo>
                        <a:pt x="539" y="0"/>
                        <a:pt x="805" y="152"/>
                        <a:pt x="966" y="276"/>
                      </a:cubicBezTo>
                    </a:path>
                  </a:pathLst>
                </a:custGeom>
                <a:noFill/>
                <a:ln w="44450" cap="flat">
                  <a:solidFill>
                    <a:schemeClr val="tx2">
                      <a:lumMod val="40000"/>
                      <a:lumOff val="60000"/>
                    </a:schemeClr>
                  </a:solidFill>
                  <a:prstDash val="dash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8" name="Freeform: Shape 81"/>
                <p:cNvSpPr>
                  <a:spLocks/>
                </p:cNvSpPr>
                <p:nvPr/>
              </p:nvSpPr>
              <p:spPr bwMode="auto">
                <a:xfrm>
                  <a:off x="8253066" y="3917001"/>
                  <a:ext cx="322334" cy="671760"/>
                </a:xfrm>
                <a:custGeom>
                  <a:avLst/>
                  <a:gdLst>
                    <a:gd name="T0" fmla="*/ 56 w 196"/>
                    <a:gd name="T1" fmla="*/ 409 h 409"/>
                    <a:gd name="T2" fmla="*/ 196 w 196"/>
                    <a:gd name="T3" fmla="*/ 0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96" h="409">
                      <a:moveTo>
                        <a:pt x="56" y="409"/>
                      </a:moveTo>
                      <a:cubicBezTo>
                        <a:pt x="0" y="227"/>
                        <a:pt x="131" y="62"/>
                        <a:pt x="196" y="0"/>
                      </a:cubicBezTo>
                    </a:path>
                  </a:pathLst>
                </a:custGeom>
                <a:noFill/>
                <a:ln w="44450" cap="flat">
                  <a:solidFill>
                    <a:schemeClr val="tx2">
                      <a:lumMod val="40000"/>
                      <a:lumOff val="60000"/>
                    </a:schemeClr>
                  </a:solidFill>
                  <a:prstDash val="dash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4" name="Group 9"/>
            <p:cNvGrpSpPr/>
            <p:nvPr/>
          </p:nvGrpSpPr>
          <p:grpSpPr>
            <a:xfrm>
              <a:off x="7508129" y="1722149"/>
              <a:ext cx="3231674" cy="2313995"/>
              <a:chOff x="7358312" y="1846145"/>
              <a:chExt cx="3231674" cy="2313995"/>
            </a:xfrm>
          </p:grpSpPr>
          <p:grpSp>
            <p:nvGrpSpPr>
              <p:cNvPr id="5" name="Group 10"/>
              <p:cNvGrpSpPr/>
              <p:nvPr/>
            </p:nvGrpSpPr>
            <p:grpSpPr>
              <a:xfrm>
                <a:off x="8409370" y="1846145"/>
                <a:ext cx="2180616" cy="2313995"/>
                <a:chOff x="5440883" y="1416654"/>
                <a:chExt cx="2180616" cy="2313995"/>
              </a:xfrm>
            </p:grpSpPr>
            <p:sp>
              <p:nvSpPr>
                <p:cNvPr id="18" name="Freeform: Shape 23"/>
                <p:cNvSpPr>
                  <a:spLocks/>
                </p:cNvSpPr>
                <p:nvPr/>
              </p:nvSpPr>
              <p:spPr bwMode="auto">
                <a:xfrm>
                  <a:off x="6590587" y="2225962"/>
                  <a:ext cx="408475" cy="274401"/>
                </a:xfrm>
                <a:custGeom>
                  <a:avLst/>
                  <a:gdLst>
                    <a:gd name="T0" fmla="*/ 0 w 249"/>
                    <a:gd name="T1" fmla="*/ 0 h 167"/>
                    <a:gd name="T2" fmla="*/ 249 w 249"/>
                    <a:gd name="T3" fmla="*/ 109 h 167"/>
                    <a:gd name="T4" fmla="*/ 171 w 249"/>
                    <a:gd name="T5" fmla="*/ 142 h 167"/>
                    <a:gd name="T6" fmla="*/ 0 w 249"/>
                    <a:gd name="T7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9" h="167">
                      <a:moveTo>
                        <a:pt x="0" y="0"/>
                      </a:moveTo>
                      <a:cubicBezTo>
                        <a:pt x="0" y="0"/>
                        <a:pt x="187" y="44"/>
                        <a:pt x="249" y="109"/>
                      </a:cubicBezTo>
                      <a:cubicBezTo>
                        <a:pt x="249" y="109"/>
                        <a:pt x="210" y="167"/>
                        <a:pt x="171" y="142"/>
                      </a:cubicBezTo>
                      <a:cubicBezTo>
                        <a:pt x="132" y="117"/>
                        <a:pt x="0" y="28"/>
                        <a:pt x="0" y="0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9" name="Freeform: Shape 24"/>
                <p:cNvSpPr>
                  <a:spLocks/>
                </p:cNvSpPr>
                <p:nvPr/>
              </p:nvSpPr>
              <p:spPr bwMode="auto">
                <a:xfrm>
                  <a:off x="6444008" y="2007831"/>
                  <a:ext cx="297325" cy="272316"/>
                </a:xfrm>
                <a:custGeom>
                  <a:avLst/>
                  <a:gdLst>
                    <a:gd name="T0" fmla="*/ 0 w 181"/>
                    <a:gd name="T1" fmla="*/ 136 h 166"/>
                    <a:gd name="T2" fmla="*/ 27 w 181"/>
                    <a:gd name="T3" fmla="*/ 53 h 166"/>
                    <a:gd name="T4" fmla="*/ 114 w 181"/>
                    <a:gd name="T5" fmla="*/ 0 h 166"/>
                    <a:gd name="T6" fmla="*/ 181 w 181"/>
                    <a:gd name="T7" fmla="*/ 103 h 166"/>
                    <a:gd name="T8" fmla="*/ 69 w 181"/>
                    <a:gd name="T9" fmla="*/ 162 h 166"/>
                    <a:gd name="T10" fmla="*/ 0 w 181"/>
                    <a:gd name="T11" fmla="*/ 13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1" h="166">
                      <a:moveTo>
                        <a:pt x="0" y="136"/>
                      </a:moveTo>
                      <a:cubicBezTo>
                        <a:pt x="0" y="136"/>
                        <a:pt x="7" y="76"/>
                        <a:pt x="27" y="53"/>
                      </a:cubicBezTo>
                      <a:cubicBezTo>
                        <a:pt x="47" y="30"/>
                        <a:pt x="114" y="0"/>
                        <a:pt x="114" y="0"/>
                      </a:cubicBezTo>
                      <a:cubicBezTo>
                        <a:pt x="114" y="0"/>
                        <a:pt x="167" y="75"/>
                        <a:pt x="181" y="103"/>
                      </a:cubicBezTo>
                      <a:cubicBezTo>
                        <a:pt x="181" y="103"/>
                        <a:pt x="106" y="157"/>
                        <a:pt x="69" y="162"/>
                      </a:cubicBezTo>
                      <a:cubicBezTo>
                        <a:pt x="32" y="166"/>
                        <a:pt x="0" y="136"/>
                        <a:pt x="0" y="136"/>
                      </a:cubicBez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0" name="Freeform: Shape 25"/>
                <p:cNvSpPr>
                  <a:spLocks/>
                </p:cNvSpPr>
                <p:nvPr/>
              </p:nvSpPr>
              <p:spPr bwMode="auto">
                <a:xfrm>
                  <a:off x="6482216" y="2025893"/>
                  <a:ext cx="218131" cy="200069"/>
                </a:xfrm>
                <a:custGeom>
                  <a:avLst/>
                  <a:gdLst>
                    <a:gd name="T0" fmla="*/ 0 w 133"/>
                    <a:gd name="T1" fmla="*/ 100 h 122"/>
                    <a:gd name="T2" fmla="*/ 20 w 133"/>
                    <a:gd name="T3" fmla="*/ 39 h 122"/>
                    <a:gd name="T4" fmla="*/ 83 w 133"/>
                    <a:gd name="T5" fmla="*/ 0 h 122"/>
                    <a:gd name="T6" fmla="*/ 133 w 133"/>
                    <a:gd name="T7" fmla="*/ 75 h 122"/>
                    <a:gd name="T8" fmla="*/ 51 w 133"/>
                    <a:gd name="T9" fmla="*/ 119 h 122"/>
                    <a:gd name="T10" fmla="*/ 0 w 133"/>
                    <a:gd name="T11" fmla="*/ 10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3" h="122">
                      <a:moveTo>
                        <a:pt x="0" y="100"/>
                      </a:moveTo>
                      <a:cubicBezTo>
                        <a:pt x="0" y="100"/>
                        <a:pt x="5" y="56"/>
                        <a:pt x="20" y="39"/>
                      </a:cubicBezTo>
                      <a:cubicBezTo>
                        <a:pt x="35" y="22"/>
                        <a:pt x="83" y="0"/>
                        <a:pt x="83" y="0"/>
                      </a:cubicBezTo>
                      <a:cubicBezTo>
                        <a:pt x="83" y="0"/>
                        <a:pt x="122" y="55"/>
                        <a:pt x="133" y="75"/>
                      </a:cubicBezTo>
                      <a:cubicBezTo>
                        <a:pt x="133" y="75"/>
                        <a:pt x="77" y="115"/>
                        <a:pt x="51" y="119"/>
                      </a:cubicBezTo>
                      <a:cubicBezTo>
                        <a:pt x="24" y="122"/>
                        <a:pt x="0" y="100"/>
                        <a:pt x="0" y="100"/>
                      </a:cubicBezTo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1" name="Freeform: Shape 26"/>
                <p:cNvSpPr>
                  <a:spLocks/>
                </p:cNvSpPr>
                <p:nvPr/>
              </p:nvSpPr>
              <p:spPr bwMode="auto">
                <a:xfrm>
                  <a:off x="6569052" y="2039092"/>
                  <a:ext cx="125043" cy="168808"/>
                </a:xfrm>
                <a:custGeom>
                  <a:avLst/>
                  <a:gdLst>
                    <a:gd name="T0" fmla="*/ 0 w 76"/>
                    <a:gd name="T1" fmla="*/ 0 h 103"/>
                    <a:gd name="T2" fmla="*/ 76 w 76"/>
                    <a:gd name="T3" fmla="*/ 103 h 103"/>
                    <a:gd name="T4" fmla="*/ 0 w 76"/>
                    <a:gd name="T5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6" h="103">
                      <a:moveTo>
                        <a:pt x="0" y="0"/>
                      </a:moveTo>
                      <a:cubicBezTo>
                        <a:pt x="0" y="0"/>
                        <a:pt x="53" y="82"/>
                        <a:pt x="76" y="103"/>
                      </a:cubicBezTo>
                      <a:cubicBezTo>
                        <a:pt x="76" y="103"/>
                        <a:pt x="12" y="50"/>
                        <a:pt x="0" y="0"/>
                      </a:cubicBez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2" name="Freeform: Shape 27"/>
                <p:cNvSpPr>
                  <a:spLocks/>
                </p:cNvSpPr>
                <p:nvPr/>
              </p:nvSpPr>
              <p:spPr bwMode="auto">
                <a:xfrm>
                  <a:off x="5800730" y="3124189"/>
                  <a:ext cx="605765" cy="606460"/>
                </a:xfrm>
                <a:custGeom>
                  <a:avLst/>
                  <a:gdLst>
                    <a:gd name="T0" fmla="*/ 362 w 369"/>
                    <a:gd name="T1" fmla="*/ 198 h 369"/>
                    <a:gd name="T2" fmla="*/ 172 w 369"/>
                    <a:gd name="T3" fmla="*/ 362 h 369"/>
                    <a:gd name="T4" fmla="*/ 8 w 369"/>
                    <a:gd name="T5" fmla="*/ 172 h 369"/>
                    <a:gd name="T6" fmla="*/ 198 w 369"/>
                    <a:gd name="T7" fmla="*/ 8 h 369"/>
                    <a:gd name="T8" fmla="*/ 362 w 369"/>
                    <a:gd name="T9" fmla="*/ 198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9" h="369">
                      <a:moveTo>
                        <a:pt x="362" y="198"/>
                      </a:moveTo>
                      <a:cubicBezTo>
                        <a:pt x="355" y="296"/>
                        <a:pt x="269" y="369"/>
                        <a:pt x="172" y="362"/>
                      </a:cubicBezTo>
                      <a:cubicBezTo>
                        <a:pt x="74" y="355"/>
                        <a:pt x="0" y="270"/>
                        <a:pt x="8" y="172"/>
                      </a:cubicBezTo>
                      <a:cubicBezTo>
                        <a:pt x="15" y="74"/>
                        <a:pt x="100" y="0"/>
                        <a:pt x="198" y="8"/>
                      </a:cubicBezTo>
                      <a:cubicBezTo>
                        <a:pt x="296" y="15"/>
                        <a:pt x="369" y="100"/>
                        <a:pt x="362" y="198"/>
                      </a:cubicBezTo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3" name="Freeform: Shape 28"/>
                <p:cNvSpPr>
                  <a:spLocks/>
                </p:cNvSpPr>
                <p:nvPr/>
              </p:nvSpPr>
              <p:spPr bwMode="auto">
                <a:xfrm>
                  <a:off x="5879229" y="3203384"/>
                  <a:ext cx="450156" cy="450156"/>
                </a:xfrm>
                <a:custGeom>
                  <a:avLst/>
                  <a:gdLst>
                    <a:gd name="T0" fmla="*/ 268 w 274"/>
                    <a:gd name="T1" fmla="*/ 147 h 274"/>
                    <a:gd name="T2" fmla="*/ 127 w 274"/>
                    <a:gd name="T3" fmla="*/ 268 h 274"/>
                    <a:gd name="T4" fmla="*/ 5 w 274"/>
                    <a:gd name="T5" fmla="*/ 127 h 274"/>
                    <a:gd name="T6" fmla="*/ 147 w 274"/>
                    <a:gd name="T7" fmla="*/ 5 h 274"/>
                    <a:gd name="T8" fmla="*/ 268 w 274"/>
                    <a:gd name="T9" fmla="*/ 147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4" h="274">
                      <a:moveTo>
                        <a:pt x="268" y="147"/>
                      </a:moveTo>
                      <a:cubicBezTo>
                        <a:pt x="263" y="219"/>
                        <a:pt x="200" y="274"/>
                        <a:pt x="127" y="268"/>
                      </a:cubicBezTo>
                      <a:cubicBezTo>
                        <a:pt x="54" y="263"/>
                        <a:pt x="0" y="200"/>
                        <a:pt x="5" y="127"/>
                      </a:cubicBezTo>
                      <a:cubicBezTo>
                        <a:pt x="11" y="54"/>
                        <a:pt x="74" y="0"/>
                        <a:pt x="147" y="5"/>
                      </a:cubicBezTo>
                      <a:cubicBezTo>
                        <a:pt x="219" y="11"/>
                        <a:pt x="274" y="74"/>
                        <a:pt x="268" y="147"/>
                      </a:cubicBezTo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4" name="Freeform: Shape 29"/>
                <p:cNvSpPr>
                  <a:spLocks/>
                </p:cNvSpPr>
                <p:nvPr/>
              </p:nvSpPr>
              <p:spPr bwMode="auto">
                <a:xfrm>
                  <a:off x="5910490" y="3236034"/>
                  <a:ext cx="385550" cy="384161"/>
                </a:xfrm>
                <a:custGeom>
                  <a:avLst/>
                  <a:gdLst>
                    <a:gd name="T0" fmla="*/ 231 w 235"/>
                    <a:gd name="T1" fmla="*/ 125 h 234"/>
                    <a:gd name="T2" fmla="*/ 109 w 235"/>
                    <a:gd name="T3" fmla="*/ 230 h 234"/>
                    <a:gd name="T4" fmla="*/ 5 w 235"/>
                    <a:gd name="T5" fmla="*/ 108 h 234"/>
                    <a:gd name="T6" fmla="*/ 126 w 235"/>
                    <a:gd name="T7" fmla="*/ 4 h 234"/>
                    <a:gd name="T8" fmla="*/ 231 w 235"/>
                    <a:gd name="T9" fmla="*/ 125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5" h="234">
                      <a:moveTo>
                        <a:pt x="231" y="125"/>
                      </a:moveTo>
                      <a:cubicBezTo>
                        <a:pt x="226" y="188"/>
                        <a:pt x="172" y="234"/>
                        <a:pt x="109" y="230"/>
                      </a:cubicBezTo>
                      <a:cubicBezTo>
                        <a:pt x="47" y="225"/>
                        <a:pt x="0" y="171"/>
                        <a:pt x="5" y="108"/>
                      </a:cubicBezTo>
                      <a:cubicBezTo>
                        <a:pt x="10" y="46"/>
                        <a:pt x="64" y="0"/>
                        <a:pt x="126" y="4"/>
                      </a:cubicBezTo>
                      <a:cubicBezTo>
                        <a:pt x="189" y="9"/>
                        <a:pt x="235" y="63"/>
                        <a:pt x="231" y="125"/>
                      </a:cubicBez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5" name="Freeform: Shape 30"/>
                <p:cNvSpPr>
                  <a:spLocks/>
                </p:cNvSpPr>
                <p:nvPr/>
              </p:nvSpPr>
              <p:spPr bwMode="auto">
                <a:xfrm>
                  <a:off x="6032060" y="3356214"/>
                  <a:ext cx="144494" cy="144494"/>
                </a:xfrm>
                <a:custGeom>
                  <a:avLst/>
                  <a:gdLst>
                    <a:gd name="T0" fmla="*/ 86 w 88"/>
                    <a:gd name="T1" fmla="*/ 47 h 88"/>
                    <a:gd name="T2" fmla="*/ 41 w 88"/>
                    <a:gd name="T3" fmla="*/ 86 h 88"/>
                    <a:gd name="T4" fmla="*/ 2 w 88"/>
                    <a:gd name="T5" fmla="*/ 41 h 88"/>
                    <a:gd name="T6" fmla="*/ 47 w 88"/>
                    <a:gd name="T7" fmla="*/ 2 h 88"/>
                    <a:gd name="T8" fmla="*/ 86 w 88"/>
                    <a:gd name="T9" fmla="*/ 47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" h="88">
                      <a:moveTo>
                        <a:pt x="86" y="47"/>
                      </a:moveTo>
                      <a:cubicBezTo>
                        <a:pt x="84" y="70"/>
                        <a:pt x="64" y="88"/>
                        <a:pt x="41" y="86"/>
                      </a:cubicBezTo>
                      <a:cubicBezTo>
                        <a:pt x="17" y="84"/>
                        <a:pt x="0" y="64"/>
                        <a:pt x="2" y="41"/>
                      </a:cubicBezTo>
                      <a:cubicBezTo>
                        <a:pt x="3" y="17"/>
                        <a:pt x="24" y="0"/>
                        <a:pt x="47" y="2"/>
                      </a:cubicBezTo>
                      <a:cubicBezTo>
                        <a:pt x="70" y="3"/>
                        <a:pt x="88" y="24"/>
                        <a:pt x="86" y="47"/>
                      </a:cubicBezTo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6" name="Freeform: Shape 31"/>
                <p:cNvSpPr>
                  <a:spLocks/>
                </p:cNvSpPr>
                <p:nvPr/>
              </p:nvSpPr>
              <p:spPr bwMode="auto">
                <a:xfrm>
                  <a:off x="5932025" y="3242981"/>
                  <a:ext cx="204932" cy="209795"/>
                </a:xfrm>
                <a:custGeom>
                  <a:avLst/>
                  <a:gdLst>
                    <a:gd name="T0" fmla="*/ 0 w 295"/>
                    <a:gd name="T1" fmla="*/ 59 h 302"/>
                    <a:gd name="T2" fmla="*/ 231 w 295"/>
                    <a:gd name="T3" fmla="*/ 302 h 302"/>
                    <a:gd name="T4" fmla="*/ 295 w 295"/>
                    <a:gd name="T5" fmla="*/ 248 h 302"/>
                    <a:gd name="T6" fmla="*/ 71 w 295"/>
                    <a:gd name="T7" fmla="*/ 0 h 302"/>
                    <a:gd name="T8" fmla="*/ 0 w 295"/>
                    <a:gd name="T9" fmla="*/ 59 h 3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5" h="302">
                      <a:moveTo>
                        <a:pt x="0" y="59"/>
                      </a:moveTo>
                      <a:lnTo>
                        <a:pt x="231" y="302"/>
                      </a:lnTo>
                      <a:lnTo>
                        <a:pt x="295" y="248"/>
                      </a:lnTo>
                      <a:lnTo>
                        <a:pt x="71" y="0"/>
                      </a:lnTo>
                      <a:lnTo>
                        <a:pt x="0" y="59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7" name="Freeform: Shape 32"/>
                <p:cNvSpPr>
                  <a:spLocks/>
                </p:cNvSpPr>
                <p:nvPr/>
              </p:nvSpPr>
              <p:spPr bwMode="auto">
                <a:xfrm>
                  <a:off x="6063321" y="3387475"/>
                  <a:ext cx="81973" cy="81973"/>
                </a:xfrm>
                <a:custGeom>
                  <a:avLst/>
                  <a:gdLst>
                    <a:gd name="T0" fmla="*/ 49 w 50"/>
                    <a:gd name="T1" fmla="*/ 27 h 50"/>
                    <a:gd name="T2" fmla="*/ 23 w 50"/>
                    <a:gd name="T3" fmla="*/ 49 h 50"/>
                    <a:gd name="T4" fmla="*/ 1 w 50"/>
                    <a:gd name="T5" fmla="*/ 23 h 50"/>
                    <a:gd name="T6" fmla="*/ 27 w 50"/>
                    <a:gd name="T7" fmla="*/ 1 h 50"/>
                    <a:gd name="T8" fmla="*/ 49 w 50"/>
                    <a:gd name="T9" fmla="*/ 27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50">
                      <a:moveTo>
                        <a:pt x="49" y="27"/>
                      </a:moveTo>
                      <a:cubicBezTo>
                        <a:pt x="48" y="40"/>
                        <a:pt x="36" y="50"/>
                        <a:pt x="23" y="49"/>
                      </a:cubicBezTo>
                      <a:cubicBezTo>
                        <a:pt x="10" y="48"/>
                        <a:pt x="0" y="36"/>
                        <a:pt x="1" y="23"/>
                      </a:cubicBezTo>
                      <a:cubicBezTo>
                        <a:pt x="2" y="10"/>
                        <a:pt x="13" y="0"/>
                        <a:pt x="27" y="1"/>
                      </a:cubicBezTo>
                      <a:cubicBezTo>
                        <a:pt x="40" y="2"/>
                        <a:pt x="50" y="13"/>
                        <a:pt x="49" y="27"/>
                      </a:cubicBezTo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8" name="Freeform: Shape 33"/>
                <p:cNvSpPr>
                  <a:spLocks/>
                </p:cNvSpPr>
                <p:nvPr/>
              </p:nvSpPr>
              <p:spPr bwMode="auto">
                <a:xfrm>
                  <a:off x="6917089" y="2318355"/>
                  <a:ext cx="604376" cy="605765"/>
                </a:xfrm>
                <a:custGeom>
                  <a:avLst/>
                  <a:gdLst>
                    <a:gd name="T0" fmla="*/ 361 w 368"/>
                    <a:gd name="T1" fmla="*/ 198 h 369"/>
                    <a:gd name="T2" fmla="*/ 171 w 368"/>
                    <a:gd name="T3" fmla="*/ 362 h 369"/>
                    <a:gd name="T4" fmla="*/ 7 w 368"/>
                    <a:gd name="T5" fmla="*/ 171 h 369"/>
                    <a:gd name="T6" fmla="*/ 197 w 368"/>
                    <a:gd name="T7" fmla="*/ 7 h 369"/>
                    <a:gd name="T8" fmla="*/ 361 w 368"/>
                    <a:gd name="T9" fmla="*/ 198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8" h="369">
                      <a:moveTo>
                        <a:pt x="361" y="198"/>
                      </a:moveTo>
                      <a:cubicBezTo>
                        <a:pt x="354" y="295"/>
                        <a:pt x="269" y="369"/>
                        <a:pt x="171" y="362"/>
                      </a:cubicBezTo>
                      <a:cubicBezTo>
                        <a:pt x="73" y="354"/>
                        <a:pt x="0" y="269"/>
                        <a:pt x="7" y="171"/>
                      </a:cubicBezTo>
                      <a:cubicBezTo>
                        <a:pt x="14" y="73"/>
                        <a:pt x="99" y="0"/>
                        <a:pt x="197" y="7"/>
                      </a:cubicBezTo>
                      <a:cubicBezTo>
                        <a:pt x="295" y="15"/>
                        <a:pt x="368" y="100"/>
                        <a:pt x="361" y="198"/>
                      </a:cubicBezTo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9" name="Freeform: Shape 34"/>
                <p:cNvSpPr>
                  <a:spLocks/>
                </p:cNvSpPr>
                <p:nvPr/>
              </p:nvSpPr>
              <p:spPr bwMode="auto">
                <a:xfrm>
                  <a:off x="6994199" y="2395465"/>
                  <a:ext cx="450156" cy="450156"/>
                </a:xfrm>
                <a:custGeom>
                  <a:avLst/>
                  <a:gdLst>
                    <a:gd name="T0" fmla="*/ 269 w 274"/>
                    <a:gd name="T1" fmla="*/ 147 h 274"/>
                    <a:gd name="T2" fmla="*/ 127 w 274"/>
                    <a:gd name="T3" fmla="*/ 269 h 274"/>
                    <a:gd name="T4" fmla="*/ 6 w 274"/>
                    <a:gd name="T5" fmla="*/ 128 h 274"/>
                    <a:gd name="T6" fmla="*/ 147 w 274"/>
                    <a:gd name="T7" fmla="*/ 6 h 274"/>
                    <a:gd name="T8" fmla="*/ 269 w 274"/>
                    <a:gd name="T9" fmla="*/ 147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4" h="274">
                      <a:moveTo>
                        <a:pt x="269" y="147"/>
                      </a:moveTo>
                      <a:cubicBezTo>
                        <a:pt x="263" y="220"/>
                        <a:pt x="200" y="274"/>
                        <a:pt x="127" y="269"/>
                      </a:cubicBezTo>
                      <a:cubicBezTo>
                        <a:pt x="55" y="263"/>
                        <a:pt x="0" y="200"/>
                        <a:pt x="6" y="128"/>
                      </a:cubicBezTo>
                      <a:cubicBezTo>
                        <a:pt x="11" y="55"/>
                        <a:pt x="74" y="0"/>
                        <a:pt x="147" y="6"/>
                      </a:cubicBezTo>
                      <a:cubicBezTo>
                        <a:pt x="219" y="11"/>
                        <a:pt x="274" y="75"/>
                        <a:pt x="269" y="147"/>
                      </a:cubicBezTo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0" name="Freeform: Shape 35"/>
                <p:cNvSpPr>
                  <a:spLocks/>
                </p:cNvSpPr>
                <p:nvPr/>
              </p:nvSpPr>
              <p:spPr bwMode="auto">
                <a:xfrm>
                  <a:off x="7027544" y="2428115"/>
                  <a:ext cx="384161" cy="386245"/>
                </a:xfrm>
                <a:custGeom>
                  <a:avLst/>
                  <a:gdLst>
                    <a:gd name="T0" fmla="*/ 230 w 234"/>
                    <a:gd name="T1" fmla="*/ 126 h 235"/>
                    <a:gd name="T2" fmla="*/ 109 w 234"/>
                    <a:gd name="T3" fmla="*/ 230 h 235"/>
                    <a:gd name="T4" fmla="*/ 4 w 234"/>
                    <a:gd name="T5" fmla="*/ 109 h 235"/>
                    <a:gd name="T6" fmla="*/ 125 w 234"/>
                    <a:gd name="T7" fmla="*/ 5 h 235"/>
                    <a:gd name="T8" fmla="*/ 230 w 234"/>
                    <a:gd name="T9" fmla="*/ 126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4" h="235">
                      <a:moveTo>
                        <a:pt x="230" y="126"/>
                      </a:moveTo>
                      <a:cubicBezTo>
                        <a:pt x="225" y="188"/>
                        <a:pt x="171" y="235"/>
                        <a:pt x="109" y="230"/>
                      </a:cubicBezTo>
                      <a:cubicBezTo>
                        <a:pt x="46" y="225"/>
                        <a:pt x="0" y="171"/>
                        <a:pt x="4" y="109"/>
                      </a:cubicBezTo>
                      <a:cubicBezTo>
                        <a:pt x="9" y="47"/>
                        <a:pt x="63" y="0"/>
                        <a:pt x="125" y="5"/>
                      </a:cubicBezTo>
                      <a:cubicBezTo>
                        <a:pt x="188" y="9"/>
                        <a:pt x="234" y="64"/>
                        <a:pt x="230" y="126"/>
                      </a:cubicBez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1" name="Freeform: Shape 36"/>
                <p:cNvSpPr>
                  <a:spLocks/>
                </p:cNvSpPr>
                <p:nvPr/>
              </p:nvSpPr>
              <p:spPr bwMode="auto">
                <a:xfrm>
                  <a:off x="7147029" y="2548296"/>
                  <a:ext cx="144494" cy="144494"/>
                </a:xfrm>
                <a:custGeom>
                  <a:avLst/>
                  <a:gdLst>
                    <a:gd name="T0" fmla="*/ 86 w 88"/>
                    <a:gd name="T1" fmla="*/ 48 h 88"/>
                    <a:gd name="T2" fmla="*/ 41 w 88"/>
                    <a:gd name="T3" fmla="*/ 87 h 88"/>
                    <a:gd name="T4" fmla="*/ 2 w 88"/>
                    <a:gd name="T5" fmla="*/ 41 h 88"/>
                    <a:gd name="T6" fmla="*/ 47 w 88"/>
                    <a:gd name="T7" fmla="*/ 2 h 88"/>
                    <a:gd name="T8" fmla="*/ 86 w 88"/>
                    <a:gd name="T9" fmla="*/ 4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" h="88">
                      <a:moveTo>
                        <a:pt x="86" y="48"/>
                      </a:moveTo>
                      <a:cubicBezTo>
                        <a:pt x="85" y="71"/>
                        <a:pt x="64" y="88"/>
                        <a:pt x="41" y="87"/>
                      </a:cubicBezTo>
                      <a:cubicBezTo>
                        <a:pt x="18" y="85"/>
                        <a:pt x="0" y="65"/>
                        <a:pt x="2" y="41"/>
                      </a:cubicBezTo>
                      <a:cubicBezTo>
                        <a:pt x="3" y="18"/>
                        <a:pt x="24" y="0"/>
                        <a:pt x="47" y="2"/>
                      </a:cubicBezTo>
                      <a:cubicBezTo>
                        <a:pt x="71" y="4"/>
                        <a:pt x="88" y="24"/>
                        <a:pt x="86" y="48"/>
                      </a:cubicBezTo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2" name="Freeform: Shape 37"/>
                <p:cNvSpPr>
                  <a:spLocks/>
                </p:cNvSpPr>
                <p:nvPr/>
              </p:nvSpPr>
              <p:spPr bwMode="auto">
                <a:xfrm>
                  <a:off x="7048384" y="2436451"/>
                  <a:ext cx="203543" cy="209795"/>
                </a:xfrm>
                <a:custGeom>
                  <a:avLst/>
                  <a:gdLst>
                    <a:gd name="T0" fmla="*/ 0 w 293"/>
                    <a:gd name="T1" fmla="*/ 59 h 302"/>
                    <a:gd name="T2" fmla="*/ 230 w 293"/>
                    <a:gd name="T3" fmla="*/ 302 h 302"/>
                    <a:gd name="T4" fmla="*/ 293 w 293"/>
                    <a:gd name="T5" fmla="*/ 248 h 302"/>
                    <a:gd name="T6" fmla="*/ 71 w 293"/>
                    <a:gd name="T7" fmla="*/ 0 h 302"/>
                    <a:gd name="T8" fmla="*/ 0 w 293"/>
                    <a:gd name="T9" fmla="*/ 59 h 3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3" h="302">
                      <a:moveTo>
                        <a:pt x="0" y="59"/>
                      </a:moveTo>
                      <a:lnTo>
                        <a:pt x="230" y="302"/>
                      </a:lnTo>
                      <a:lnTo>
                        <a:pt x="293" y="248"/>
                      </a:lnTo>
                      <a:lnTo>
                        <a:pt x="71" y="0"/>
                      </a:lnTo>
                      <a:lnTo>
                        <a:pt x="0" y="59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3" name="Freeform: Shape 38"/>
                <p:cNvSpPr>
                  <a:spLocks/>
                </p:cNvSpPr>
                <p:nvPr/>
              </p:nvSpPr>
              <p:spPr bwMode="auto">
                <a:xfrm>
                  <a:off x="7178290" y="2579556"/>
                  <a:ext cx="81973" cy="81973"/>
                </a:xfrm>
                <a:custGeom>
                  <a:avLst/>
                  <a:gdLst>
                    <a:gd name="T0" fmla="*/ 49 w 50"/>
                    <a:gd name="T1" fmla="*/ 27 h 50"/>
                    <a:gd name="T2" fmla="*/ 23 w 50"/>
                    <a:gd name="T3" fmla="*/ 49 h 50"/>
                    <a:gd name="T4" fmla="*/ 1 w 50"/>
                    <a:gd name="T5" fmla="*/ 24 h 50"/>
                    <a:gd name="T6" fmla="*/ 27 w 50"/>
                    <a:gd name="T7" fmla="*/ 1 h 50"/>
                    <a:gd name="T8" fmla="*/ 49 w 50"/>
                    <a:gd name="T9" fmla="*/ 27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50">
                      <a:moveTo>
                        <a:pt x="49" y="27"/>
                      </a:moveTo>
                      <a:cubicBezTo>
                        <a:pt x="48" y="40"/>
                        <a:pt x="37" y="50"/>
                        <a:pt x="23" y="49"/>
                      </a:cubicBezTo>
                      <a:cubicBezTo>
                        <a:pt x="10" y="48"/>
                        <a:pt x="0" y="37"/>
                        <a:pt x="1" y="24"/>
                      </a:cubicBezTo>
                      <a:cubicBezTo>
                        <a:pt x="2" y="10"/>
                        <a:pt x="13" y="0"/>
                        <a:pt x="27" y="1"/>
                      </a:cubicBezTo>
                      <a:cubicBezTo>
                        <a:pt x="40" y="2"/>
                        <a:pt x="50" y="14"/>
                        <a:pt x="49" y="27"/>
                      </a:cubicBezTo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4" name="Freeform: Shape 39"/>
                <p:cNvSpPr>
                  <a:spLocks/>
                </p:cNvSpPr>
                <p:nvPr/>
              </p:nvSpPr>
              <p:spPr bwMode="auto">
                <a:xfrm>
                  <a:off x="5631227" y="2155799"/>
                  <a:ext cx="1344910" cy="1139283"/>
                </a:xfrm>
                <a:custGeom>
                  <a:avLst/>
                  <a:gdLst>
                    <a:gd name="T0" fmla="*/ 255 w 819"/>
                    <a:gd name="T1" fmla="*/ 419 h 694"/>
                    <a:gd name="T2" fmla="*/ 329 w 819"/>
                    <a:gd name="T3" fmla="*/ 449 h 694"/>
                    <a:gd name="T4" fmla="*/ 473 w 819"/>
                    <a:gd name="T5" fmla="*/ 612 h 694"/>
                    <a:gd name="T6" fmla="*/ 713 w 819"/>
                    <a:gd name="T7" fmla="*/ 428 h 694"/>
                    <a:gd name="T8" fmla="*/ 459 w 819"/>
                    <a:gd name="T9" fmla="*/ 62 h 694"/>
                    <a:gd name="T10" fmla="*/ 434 w 819"/>
                    <a:gd name="T11" fmla="*/ 30 h 694"/>
                    <a:gd name="T12" fmla="*/ 479 w 819"/>
                    <a:gd name="T13" fmla="*/ 33 h 694"/>
                    <a:gd name="T14" fmla="*/ 805 w 819"/>
                    <a:gd name="T15" fmla="*/ 197 h 694"/>
                    <a:gd name="T16" fmla="*/ 813 w 819"/>
                    <a:gd name="T17" fmla="*/ 406 h 694"/>
                    <a:gd name="T18" fmla="*/ 446 w 819"/>
                    <a:gd name="T19" fmla="*/ 694 h 694"/>
                    <a:gd name="T20" fmla="*/ 323 w 819"/>
                    <a:gd name="T21" fmla="*/ 651 h 694"/>
                    <a:gd name="T22" fmla="*/ 86 w 819"/>
                    <a:gd name="T23" fmla="*/ 636 h 694"/>
                    <a:gd name="T24" fmla="*/ 32 w 819"/>
                    <a:gd name="T25" fmla="*/ 457 h 694"/>
                    <a:gd name="T26" fmla="*/ 255 w 819"/>
                    <a:gd name="T27" fmla="*/ 419 h 6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19" h="694">
                      <a:moveTo>
                        <a:pt x="255" y="419"/>
                      </a:moveTo>
                      <a:cubicBezTo>
                        <a:pt x="255" y="419"/>
                        <a:pt x="305" y="428"/>
                        <a:pt x="329" y="449"/>
                      </a:cubicBezTo>
                      <a:cubicBezTo>
                        <a:pt x="353" y="470"/>
                        <a:pt x="463" y="606"/>
                        <a:pt x="473" y="612"/>
                      </a:cubicBezTo>
                      <a:cubicBezTo>
                        <a:pt x="484" y="617"/>
                        <a:pt x="691" y="463"/>
                        <a:pt x="713" y="428"/>
                      </a:cubicBezTo>
                      <a:cubicBezTo>
                        <a:pt x="735" y="393"/>
                        <a:pt x="724" y="117"/>
                        <a:pt x="459" y="62"/>
                      </a:cubicBezTo>
                      <a:cubicBezTo>
                        <a:pt x="459" y="62"/>
                        <a:pt x="427" y="59"/>
                        <a:pt x="434" y="30"/>
                      </a:cubicBezTo>
                      <a:cubicBezTo>
                        <a:pt x="442" y="0"/>
                        <a:pt x="479" y="33"/>
                        <a:pt x="479" y="33"/>
                      </a:cubicBezTo>
                      <a:cubicBezTo>
                        <a:pt x="479" y="33"/>
                        <a:pt x="676" y="54"/>
                        <a:pt x="805" y="197"/>
                      </a:cubicBezTo>
                      <a:cubicBezTo>
                        <a:pt x="805" y="197"/>
                        <a:pt x="819" y="389"/>
                        <a:pt x="813" y="406"/>
                      </a:cubicBezTo>
                      <a:cubicBezTo>
                        <a:pt x="807" y="422"/>
                        <a:pt x="516" y="648"/>
                        <a:pt x="446" y="694"/>
                      </a:cubicBezTo>
                      <a:cubicBezTo>
                        <a:pt x="446" y="694"/>
                        <a:pt x="387" y="644"/>
                        <a:pt x="323" y="651"/>
                      </a:cubicBezTo>
                      <a:cubicBezTo>
                        <a:pt x="260" y="658"/>
                        <a:pt x="106" y="654"/>
                        <a:pt x="86" y="636"/>
                      </a:cubicBezTo>
                      <a:cubicBezTo>
                        <a:pt x="65" y="617"/>
                        <a:pt x="0" y="513"/>
                        <a:pt x="32" y="457"/>
                      </a:cubicBezTo>
                      <a:cubicBezTo>
                        <a:pt x="64" y="401"/>
                        <a:pt x="255" y="419"/>
                        <a:pt x="255" y="419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5" name="Freeform: Shape 40"/>
                <p:cNvSpPr>
                  <a:spLocks/>
                </p:cNvSpPr>
                <p:nvPr/>
              </p:nvSpPr>
              <p:spPr bwMode="auto">
                <a:xfrm>
                  <a:off x="5596493" y="2863683"/>
                  <a:ext cx="681486" cy="656477"/>
                </a:xfrm>
                <a:custGeom>
                  <a:avLst/>
                  <a:gdLst>
                    <a:gd name="T0" fmla="*/ 138 w 415"/>
                    <a:gd name="T1" fmla="*/ 76 h 400"/>
                    <a:gd name="T2" fmla="*/ 47 w 415"/>
                    <a:gd name="T3" fmla="*/ 364 h 400"/>
                    <a:gd name="T4" fmla="*/ 106 w 415"/>
                    <a:gd name="T5" fmla="*/ 390 h 400"/>
                    <a:gd name="T6" fmla="*/ 396 w 415"/>
                    <a:gd name="T7" fmla="*/ 192 h 400"/>
                    <a:gd name="T8" fmla="*/ 138 w 415"/>
                    <a:gd name="T9" fmla="*/ 76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400">
                      <a:moveTo>
                        <a:pt x="138" y="76"/>
                      </a:moveTo>
                      <a:cubicBezTo>
                        <a:pt x="90" y="93"/>
                        <a:pt x="0" y="252"/>
                        <a:pt x="47" y="364"/>
                      </a:cubicBezTo>
                      <a:cubicBezTo>
                        <a:pt x="47" y="364"/>
                        <a:pt x="77" y="400"/>
                        <a:pt x="106" y="390"/>
                      </a:cubicBezTo>
                      <a:cubicBezTo>
                        <a:pt x="134" y="380"/>
                        <a:pt x="377" y="218"/>
                        <a:pt x="396" y="192"/>
                      </a:cubicBezTo>
                      <a:cubicBezTo>
                        <a:pt x="415" y="167"/>
                        <a:pt x="355" y="0"/>
                        <a:pt x="138" y="76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6" name="Freeform: Shape 41"/>
                <p:cNvSpPr>
                  <a:spLocks/>
                </p:cNvSpPr>
                <p:nvPr/>
              </p:nvSpPr>
              <p:spPr bwMode="auto">
                <a:xfrm>
                  <a:off x="5496458" y="2789351"/>
                  <a:ext cx="658561" cy="200764"/>
                </a:xfrm>
                <a:custGeom>
                  <a:avLst/>
                  <a:gdLst>
                    <a:gd name="T0" fmla="*/ 384 w 401"/>
                    <a:gd name="T1" fmla="*/ 15 h 122"/>
                    <a:gd name="T2" fmla="*/ 119 w 401"/>
                    <a:gd name="T3" fmla="*/ 17 h 122"/>
                    <a:gd name="T4" fmla="*/ 15 w 401"/>
                    <a:gd name="T5" fmla="*/ 29 h 122"/>
                    <a:gd name="T6" fmla="*/ 111 w 401"/>
                    <a:gd name="T7" fmla="*/ 114 h 122"/>
                    <a:gd name="T8" fmla="*/ 380 w 401"/>
                    <a:gd name="T9" fmla="*/ 72 h 122"/>
                    <a:gd name="T10" fmla="*/ 384 w 401"/>
                    <a:gd name="T11" fmla="*/ 15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1" h="122">
                      <a:moveTo>
                        <a:pt x="384" y="15"/>
                      </a:moveTo>
                      <a:cubicBezTo>
                        <a:pt x="371" y="0"/>
                        <a:pt x="185" y="12"/>
                        <a:pt x="119" y="17"/>
                      </a:cubicBezTo>
                      <a:cubicBezTo>
                        <a:pt x="52" y="22"/>
                        <a:pt x="26" y="5"/>
                        <a:pt x="15" y="29"/>
                      </a:cubicBezTo>
                      <a:cubicBezTo>
                        <a:pt x="0" y="58"/>
                        <a:pt x="55" y="106"/>
                        <a:pt x="111" y="114"/>
                      </a:cubicBezTo>
                      <a:cubicBezTo>
                        <a:pt x="168" y="122"/>
                        <a:pt x="361" y="84"/>
                        <a:pt x="380" y="72"/>
                      </a:cubicBezTo>
                      <a:cubicBezTo>
                        <a:pt x="399" y="60"/>
                        <a:pt x="401" y="35"/>
                        <a:pt x="384" y="15"/>
                      </a:cubicBezTo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7" name="Freeform: Shape 42"/>
                <p:cNvSpPr>
                  <a:spLocks/>
                </p:cNvSpPr>
                <p:nvPr/>
              </p:nvSpPr>
              <p:spPr bwMode="auto">
                <a:xfrm>
                  <a:off x="6879576" y="2259307"/>
                  <a:ext cx="540465" cy="556443"/>
                </a:xfrm>
                <a:custGeom>
                  <a:avLst/>
                  <a:gdLst>
                    <a:gd name="T0" fmla="*/ 41 w 329"/>
                    <a:gd name="T1" fmla="*/ 339 h 339"/>
                    <a:gd name="T2" fmla="*/ 25 w 329"/>
                    <a:gd name="T3" fmla="*/ 133 h 339"/>
                    <a:gd name="T4" fmla="*/ 187 w 329"/>
                    <a:gd name="T5" fmla="*/ 5 h 339"/>
                    <a:gd name="T6" fmla="*/ 329 w 329"/>
                    <a:gd name="T7" fmla="*/ 63 h 339"/>
                    <a:gd name="T8" fmla="*/ 191 w 329"/>
                    <a:gd name="T9" fmla="*/ 167 h 339"/>
                    <a:gd name="T10" fmla="*/ 94 w 329"/>
                    <a:gd name="T11" fmla="*/ 305 h 339"/>
                    <a:gd name="T12" fmla="*/ 41 w 329"/>
                    <a:gd name="T13" fmla="*/ 339 h 3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29" h="339">
                      <a:moveTo>
                        <a:pt x="41" y="339"/>
                      </a:moveTo>
                      <a:cubicBezTo>
                        <a:pt x="41" y="339"/>
                        <a:pt x="0" y="178"/>
                        <a:pt x="25" y="133"/>
                      </a:cubicBezTo>
                      <a:cubicBezTo>
                        <a:pt x="50" y="87"/>
                        <a:pt x="94" y="12"/>
                        <a:pt x="187" y="5"/>
                      </a:cubicBezTo>
                      <a:cubicBezTo>
                        <a:pt x="249" y="0"/>
                        <a:pt x="305" y="29"/>
                        <a:pt x="329" y="63"/>
                      </a:cubicBezTo>
                      <a:cubicBezTo>
                        <a:pt x="329" y="63"/>
                        <a:pt x="239" y="136"/>
                        <a:pt x="191" y="167"/>
                      </a:cubicBezTo>
                      <a:cubicBezTo>
                        <a:pt x="143" y="198"/>
                        <a:pt x="74" y="244"/>
                        <a:pt x="94" y="305"/>
                      </a:cubicBezTo>
                      <a:cubicBezTo>
                        <a:pt x="94" y="305"/>
                        <a:pt x="82" y="325"/>
                        <a:pt x="41" y="339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8" name="Freeform: Shape 43"/>
                <p:cNvSpPr>
                  <a:spLocks/>
                </p:cNvSpPr>
                <p:nvPr/>
              </p:nvSpPr>
              <p:spPr bwMode="auto">
                <a:xfrm>
                  <a:off x="6406495" y="3305502"/>
                  <a:ext cx="59048" cy="163946"/>
                </a:xfrm>
                <a:custGeom>
                  <a:avLst/>
                  <a:gdLst>
                    <a:gd name="T0" fmla="*/ 6 w 36"/>
                    <a:gd name="T1" fmla="*/ 16 h 100"/>
                    <a:gd name="T2" fmla="*/ 21 w 36"/>
                    <a:gd name="T3" fmla="*/ 90 h 100"/>
                    <a:gd name="T4" fmla="*/ 36 w 36"/>
                    <a:gd name="T5" fmla="*/ 90 h 100"/>
                    <a:gd name="T6" fmla="*/ 18 w 36"/>
                    <a:gd name="T7" fmla="*/ 8 h 100"/>
                    <a:gd name="T8" fmla="*/ 6 w 36"/>
                    <a:gd name="T9" fmla="*/ 16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00">
                      <a:moveTo>
                        <a:pt x="6" y="16"/>
                      </a:moveTo>
                      <a:cubicBezTo>
                        <a:pt x="20" y="38"/>
                        <a:pt x="20" y="64"/>
                        <a:pt x="21" y="90"/>
                      </a:cubicBezTo>
                      <a:cubicBezTo>
                        <a:pt x="21" y="100"/>
                        <a:pt x="36" y="100"/>
                        <a:pt x="36" y="90"/>
                      </a:cubicBezTo>
                      <a:cubicBezTo>
                        <a:pt x="35" y="61"/>
                        <a:pt x="35" y="33"/>
                        <a:pt x="18" y="8"/>
                      </a:cubicBezTo>
                      <a:cubicBezTo>
                        <a:pt x="13" y="0"/>
                        <a:pt x="0" y="8"/>
                        <a:pt x="6" y="16"/>
                      </a:cubicBez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9" name="Freeform: Shape 44"/>
                <p:cNvSpPr>
                  <a:spLocks/>
                </p:cNvSpPr>
                <p:nvPr/>
              </p:nvSpPr>
              <p:spPr bwMode="auto">
                <a:xfrm>
                  <a:off x="6464154" y="3305502"/>
                  <a:ext cx="47239" cy="124349"/>
                </a:xfrm>
                <a:custGeom>
                  <a:avLst/>
                  <a:gdLst>
                    <a:gd name="T0" fmla="*/ 5 w 29"/>
                    <a:gd name="T1" fmla="*/ 16 h 76"/>
                    <a:gd name="T2" fmla="*/ 14 w 29"/>
                    <a:gd name="T3" fmla="*/ 66 h 76"/>
                    <a:gd name="T4" fmla="*/ 29 w 29"/>
                    <a:gd name="T5" fmla="*/ 66 h 76"/>
                    <a:gd name="T6" fmla="*/ 17 w 29"/>
                    <a:gd name="T7" fmla="*/ 8 h 76"/>
                    <a:gd name="T8" fmla="*/ 5 w 29"/>
                    <a:gd name="T9" fmla="*/ 16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76">
                      <a:moveTo>
                        <a:pt x="5" y="16"/>
                      </a:moveTo>
                      <a:cubicBezTo>
                        <a:pt x="13" y="31"/>
                        <a:pt x="13" y="49"/>
                        <a:pt x="14" y="66"/>
                      </a:cubicBezTo>
                      <a:cubicBezTo>
                        <a:pt x="14" y="76"/>
                        <a:pt x="29" y="76"/>
                        <a:pt x="29" y="66"/>
                      </a:cubicBezTo>
                      <a:cubicBezTo>
                        <a:pt x="28" y="46"/>
                        <a:pt x="28" y="26"/>
                        <a:pt x="17" y="8"/>
                      </a:cubicBezTo>
                      <a:cubicBezTo>
                        <a:pt x="13" y="0"/>
                        <a:pt x="0" y="7"/>
                        <a:pt x="5" y="16"/>
                      </a:cubicBez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0" name="Freeform: Shape 45"/>
                <p:cNvSpPr>
                  <a:spLocks/>
                </p:cNvSpPr>
                <p:nvPr/>
              </p:nvSpPr>
              <p:spPr bwMode="auto">
                <a:xfrm>
                  <a:off x="5754186" y="3556283"/>
                  <a:ext cx="125043" cy="136853"/>
                </a:xfrm>
                <a:custGeom>
                  <a:avLst/>
                  <a:gdLst>
                    <a:gd name="T0" fmla="*/ 5 w 76"/>
                    <a:gd name="T1" fmla="*/ 17 h 83"/>
                    <a:gd name="T2" fmla="*/ 58 w 76"/>
                    <a:gd name="T3" fmla="*/ 76 h 83"/>
                    <a:gd name="T4" fmla="*/ 68 w 76"/>
                    <a:gd name="T5" fmla="*/ 66 h 83"/>
                    <a:gd name="T6" fmla="*/ 17 w 76"/>
                    <a:gd name="T7" fmla="*/ 9 h 83"/>
                    <a:gd name="T8" fmla="*/ 5 w 76"/>
                    <a:gd name="T9" fmla="*/ 17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83">
                      <a:moveTo>
                        <a:pt x="5" y="17"/>
                      </a:moveTo>
                      <a:cubicBezTo>
                        <a:pt x="17" y="41"/>
                        <a:pt x="38" y="58"/>
                        <a:pt x="58" y="76"/>
                      </a:cubicBezTo>
                      <a:cubicBezTo>
                        <a:pt x="65" y="83"/>
                        <a:pt x="76" y="72"/>
                        <a:pt x="68" y="66"/>
                      </a:cubicBezTo>
                      <a:cubicBezTo>
                        <a:pt x="49" y="49"/>
                        <a:pt x="30" y="32"/>
                        <a:pt x="17" y="9"/>
                      </a:cubicBezTo>
                      <a:cubicBezTo>
                        <a:pt x="13" y="0"/>
                        <a:pt x="0" y="8"/>
                        <a:pt x="5" y="17"/>
                      </a:cubicBez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1" name="Freeform: Shape 46"/>
                <p:cNvSpPr>
                  <a:spLocks/>
                </p:cNvSpPr>
                <p:nvPr/>
              </p:nvSpPr>
              <p:spPr bwMode="auto">
                <a:xfrm>
                  <a:off x="5720146" y="3604217"/>
                  <a:ext cx="85446" cy="95172"/>
                </a:xfrm>
                <a:custGeom>
                  <a:avLst/>
                  <a:gdLst>
                    <a:gd name="T0" fmla="*/ 6 w 52"/>
                    <a:gd name="T1" fmla="*/ 16 h 58"/>
                    <a:gd name="T2" fmla="*/ 36 w 52"/>
                    <a:gd name="T3" fmla="*/ 52 h 58"/>
                    <a:gd name="T4" fmla="*/ 44 w 52"/>
                    <a:gd name="T5" fmla="*/ 39 h 58"/>
                    <a:gd name="T6" fmla="*/ 18 w 52"/>
                    <a:gd name="T7" fmla="*/ 8 h 58"/>
                    <a:gd name="T8" fmla="*/ 6 w 52"/>
                    <a:gd name="T9" fmla="*/ 16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58">
                      <a:moveTo>
                        <a:pt x="6" y="16"/>
                      </a:moveTo>
                      <a:cubicBezTo>
                        <a:pt x="14" y="29"/>
                        <a:pt x="23" y="43"/>
                        <a:pt x="36" y="52"/>
                      </a:cubicBezTo>
                      <a:cubicBezTo>
                        <a:pt x="44" y="58"/>
                        <a:pt x="52" y="45"/>
                        <a:pt x="44" y="39"/>
                      </a:cubicBezTo>
                      <a:cubicBezTo>
                        <a:pt x="33" y="32"/>
                        <a:pt x="26" y="19"/>
                        <a:pt x="18" y="8"/>
                      </a:cubicBezTo>
                      <a:cubicBezTo>
                        <a:pt x="13" y="0"/>
                        <a:pt x="0" y="8"/>
                        <a:pt x="6" y="16"/>
                      </a:cubicBez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2" name="Freeform: Shape 47"/>
                <p:cNvSpPr>
                  <a:spLocks/>
                </p:cNvSpPr>
                <p:nvPr/>
              </p:nvSpPr>
              <p:spPr bwMode="auto">
                <a:xfrm>
                  <a:off x="7001146" y="2876187"/>
                  <a:ext cx="109760" cy="67384"/>
                </a:xfrm>
                <a:custGeom>
                  <a:avLst/>
                  <a:gdLst>
                    <a:gd name="T0" fmla="*/ 8 w 67"/>
                    <a:gd name="T1" fmla="*/ 17 h 41"/>
                    <a:gd name="T2" fmla="*/ 54 w 67"/>
                    <a:gd name="T3" fmla="*/ 38 h 41"/>
                    <a:gd name="T4" fmla="*/ 58 w 67"/>
                    <a:gd name="T5" fmla="*/ 24 h 41"/>
                    <a:gd name="T6" fmla="*/ 16 w 67"/>
                    <a:gd name="T7" fmla="*/ 4 h 41"/>
                    <a:gd name="T8" fmla="*/ 8 w 67"/>
                    <a:gd name="T9" fmla="*/ 17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41">
                      <a:moveTo>
                        <a:pt x="8" y="17"/>
                      </a:moveTo>
                      <a:cubicBezTo>
                        <a:pt x="23" y="26"/>
                        <a:pt x="38" y="34"/>
                        <a:pt x="54" y="38"/>
                      </a:cubicBezTo>
                      <a:cubicBezTo>
                        <a:pt x="63" y="41"/>
                        <a:pt x="67" y="26"/>
                        <a:pt x="58" y="24"/>
                      </a:cubicBezTo>
                      <a:cubicBezTo>
                        <a:pt x="43" y="20"/>
                        <a:pt x="29" y="12"/>
                        <a:pt x="16" y="4"/>
                      </a:cubicBezTo>
                      <a:cubicBezTo>
                        <a:pt x="7" y="0"/>
                        <a:pt x="0" y="13"/>
                        <a:pt x="8" y="17"/>
                      </a:cubicBez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3" name="Freeform: Shape 48"/>
                <p:cNvSpPr>
                  <a:spLocks/>
                </p:cNvSpPr>
                <p:nvPr/>
              </p:nvSpPr>
              <p:spPr bwMode="auto">
                <a:xfrm>
                  <a:off x="6987947" y="2932456"/>
                  <a:ext cx="90309" cy="49323"/>
                </a:xfrm>
                <a:custGeom>
                  <a:avLst/>
                  <a:gdLst>
                    <a:gd name="T0" fmla="*/ 8 w 55"/>
                    <a:gd name="T1" fmla="*/ 17 h 30"/>
                    <a:gd name="T2" fmla="*/ 42 w 55"/>
                    <a:gd name="T3" fmla="*/ 28 h 30"/>
                    <a:gd name="T4" fmla="*/ 46 w 55"/>
                    <a:gd name="T5" fmla="*/ 14 h 30"/>
                    <a:gd name="T6" fmla="*/ 16 w 55"/>
                    <a:gd name="T7" fmla="*/ 4 h 30"/>
                    <a:gd name="T8" fmla="*/ 8 w 55"/>
                    <a:gd name="T9" fmla="*/ 1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30">
                      <a:moveTo>
                        <a:pt x="8" y="17"/>
                      </a:moveTo>
                      <a:cubicBezTo>
                        <a:pt x="19" y="23"/>
                        <a:pt x="30" y="26"/>
                        <a:pt x="42" y="28"/>
                      </a:cubicBezTo>
                      <a:cubicBezTo>
                        <a:pt x="51" y="30"/>
                        <a:pt x="55" y="15"/>
                        <a:pt x="46" y="14"/>
                      </a:cubicBezTo>
                      <a:cubicBezTo>
                        <a:pt x="36" y="12"/>
                        <a:pt x="25" y="10"/>
                        <a:pt x="16" y="4"/>
                      </a:cubicBezTo>
                      <a:cubicBezTo>
                        <a:pt x="7" y="0"/>
                        <a:pt x="0" y="13"/>
                        <a:pt x="8" y="17"/>
                      </a:cubicBez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4" name="Freeform: Shape 49"/>
                <p:cNvSpPr>
                  <a:spLocks/>
                </p:cNvSpPr>
                <p:nvPr/>
              </p:nvSpPr>
              <p:spPr bwMode="auto">
                <a:xfrm>
                  <a:off x="7521465" y="2471186"/>
                  <a:ext cx="47933" cy="118096"/>
                </a:xfrm>
                <a:custGeom>
                  <a:avLst/>
                  <a:gdLst>
                    <a:gd name="T0" fmla="*/ 5 w 29"/>
                    <a:gd name="T1" fmla="*/ 16 h 72"/>
                    <a:gd name="T2" fmla="*/ 14 w 29"/>
                    <a:gd name="T3" fmla="*/ 62 h 72"/>
                    <a:gd name="T4" fmla="*/ 29 w 29"/>
                    <a:gd name="T5" fmla="*/ 62 h 72"/>
                    <a:gd name="T6" fmla="*/ 17 w 29"/>
                    <a:gd name="T7" fmla="*/ 8 h 72"/>
                    <a:gd name="T8" fmla="*/ 5 w 29"/>
                    <a:gd name="T9" fmla="*/ 16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72">
                      <a:moveTo>
                        <a:pt x="5" y="16"/>
                      </a:moveTo>
                      <a:cubicBezTo>
                        <a:pt x="12" y="30"/>
                        <a:pt x="13" y="46"/>
                        <a:pt x="14" y="62"/>
                      </a:cubicBezTo>
                      <a:cubicBezTo>
                        <a:pt x="14" y="72"/>
                        <a:pt x="29" y="72"/>
                        <a:pt x="29" y="62"/>
                      </a:cubicBezTo>
                      <a:cubicBezTo>
                        <a:pt x="28" y="43"/>
                        <a:pt x="26" y="25"/>
                        <a:pt x="17" y="8"/>
                      </a:cubicBezTo>
                      <a:cubicBezTo>
                        <a:pt x="13" y="0"/>
                        <a:pt x="0" y="7"/>
                        <a:pt x="5" y="16"/>
                      </a:cubicBez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5" name="Freeform: Shape 50"/>
                <p:cNvSpPr>
                  <a:spLocks/>
                </p:cNvSpPr>
                <p:nvPr/>
              </p:nvSpPr>
              <p:spPr bwMode="auto">
                <a:xfrm>
                  <a:off x="7577039" y="2455903"/>
                  <a:ext cx="44460" cy="110455"/>
                </a:xfrm>
                <a:custGeom>
                  <a:avLst/>
                  <a:gdLst>
                    <a:gd name="T0" fmla="*/ 4 w 27"/>
                    <a:gd name="T1" fmla="*/ 13 h 67"/>
                    <a:gd name="T2" fmla="*/ 12 w 27"/>
                    <a:gd name="T3" fmla="*/ 57 h 67"/>
                    <a:gd name="T4" fmla="*/ 27 w 27"/>
                    <a:gd name="T5" fmla="*/ 57 h 67"/>
                    <a:gd name="T6" fmla="*/ 18 w 27"/>
                    <a:gd name="T7" fmla="*/ 9 h 67"/>
                    <a:gd name="T8" fmla="*/ 4 w 27"/>
                    <a:gd name="T9" fmla="*/ 13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67">
                      <a:moveTo>
                        <a:pt x="4" y="13"/>
                      </a:moveTo>
                      <a:cubicBezTo>
                        <a:pt x="9" y="27"/>
                        <a:pt x="11" y="42"/>
                        <a:pt x="12" y="57"/>
                      </a:cubicBezTo>
                      <a:cubicBezTo>
                        <a:pt x="12" y="67"/>
                        <a:pt x="27" y="67"/>
                        <a:pt x="27" y="57"/>
                      </a:cubicBezTo>
                      <a:cubicBezTo>
                        <a:pt x="26" y="40"/>
                        <a:pt x="24" y="24"/>
                        <a:pt x="18" y="9"/>
                      </a:cubicBezTo>
                      <a:cubicBezTo>
                        <a:pt x="15" y="0"/>
                        <a:pt x="0" y="4"/>
                        <a:pt x="4" y="13"/>
                      </a:cubicBez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6" name="Freeform: Shape 51"/>
                <p:cNvSpPr>
                  <a:spLocks/>
                </p:cNvSpPr>
                <p:nvPr/>
              </p:nvSpPr>
              <p:spPr bwMode="auto">
                <a:xfrm>
                  <a:off x="6335637" y="2555937"/>
                  <a:ext cx="277874" cy="187565"/>
                </a:xfrm>
                <a:custGeom>
                  <a:avLst/>
                  <a:gdLst>
                    <a:gd name="T0" fmla="*/ 39 w 169"/>
                    <a:gd name="T1" fmla="*/ 48 h 114"/>
                    <a:gd name="T2" fmla="*/ 85 w 169"/>
                    <a:gd name="T3" fmla="*/ 51 h 114"/>
                    <a:gd name="T4" fmla="*/ 135 w 169"/>
                    <a:gd name="T5" fmla="*/ 5 h 114"/>
                    <a:gd name="T6" fmla="*/ 169 w 169"/>
                    <a:gd name="T7" fmla="*/ 32 h 114"/>
                    <a:gd name="T8" fmla="*/ 75 w 169"/>
                    <a:gd name="T9" fmla="*/ 103 h 114"/>
                    <a:gd name="T10" fmla="*/ 57 w 169"/>
                    <a:gd name="T11" fmla="*/ 101 h 114"/>
                    <a:gd name="T12" fmla="*/ 46 w 169"/>
                    <a:gd name="T13" fmla="*/ 108 h 114"/>
                    <a:gd name="T14" fmla="*/ 6 w 169"/>
                    <a:gd name="T15" fmla="*/ 106 h 114"/>
                    <a:gd name="T16" fmla="*/ 9 w 169"/>
                    <a:gd name="T17" fmla="*/ 53 h 114"/>
                    <a:gd name="T18" fmla="*/ 39 w 169"/>
                    <a:gd name="T19" fmla="*/ 48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9" h="114">
                      <a:moveTo>
                        <a:pt x="39" y="48"/>
                      </a:moveTo>
                      <a:cubicBezTo>
                        <a:pt x="39" y="48"/>
                        <a:pt x="73" y="53"/>
                        <a:pt x="85" y="51"/>
                      </a:cubicBezTo>
                      <a:cubicBezTo>
                        <a:pt x="98" y="48"/>
                        <a:pt x="128" y="10"/>
                        <a:pt x="135" y="5"/>
                      </a:cubicBezTo>
                      <a:cubicBezTo>
                        <a:pt x="143" y="0"/>
                        <a:pt x="169" y="32"/>
                        <a:pt x="169" y="32"/>
                      </a:cubicBezTo>
                      <a:cubicBezTo>
                        <a:pt x="169" y="32"/>
                        <a:pt x="91" y="96"/>
                        <a:pt x="75" y="103"/>
                      </a:cubicBezTo>
                      <a:cubicBezTo>
                        <a:pt x="57" y="101"/>
                        <a:pt x="57" y="101"/>
                        <a:pt x="57" y="101"/>
                      </a:cubicBezTo>
                      <a:cubicBezTo>
                        <a:pt x="46" y="108"/>
                        <a:pt x="46" y="108"/>
                        <a:pt x="46" y="108"/>
                      </a:cubicBezTo>
                      <a:cubicBezTo>
                        <a:pt x="46" y="108"/>
                        <a:pt x="12" y="114"/>
                        <a:pt x="6" y="106"/>
                      </a:cubicBezTo>
                      <a:cubicBezTo>
                        <a:pt x="0" y="97"/>
                        <a:pt x="9" y="53"/>
                        <a:pt x="9" y="53"/>
                      </a:cubicBezTo>
                      <a:cubicBezTo>
                        <a:pt x="9" y="53"/>
                        <a:pt x="28" y="47"/>
                        <a:pt x="39" y="48"/>
                      </a:cubicBezTo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7" name="Freeform: Shape 52"/>
                <p:cNvSpPr>
                  <a:spLocks/>
                </p:cNvSpPr>
                <p:nvPr/>
              </p:nvSpPr>
              <p:spPr bwMode="auto">
                <a:xfrm>
                  <a:off x="5644426" y="2377403"/>
                  <a:ext cx="771795" cy="288989"/>
                </a:xfrm>
                <a:custGeom>
                  <a:avLst/>
                  <a:gdLst>
                    <a:gd name="T0" fmla="*/ 161 w 470"/>
                    <a:gd name="T1" fmla="*/ 119 h 176"/>
                    <a:gd name="T2" fmla="*/ 362 w 470"/>
                    <a:gd name="T3" fmla="*/ 14 h 176"/>
                    <a:gd name="T4" fmla="*/ 470 w 470"/>
                    <a:gd name="T5" fmla="*/ 157 h 176"/>
                    <a:gd name="T6" fmla="*/ 428 w 470"/>
                    <a:gd name="T7" fmla="*/ 173 h 176"/>
                    <a:gd name="T8" fmla="*/ 360 w 470"/>
                    <a:gd name="T9" fmla="*/ 52 h 176"/>
                    <a:gd name="T10" fmla="*/ 169 w 470"/>
                    <a:gd name="T11" fmla="*/ 157 h 176"/>
                    <a:gd name="T12" fmla="*/ 161 w 470"/>
                    <a:gd name="T13" fmla="*/ 119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70" h="176">
                      <a:moveTo>
                        <a:pt x="161" y="119"/>
                      </a:moveTo>
                      <a:cubicBezTo>
                        <a:pt x="161" y="119"/>
                        <a:pt x="287" y="0"/>
                        <a:pt x="362" y="14"/>
                      </a:cubicBezTo>
                      <a:cubicBezTo>
                        <a:pt x="437" y="27"/>
                        <a:pt x="461" y="111"/>
                        <a:pt x="470" y="157"/>
                      </a:cubicBezTo>
                      <a:cubicBezTo>
                        <a:pt x="470" y="157"/>
                        <a:pt x="442" y="176"/>
                        <a:pt x="428" y="173"/>
                      </a:cubicBezTo>
                      <a:cubicBezTo>
                        <a:pt x="428" y="173"/>
                        <a:pt x="414" y="48"/>
                        <a:pt x="360" y="52"/>
                      </a:cubicBezTo>
                      <a:cubicBezTo>
                        <a:pt x="305" y="57"/>
                        <a:pt x="180" y="151"/>
                        <a:pt x="169" y="157"/>
                      </a:cubicBezTo>
                      <a:cubicBezTo>
                        <a:pt x="158" y="164"/>
                        <a:pt x="0" y="139"/>
                        <a:pt x="161" y="119"/>
                      </a:cubicBez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8" name="Freeform: Shape 53"/>
                <p:cNvSpPr>
                  <a:spLocks/>
                </p:cNvSpPr>
                <p:nvPr/>
              </p:nvSpPr>
              <p:spPr bwMode="auto">
                <a:xfrm>
                  <a:off x="6437756" y="2689317"/>
                  <a:ext cx="248003" cy="336922"/>
                </a:xfrm>
                <a:custGeom>
                  <a:avLst/>
                  <a:gdLst>
                    <a:gd name="T0" fmla="*/ 43 w 151"/>
                    <a:gd name="T1" fmla="*/ 126 h 205"/>
                    <a:gd name="T2" fmla="*/ 82 w 151"/>
                    <a:gd name="T3" fmla="*/ 103 h 205"/>
                    <a:gd name="T4" fmla="*/ 87 w 151"/>
                    <a:gd name="T5" fmla="*/ 24 h 205"/>
                    <a:gd name="T6" fmla="*/ 143 w 151"/>
                    <a:gd name="T7" fmla="*/ 15 h 205"/>
                    <a:gd name="T8" fmla="*/ 113 w 151"/>
                    <a:gd name="T9" fmla="*/ 156 h 205"/>
                    <a:gd name="T10" fmla="*/ 97 w 151"/>
                    <a:gd name="T11" fmla="*/ 155 h 205"/>
                    <a:gd name="T12" fmla="*/ 95 w 151"/>
                    <a:gd name="T13" fmla="*/ 183 h 205"/>
                    <a:gd name="T14" fmla="*/ 38 w 151"/>
                    <a:gd name="T15" fmla="*/ 205 h 205"/>
                    <a:gd name="T16" fmla="*/ 6 w 151"/>
                    <a:gd name="T17" fmla="*/ 153 h 205"/>
                    <a:gd name="T18" fmla="*/ 43 w 151"/>
                    <a:gd name="T19" fmla="*/ 126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1" h="205">
                      <a:moveTo>
                        <a:pt x="43" y="126"/>
                      </a:moveTo>
                      <a:cubicBezTo>
                        <a:pt x="43" y="126"/>
                        <a:pt x="74" y="117"/>
                        <a:pt x="82" y="103"/>
                      </a:cubicBezTo>
                      <a:cubicBezTo>
                        <a:pt x="90" y="89"/>
                        <a:pt x="97" y="41"/>
                        <a:pt x="87" y="24"/>
                      </a:cubicBezTo>
                      <a:cubicBezTo>
                        <a:pt x="87" y="24"/>
                        <a:pt x="130" y="0"/>
                        <a:pt x="143" y="15"/>
                      </a:cubicBezTo>
                      <a:cubicBezTo>
                        <a:pt x="143" y="15"/>
                        <a:pt x="151" y="126"/>
                        <a:pt x="113" y="156"/>
                      </a:cubicBezTo>
                      <a:cubicBezTo>
                        <a:pt x="97" y="155"/>
                        <a:pt x="97" y="155"/>
                        <a:pt x="97" y="155"/>
                      </a:cubicBezTo>
                      <a:cubicBezTo>
                        <a:pt x="97" y="155"/>
                        <a:pt x="106" y="177"/>
                        <a:pt x="95" y="183"/>
                      </a:cubicBezTo>
                      <a:cubicBezTo>
                        <a:pt x="84" y="190"/>
                        <a:pt x="41" y="205"/>
                        <a:pt x="38" y="205"/>
                      </a:cubicBezTo>
                      <a:cubicBezTo>
                        <a:pt x="38" y="205"/>
                        <a:pt x="13" y="166"/>
                        <a:pt x="6" y="153"/>
                      </a:cubicBezTo>
                      <a:cubicBezTo>
                        <a:pt x="0" y="141"/>
                        <a:pt x="43" y="126"/>
                        <a:pt x="43" y="126"/>
                      </a:cubicBezTo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9" name="Freeform: Shape 54"/>
                <p:cNvSpPr>
                  <a:spLocks/>
                </p:cNvSpPr>
                <p:nvPr/>
              </p:nvSpPr>
              <p:spPr bwMode="auto">
                <a:xfrm>
                  <a:off x="5558980" y="2546212"/>
                  <a:ext cx="948940" cy="409169"/>
                </a:xfrm>
                <a:custGeom>
                  <a:avLst/>
                  <a:gdLst>
                    <a:gd name="T0" fmla="*/ 176 w 578"/>
                    <a:gd name="T1" fmla="*/ 40 h 249"/>
                    <a:gd name="T2" fmla="*/ 578 w 578"/>
                    <a:gd name="T3" fmla="*/ 213 h 249"/>
                    <a:gd name="T4" fmla="*/ 545 w 578"/>
                    <a:gd name="T5" fmla="*/ 249 h 249"/>
                    <a:gd name="T6" fmla="*/ 161 w 578"/>
                    <a:gd name="T7" fmla="*/ 88 h 249"/>
                    <a:gd name="T8" fmla="*/ 34 w 578"/>
                    <a:gd name="T9" fmla="*/ 82 h 249"/>
                    <a:gd name="T10" fmla="*/ 176 w 578"/>
                    <a:gd name="T11" fmla="*/ 40 h 2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78" h="249">
                      <a:moveTo>
                        <a:pt x="176" y="40"/>
                      </a:moveTo>
                      <a:cubicBezTo>
                        <a:pt x="176" y="40"/>
                        <a:pt x="473" y="12"/>
                        <a:pt x="578" y="213"/>
                      </a:cubicBezTo>
                      <a:cubicBezTo>
                        <a:pt x="578" y="213"/>
                        <a:pt x="551" y="239"/>
                        <a:pt x="545" y="249"/>
                      </a:cubicBezTo>
                      <a:cubicBezTo>
                        <a:pt x="545" y="249"/>
                        <a:pt x="478" y="50"/>
                        <a:pt x="161" y="88"/>
                      </a:cubicBezTo>
                      <a:cubicBezTo>
                        <a:pt x="153" y="86"/>
                        <a:pt x="57" y="139"/>
                        <a:pt x="34" y="82"/>
                      </a:cubicBezTo>
                      <a:cubicBezTo>
                        <a:pt x="0" y="0"/>
                        <a:pt x="176" y="40"/>
                        <a:pt x="176" y="40"/>
                      </a:cubicBez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0" name="Freeform: Shape 55"/>
                <p:cNvSpPr>
                  <a:spLocks/>
                </p:cNvSpPr>
                <p:nvPr/>
              </p:nvSpPr>
              <p:spPr bwMode="auto">
                <a:xfrm>
                  <a:off x="5991074" y="1477092"/>
                  <a:ext cx="390413" cy="607849"/>
                </a:xfrm>
                <a:custGeom>
                  <a:avLst/>
                  <a:gdLst>
                    <a:gd name="T0" fmla="*/ 231 w 238"/>
                    <a:gd name="T1" fmla="*/ 325 h 370"/>
                    <a:gd name="T2" fmla="*/ 222 w 238"/>
                    <a:gd name="T3" fmla="*/ 281 h 370"/>
                    <a:gd name="T4" fmla="*/ 96 w 238"/>
                    <a:gd name="T5" fmla="*/ 258 h 370"/>
                    <a:gd name="T6" fmla="*/ 207 w 238"/>
                    <a:gd name="T7" fmla="*/ 227 h 370"/>
                    <a:gd name="T8" fmla="*/ 203 w 238"/>
                    <a:gd name="T9" fmla="*/ 211 h 370"/>
                    <a:gd name="T10" fmla="*/ 216 w 238"/>
                    <a:gd name="T11" fmla="*/ 184 h 370"/>
                    <a:gd name="T12" fmla="*/ 190 w 238"/>
                    <a:gd name="T13" fmla="*/ 170 h 370"/>
                    <a:gd name="T14" fmla="*/ 189 w 238"/>
                    <a:gd name="T15" fmla="*/ 166 h 370"/>
                    <a:gd name="T16" fmla="*/ 189 w 238"/>
                    <a:gd name="T17" fmla="*/ 166 h 370"/>
                    <a:gd name="T18" fmla="*/ 168 w 238"/>
                    <a:gd name="T19" fmla="*/ 98 h 370"/>
                    <a:gd name="T20" fmla="*/ 7 w 238"/>
                    <a:gd name="T21" fmla="*/ 181 h 370"/>
                    <a:gd name="T22" fmla="*/ 73 w 238"/>
                    <a:gd name="T23" fmla="*/ 339 h 370"/>
                    <a:gd name="T24" fmla="*/ 231 w 238"/>
                    <a:gd name="T25" fmla="*/ 325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38" h="370">
                      <a:moveTo>
                        <a:pt x="231" y="325"/>
                      </a:moveTo>
                      <a:cubicBezTo>
                        <a:pt x="231" y="316"/>
                        <a:pt x="227" y="300"/>
                        <a:pt x="222" y="281"/>
                      </a:cubicBezTo>
                      <a:cubicBezTo>
                        <a:pt x="140" y="369"/>
                        <a:pt x="96" y="258"/>
                        <a:pt x="96" y="258"/>
                      </a:cubicBezTo>
                      <a:cubicBezTo>
                        <a:pt x="106" y="257"/>
                        <a:pt x="177" y="236"/>
                        <a:pt x="207" y="227"/>
                      </a:cubicBezTo>
                      <a:cubicBezTo>
                        <a:pt x="206" y="221"/>
                        <a:pt x="204" y="216"/>
                        <a:pt x="203" y="211"/>
                      </a:cubicBezTo>
                      <a:cubicBezTo>
                        <a:pt x="231" y="212"/>
                        <a:pt x="238" y="174"/>
                        <a:pt x="216" y="184"/>
                      </a:cubicBezTo>
                      <a:cubicBezTo>
                        <a:pt x="201" y="191"/>
                        <a:pt x="193" y="178"/>
                        <a:pt x="190" y="170"/>
                      </a:cubicBezTo>
                      <a:cubicBezTo>
                        <a:pt x="190" y="169"/>
                        <a:pt x="189" y="167"/>
                        <a:pt x="189" y="166"/>
                      </a:cubicBezTo>
                      <a:cubicBezTo>
                        <a:pt x="189" y="166"/>
                        <a:pt x="189" y="166"/>
                        <a:pt x="189" y="166"/>
                      </a:cubicBezTo>
                      <a:cubicBezTo>
                        <a:pt x="177" y="127"/>
                        <a:pt x="168" y="98"/>
                        <a:pt x="168" y="98"/>
                      </a:cubicBezTo>
                      <a:cubicBezTo>
                        <a:pt x="53" y="0"/>
                        <a:pt x="0" y="162"/>
                        <a:pt x="7" y="181"/>
                      </a:cubicBezTo>
                      <a:cubicBezTo>
                        <a:pt x="13" y="201"/>
                        <a:pt x="43" y="309"/>
                        <a:pt x="73" y="339"/>
                      </a:cubicBezTo>
                      <a:cubicBezTo>
                        <a:pt x="103" y="370"/>
                        <a:pt x="235" y="366"/>
                        <a:pt x="231" y="325"/>
                      </a:cubicBezTo>
                    </a:path>
                  </a:pathLst>
                </a:custGeom>
                <a:solidFill>
                  <a:srgbClr val="FFDC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1" name="Freeform: Shape 56"/>
                <p:cNvSpPr>
                  <a:spLocks/>
                </p:cNvSpPr>
                <p:nvPr/>
              </p:nvSpPr>
              <p:spPr bwMode="auto">
                <a:xfrm>
                  <a:off x="5808371" y="1416654"/>
                  <a:ext cx="522403" cy="536991"/>
                </a:xfrm>
                <a:custGeom>
                  <a:avLst/>
                  <a:gdLst>
                    <a:gd name="T0" fmla="*/ 155 w 318"/>
                    <a:gd name="T1" fmla="*/ 293 h 327"/>
                    <a:gd name="T2" fmla="*/ 127 w 318"/>
                    <a:gd name="T3" fmla="*/ 175 h 327"/>
                    <a:gd name="T4" fmla="*/ 231 w 318"/>
                    <a:gd name="T5" fmla="*/ 154 h 327"/>
                    <a:gd name="T6" fmla="*/ 201 w 318"/>
                    <a:gd name="T7" fmla="*/ 142 h 327"/>
                    <a:gd name="T8" fmla="*/ 309 w 318"/>
                    <a:gd name="T9" fmla="*/ 124 h 327"/>
                    <a:gd name="T10" fmla="*/ 290 w 318"/>
                    <a:gd name="T11" fmla="*/ 129 h 327"/>
                    <a:gd name="T12" fmla="*/ 262 w 318"/>
                    <a:gd name="T13" fmla="*/ 11 h 327"/>
                    <a:gd name="T14" fmla="*/ 245 w 318"/>
                    <a:gd name="T15" fmla="*/ 58 h 327"/>
                    <a:gd name="T16" fmla="*/ 168 w 318"/>
                    <a:gd name="T17" fmla="*/ 8 h 327"/>
                    <a:gd name="T18" fmla="*/ 162 w 318"/>
                    <a:gd name="T19" fmla="*/ 56 h 327"/>
                    <a:gd name="T20" fmla="*/ 50 w 318"/>
                    <a:gd name="T21" fmla="*/ 118 h 327"/>
                    <a:gd name="T22" fmla="*/ 3 w 318"/>
                    <a:gd name="T23" fmla="*/ 134 h 327"/>
                    <a:gd name="T24" fmla="*/ 31 w 318"/>
                    <a:gd name="T25" fmla="*/ 140 h 327"/>
                    <a:gd name="T26" fmla="*/ 15 w 318"/>
                    <a:gd name="T27" fmla="*/ 168 h 327"/>
                    <a:gd name="T28" fmla="*/ 32 w 318"/>
                    <a:gd name="T29" fmla="*/ 158 h 327"/>
                    <a:gd name="T30" fmla="*/ 93 w 318"/>
                    <a:gd name="T31" fmla="*/ 266 h 327"/>
                    <a:gd name="T32" fmla="*/ 85 w 318"/>
                    <a:gd name="T33" fmla="*/ 300 h 327"/>
                    <a:gd name="T34" fmla="*/ 102 w 318"/>
                    <a:gd name="T35" fmla="*/ 291 h 327"/>
                    <a:gd name="T36" fmla="*/ 111 w 318"/>
                    <a:gd name="T37" fmla="*/ 317 h 327"/>
                    <a:gd name="T38" fmla="*/ 155 w 318"/>
                    <a:gd name="T39" fmla="*/ 293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18" h="327">
                      <a:moveTo>
                        <a:pt x="155" y="293"/>
                      </a:moveTo>
                      <a:cubicBezTo>
                        <a:pt x="155" y="293"/>
                        <a:pt x="196" y="217"/>
                        <a:pt x="127" y="175"/>
                      </a:cubicBezTo>
                      <a:cubicBezTo>
                        <a:pt x="127" y="175"/>
                        <a:pt x="249" y="167"/>
                        <a:pt x="231" y="154"/>
                      </a:cubicBezTo>
                      <a:cubicBezTo>
                        <a:pt x="215" y="142"/>
                        <a:pt x="201" y="142"/>
                        <a:pt x="201" y="142"/>
                      </a:cubicBezTo>
                      <a:cubicBezTo>
                        <a:pt x="201" y="142"/>
                        <a:pt x="301" y="156"/>
                        <a:pt x="309" y="124"/>
                      </a:cubicBezTo>
                      <a:cubicBezTo>
                        <a:pt x="318" y="90"/>
                        <a:pt x="290" y="129"/>
                        <a:pt x="290" y="129"/>
                      </a:cubicBezTo>
                      <a:cubicBezTo>
                        <a:pt x="290" y="129"/>
                        <a:pt x="309" y="19"/>
                        <a:pt x="262" y="11"/>
                      </a:cubicBezTo>
                      <a:cubicBezTo>
                        <a:pt x="215" y="4"/>
                        <a:pt x="245" y="58"/>
                        <a:pt x="245" y="58"/>
                      </a:cubicBezTo>
                      <a:cubicBezTo>
                        <a:pt x="245" y="58"/>
                        <a:pt x="223" y="16"/>
                        <a:pt x="168" y="8"/>
                      </a:cubicBezTo>
                      <a:cubicBezTo>
                        <a:pt x="113" y="0"/>
                        <a:pt x="130" y="46"/>
                        <a:pt x="162" y="56"/>
                      </a:cubicBezTo>
                      <a:cubicBezTo>
                        <a:pt x="162" y="56"/>
                        <a:pt x="77" y="67"/>
                        <a:pt x="50" y="118"/>
                      </a:cubicBezTo>
                      <a:cubicBezTo>
                        <a:pt x="50" y="118"/>
                        <a:pt x="6" y="110"/>
                        <a:pt x="3" y="134"/>
                      </a:cubicBezTo>
                      <a:cubicBezTo>
                        <a:pt x="0" y="158"/>
                        <a:pt x="31" y="140"/>
                        <a:pt x="31" y="140"/>
                      </a:cubicBezTo>
                      <a:cubicBezTo>
                        <a:pt x="31" y="140"/>
                        <a:pt x="2" y="161"/>
                        <a:pt x="15" y="168"/>
                      </a:cubicBezTo>
                      <a:cubicBezTo>
                        <a:pt x="27" y="176"/>
                        <a:pt x="32" y="158"/>
                        <a:pt x="32" y="158"/>
                      </a:cubicBezTo>
                      <a:cubicBezTo>
                        <a:pt x="32" y="158"/>
                        <a:pt x="26" y="249"/>
                        <a:pt x="93" y="266"/>
                      </a:cubicBezTo>
                      <a:cubicBezTo>
                        <a:pt x="93" y="266"/>
                        <a:pt x="76" y="295"/>
                        <a:pt x="85" y="300"/>
                      </a:cubicBezTo>
                      <a:cubicBezTo>
                        <a:pt x="94" y="306"/>
                        <a:pt x="102" y="291"/>
                        <a:pt x="102" y="291"/>
                      </a:cubicBezTo>
                      <a:cubicBezTo>
                        <a:pt x="102" y="291"/>
                        <a:pt x="92" y="327"/>
                        <a:pt x="111" y="317"/>
                      </a:cubicBezTo>
                      <a:cubicBezTo>
                        <a:pt x="129" y="308"/>
                        <a:pt x="149" y="308"/>
                        <a:pt x="155" y="293"/>
                      </a:cubicBez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2" name="Freeform: Shape 57"/>
                <p:cNvSpPr>
                  <a:spLocks/>
                </p:cNvSpPr>
                <p:nvPr/>
              </p:nvSpPr>
              <p:spPr bwMode="auto">
                <a:xfrm>
                  <a:off x="6171692" y="1915438"/>
                  <a:ext cx="141021" cy="103508"/>
                </a:xfrm>
                <a:custGeom>
                  <a:avLst/>
                  <a:gdLst>
                    <a:gd name="T0" fmla="*/ 0 w 86"/>
                    <a:gd name="T1" fmla="*/ 16 h 63"/>
                    <a:gd name="T2" fmla="*/ 86 w 86"/>
                    <a:gd name="T3" fmla="*/ 36 h 63"/>
                    <a:gd name="T4" fmla="*/ 0 w 86"/>
                    <a:gd name="T5" fmla="*/ 1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6" h="63">
                      <a:moveTo>
                        <a:pt x="0" y="16"/>
                      </a:moveTo>
                      <a:cubicBezTo>
                        <a:pt x="16" y="38"/>
                        <a:pt x="45" y="63"/>
                        <a:pt x="86" y="36"/>
                      </a:cubicBezTo>
                      <a:cubicBezTo>
                        <a:pt x="66" y="0"/>
                        <a:pt x="23" y="8"/>
                        <a:pt x="0" y="16"/>
                      </a:cubicBezTo>
                    </a:path>
                  </a:pathLst>
                </a:custGeom>
                <a:solidFill>
                  <a:srgbClr val="DA90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" name="Freeform: Shape 58"/>
                <p:cNvSpPr>
                  <a:spLocks/>
                </p:cNvSpPr>
                <p:nvPr/>
              </p:nvSpPr>
              <p:spPr bwMode="auto">
                <a:xfrm>
                  <a:off x="6148767" y="1850137"/>
                  <a:ext cx="207016" cy="125043"/>
                </a:xfrm>
                <a:custGeom>
                  <a:avLst/>
                  <a:gdLst>
                    <a:gd name="T0" fmla="*/ 111 w 126"/>
                    <a:gd name="T1" fmla="*/ 0 h 76"/>
                    <a:gd name="T2" fmla="*/ 0 w 126"/>
                    <a:gd name="T3" fmla="*/ 31 h 76"/>
                    <a:gd name="T4" fmla="*/ 14 w 126"/>
                    <a:gd name="T5" fmla="*/ 56 h 76"/>
                    <a:gd name="T6" fmla="*/ 100 w 126"/>
                    <a:gd name="T7" fmla="*/ 76 h 76"/>
                    <a:gd name="T8" fmla="*/ 126 w 126"/>
                    <a:gd name="T9" fmla="*/ 54 h 76"/>
                    <a:gd name="T10" fmla="*/ 111 w 126"/>
                    <a:gd name="T11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6" h="76">
                      <a:moveTo>
                        <a:pt x="111" y="0"/>
                      </a:moveTo>
                      <a:cubicBezTo>
                        <a:pt x="81" y="9"/>
                        <a:pt x="10" y="30"/>
                        <a:pt x="0" y="31"/>
                      </a:cubicBezTo>
                      <a:cubicBezTo>
                        <a:pt x="0" y="31"/>
                        <a:pt x="5" y="43"/>
                        <a:pt x="14" y="56"/>
                      </a:cubicBezTo>
                      <a:cubicBezTo>
                        <a:pt x="37" y="48"/>
                        <a:pt x="80" y="40"/>
                        <a:pt x="100" y="76"/>
                      </a:cubicBezTo>
                      <a:cubicBezTo>
                        <a:pt x="108" y="71"/>
                        <a:pt x="117" y="64"/>
                        <a:pt x="126" y="54"/>
                      </a:cubicBezTo>
                      <a:cubicBezTo>
                        <a:pt x="122" y="38"/>
                        <a:pt x="117" y="19"/>
                        <a:pt x="111" y="0"/>
                      </a:cubicBezTo>
                    </a:path>
                  </a:pathLst>
                </a:custGeom>
                <a:solidFill>
                  <a:srgbClr val="75342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4" name="Freeform: Shape 59"/>
                <p:cNvSpPr>
                  <a:spLocks/>
                </p:cNvSpPr>
                <p:nvPr/>
              </p:nvSpPr>
              <p:spPr bwMode="auto">
                <a:xfrm>
                  <a:off x="6218930" y="1736904"/>
                  <a:ext cx="39597" cy="63911"/>
                </a:xfrm>
                <a:custGeom>
                  <a:avLst/>
                  <a:gdLst>
                    <a:gd name="T0" fmla="*/ 21 w 24"/>
                    <a:gd name="T1" fmla="*/ 17 h 39"/>
                    <a:gd name="T2" fmla="*/ 17 w 24"/>
                    <a:gd name="T3" fmla="*/ 37 h 39"/>
                    <a:gd name="T4" fmla="*/ 3 w 24"/>
                    <a:gd name="T5" fmla="*/ 22 h 39"/>
                    <a:gd name="T6" fmla="*/ 7 w 24"/>
                    <a:gd name="T7" fmla="*/ 1 h 39"/>
                    <a:gd name="T8" fmla="*/ 21 w 24"/>
                    <a:gd name="T9" fmla="*/ 17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39">
                      <a:moveTo>
                        <a:pt x="21" y="17"/>
                      </a:moveTo>
                      <a:cubicBezTo>
                        <a:pt x="24" y="27"/>
                        <a:pt x="22" y="36"/>
                        <a:pt x="17" y="37"/>
                      </a:cubicBezTo>
                      <a:cubicBezTo>
                        <a:pt x="12" y="39"/>
                        <a:pt x="6" y="32"/>
                        <a:pt x="3" y="22"/>
                      </a:cubicBezTo>
                      <a:cubicBezTo>
                        <a:pt x="0" y="11"/>
                        <a:pt x="2" y="2"/>
                        <a:pt x="7" y="1"/>
                      </a:cubicBezTo>
                      <a:cubicBezTo>
                        <a:pt x="12" y="0"/>
                        <a:pt x="18" y="7"/>
                        <a:pt x="21" y="17"/>
                      </a:cubicBezTo>
                    </a:path>
                  </a:pathLst>
                </a:custGeom>
                <a:solidFill>
                  <a:srgbClr val="190F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5" name="Freeform: Shape 60"/>
                <p:cNvSpPr>
                  <a:spLocks/>
                </p:cNvSpPr>
                <p:nvPr/>
              </p:nvSpPr>
              <p:spPr bwMode="auto">
                <a:xfrm>
                  <a:off x="5974401" y="1825129"/>
                  <a:ext cx="128517" cy="129906"/>
                </a:xfrm>
                <a:custGeom>
                  <a:avLst/>
                  <a:gdLst>
                    <a:gd name="T0" fmla="*/ 75 w 78"/>
                    <a:gd name="T1" fmla="*/ 35 h 79"/>
                    <a:gd name="T2" fmla="*/ 30 w 78"/>
                    <a:gd name="T3" fmla="*/ 10 h 79"/>
                    <a:gd name="T4" fmla="*/ 28 w 78"/>
                    <a:gd name="T5" fmla="*/ 59 h 79"/>
                    <a:gd name="T6" fmla="*/ 75 w 78"/>
                    <a:gd name="T7" fmla="*/ 35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79">
                      <a:moveTo>
                        <a:pt x="75" y="35"/>
                      </a:moveTo>
                      <a:cubicBezTo>
                        <a:pt x="75" y="35"/>
                        <a:pt x="59" y="0"/>
                        <a:pt x="30" y="10"/>
                      </a:cubicBezTo>
                      <a:cubicBezTo>
                        <a:pt x="0" y="21"/>
                        <a:pt x="16" y="47"/>
                        <a:pt x="28" y="59"/>
                      </a:cubicBezTo>
                      <a:cubicBezTo>
                        <a:pt x="40" y="71"/>
                        <a:pt x="78" y="79"/>
                        <a:pt x="75" y="35"/>
                      </a:cubicBezTo>
                    </a:path>
                  </a:pathLst>
                </a:custGeom>
                <a:solidFill>
                  <a:srgbClr val="FFDC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6" name="Freeform: Shape 61"/>
                <p:cNvSpPr>
                  <a:spLocks/>
                </p:cNvSpPr>
                <p:nvPr/>
              </p:nvSpPr>
              <p:spPr bwMode="auto">
                <a:xfrm>
                  <a:off x="6171692" y="1625059"/>
                  <a:ext cx="65300" cy="78499"/>
                </a:xfrm>
                <a:custGeom>
                  <a:avLst/>
                  <a:gdLst>
                    <a:gd name="T0" fmla="*/ 40 w 40"/>
                    <a:gd name="T1" fmla="*/ 38 h 48"/>
                    <a:gd name="T2" fmla="*/ 0 w 40"/>
                    <a:gd name="T3" fmla="*/ 48 h 48"/>
                    <a:gd name="T4" fmla="*/ 40 w 40"/>
                    <a:gd name="T5" fmla="*/ 3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0" h="48">
                      <a:moveTo>
                        <a:pt x="40" y="38"/>
                      </a:moveTo>
                      <a:cubicBezTo>
                        <a:pt x="40" y="38"/>
                        <a:pt x="12" y="16"/>
                        <a:pt x="0" y="48"/>
                      </a:cubicBezTo>
                      <a:cubicBezTo>
                        <a:pt x="0" y="48"/>
                        <a:pt x="6" y="0"/>
                        <a:pt x="40" y="38"/>
                      </a:cubicBezTo>
                    </a:path>
                  </a:pathLst>
                </a:custGeom>
                <a:solidFill>
                  <a:srgbClr val="3A2B1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7" name="Freeform: Shape 62"/>
                <p:cNvSpPr>
                  <a:spLocks/>
                </p:cNvSpPr>
                <p:nvPr/>
              </p:nvSpPr>
              <p:spPr bwMode="auto">
                <a:xfrm>
                  <a:off x="6000799" y="1943920"/>
                  <a:ext cx="180618" cy="96561"/>
                </a:xfrm>
                <a:custGeom>
                  <a:avLst/>
                  <a:gdLst>
                    <a:gd name="T0" fmla="*/ 110 w 110"/>
                    <a:gd name="T1" fmla="*/ 55 h 59"/>
                    <a:gd name="T2" fmla="*/ 30 w 110"/>
                    <a:gd name="T3" fmla="*/ 54 h 59"/>
                    <a:gd name="T4" fmla="*/ 1 w 110"/>
                    <a:gd name="T5" fmla="*/ 36 h 59"/>
                    <a:gd name="T6" fmla="*/ 71 w 110"/>
                    <a:gd name="T7" fmla="*/ 0 h 59"/>
                    <a:gd name="T8" fmla="*/ 110 w 110"/>
                    <a:gd name="T9" fmla="*/ 55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0" h="59">
                      <a:moveTo>
                        <a:pt x="110" y="55"/>
                      </a:moveTo>
                      <a:cubicBezTo>
                        <a:pt x="110" y="55"/>
                        <a:pt x="52" y="48"/>
                        <a:pt x="30" y="54"/>
                      </a:cubicBezTo>
                      <a:cubicBezTo>
                        <a:pt x="30" y="54"/>
                        <a:pt x="1" y="59"/>
                        <a:pt x="1" y="36"/>
                      </a:cubicBezTo>
                      <a:cubicBezTo>
                        <a:pt x="0" y="12"/>
                        <a:pt x="40" y="14"/>
                        <a:pt x="71" y="0"/>
                      </a:cubicBezTo>
                      <a:lnTo>
                        <a:pt x="110" y="55"/>
                      </a:lnTo>
                      <a:close/>
                    </a:path>
                  </a:pathLst>
                </a:custGeom>
                <a:solidFill>
                  <a:srgbClr val="FFDC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8" name="Freeform: Shape 63"/>
                <p:cNvSpPr>
                  <a:spLocks/>
                </p:cNvSpPr>
                <p:nvPr/>
              </p:nvSpPr>
              <p:spPr bwMode="auto">
                <a:xfrm>
                  <a:off x="5529108" y="1940446"/>
                  <a:ext cx="522403" cy="700937"/>
                </a:xfrm>
                <a:custGeom>
                  <a:avLst/>
                  <a:gdLst>
                    <a:gd name="T0" fmla="*/ 273 w 318"/>
                    <a:gd name="T1" fmla="*/ 18 h 427"/>
                    <a:gd name="T2" fmla="*/ 118 w 318"/>
                    <a:gd name="T3" fmla="*/ 83 h 427"/>
                    <a:gd name="T4" fmla="*/ 41 w 318"/>
                    <a:gd name="T5" fmla="*/ 427 h 427"/>
                    <a:gd name="T6" fmla="*/ 259 w 318"/>
                    <a:gd name="T7" fmla="*/ 361 h 427"/>
                    <a:gd name="T8" fmla="*/ 256 w 318"/>
                    <a:gd name="T9" fmla="*/ 184 h 427"/>
                    <a:gd name="T10" fmla="*/ 305 w 318"/>
                    <a:gd name="T11" fmla="*/ 56 h 427"/>
                    <a:gd name="T12" fmla="*/ 273 w 318"/>
                    <a:gd name="T13" fmla="*/ 18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18" h="427">
                      <a:moveTo>
                        <a:pt x="273" y="18"/>
                      </a:moveTo>
                      <a:cubicBezTo>
                        <a:pt x="273" y="18"/>
                        <a:pt x="198" y="0"/>
                        <a:pt x="118" y="83"/>
                      </a:cubicBezTo>
                      <a:cubicBezTo>
                        <a:pt x="37" y="166"/>
                        <a:pt x="0" y="359"/>
                        <a:pt x="41" y="427"/>
                      </a:cubicBezTo>
                      <a:cubicBezTo>
                        <a:pt x="41" y="427"/>
                        <a:pt x="240" y="407"/>
                        <a:pt x="259" y="361"/>
                      </a:cubicBezTo>
                      <a:cubicBezTo>
                        <a:pt x="259" y="361"/>
                        <a:pt x="203" y="254"/>
                        <a:pt x="256" y="184"/>
                      </a:cubicBezTo>
                      <a:cubicBezTo>
                        <a:pt x="318" y="101"/>
                        <a:pt x="298" y="78"/>
                        <a:pt x="305" y="56"/>
                      </a:cubicBezTo>
                      <a:cubicBezTo>
                        <a:pt x="298" y="30"/>
                        <a:pt x="310" y="30"/>
                        <a:pt x="273" y="18"/>
                      </a:cubicBez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9" name="Freeform: Shape 64"/>
                <p:cNvSpPr>
                  <a:spLocks/>
                </p:cNvSpPr>
                <p:nvPr/>
              </p:nvSpPr>
              <p:spPr bwMode="auto">
                <a:xfrm>
                  <a:off x="5921605" y="1956424"/>
                  <a:ext cx="131990" cy="368183"/>
                </a:xfrm>
                <a:custGeom>
                  <a:avLst/>
                  <a:gdLst>
                    <a:gd name="T0" fmla="*/ 43 w 80"/>
                    <a:gd name="T1" fmla="*/ 0 h 224"/>
                    <a:gd name="T2" fmla="*/ 33 w 80"/>
                    <a:gd name="T3" fmla="*/ 122 h 224"/>
                    <a:gd name="T4" fmla="*/ 22 w 80"/>
                    <a:gd name="T5" fmla="*/ 141 h 224"/>
                    <a:gd name="T6" fmla="*/ 9 w 80"/>
                    <a:gd name="T7" fmla="*/ 203 h 224"/>
                    <a:gd name="T8" fmla="*/ 76 w 80"/>
                    <a:gd name="T9" fmla="*/ 72 h 224"/>
                    <a:gd name="T10" fmla="*/ 45 w 80"/>
                    <a:gd name="T11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0" h="224">
                      <a:moveTo>
                        <a:pt x="43" y="0"/>
                      </a:moveTo>
                      <a:cubicBezTo>
                        <a:pt x="43" y="0"/>
                        <a:pt x="36" y="111"/>
                        <a:pt x="33" y="122"/>
                      </a:cubicBezTo>
                      <a:cubicBezTo>
                        <a:pt x="31" y="133"/>
                        <a:pt x="22" y="141"/>
                        <a:pt x="22" y="141"/>
                      </a:cubicBezTo>
                      <a:cubicBezTo>
                        <a:pt x="22" y="141"/>
                        <a:pt x="0" y="182"/>
                        <a:pt x="9" y="203"/>
                      </a:cubicBezTo>
                      <a:cubicBezTo>
                        <a:pt x="17" y="224"/>
                        <a:pt x="80" y="100"/>
                        <a:pt x="76" y="72"/>
                      </a:cubicBezTo>
                      <a:cubicBezTo>
                        <a:pt x="72" y="44"/>
                        <a:pt x="45" y="0"/>
                        <a:pt x="45" y="0"/>
                      </a:cubicBezTo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0" name="Freeform: Shape 65"/>
                <p:cNvSpPr>
                  <a:spLocks/>
                </p:cNvSpPr>
                <p:nvPr/>
              </p:nvSpPr>
              <p:spPr bwMode="auto">
                <a:xfrm>
                  <a:off x="5509657" y="2558021"/>
                  <a:ext cx="197291" cy="127822"/>
                </a:xfrm>
                <a:custGeom>
                  <a:avLst/>
                  <a:gdLst>
                    <a:gd name="T0" fmla="*/ 120 w 120"/>
                    <a:gd name="T1" fmla="*/ 43 h 78"/>
                    <a:gd name="T2" fmla="*/ 0 w 120"/>
                    <a:gd name="T3" fmla="*/ 21 h 78"/>
                    <a:gd name="T4" fmla="*/ 37 w 120"/>
                    <a:gd name="T5" fmla="*/ 0 h 78"/>
                    <a:gd name="T6" fmla="*/ 120 w 120"/>
                    <a:gd name="T7" fmla="*/ 43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0" h="78">
                      <a:moveTo>
                        <a:pt x="120" y="43"/>
                      </a:moveTo>
                      <a:cubicBezTo>
                        <a:pt x="120" y="43"/>
                        <a:pt x="54" y="78"/>
                        <a:pt x="0" y="21"/>
                      </a:cubicBezTo>
                      <a:cubicBezTo>
                        <a:pt x="0" y="21"/>
                        <a:pt x="39" y="40"/>
                        <a:pt x="37" y="0"/>
                      </a:cubicBezTo>
                      <a:cubicBezTo>
                        <a:pt x="37" y="0"/>
                        <a:pt x="47" y="51"/>
                        <a:pt x="120" y="43"/>
                      </a:cubicBez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1" name="Freeform: Shape 66"/>
                <p:cNvSpPr>
                  <a:spLocks/>
                </p:cNvSpPr>
                <p:nvPr/>
              </p:nvSpPr>
              <p:spPr bwMode="auto">
                <a:xfrm>
                  <a:off x="5440883" y="1920301"/>
                  <a:ext cx="592566" cy="228551"/>
                </a:xfrm>
                <a:custGeom>
                  <a:avLst/>
                  <a:gdLst>
                    <a:gd name="T0" fmla="*/ 361 w 361"/>
                    <a:gd name="T1" fmla="*/ 78 h 139"/>
                    <a:gd name="T2" fmla="*/ 290 w 361"/>
                    <a:gd name="T3" fmla="*/ 17 h 139"/>
                    <a:gd name="T4" fmla="*/ 83 w 361"/>
                    <a:gd name="T5" fmla="*/ 0 h 139"/>
                    <a:gd name="T6" fmla="*/ 0 w 361"/>
                    <a:gd name="T7" fmla="*/ 10 h 139"/>
                    <a:gd name="T8" fmla="*/ 23 w 361"/>
                    <a:gd name="T9" fmla="*/ 99 h 139"/>
                    <a:gd name="T10" fmla="*/ 142 w 361"/>
                    <a:gd name="T11" fmla="*/ 107 h 139"/>
                    <a:gd name="T12" fmla="*/ 361 w 361"/>
                    <a:gd name="T13" fmla="*/ 95 h 139"/>
                    <a:gd name="T14" fmla="*/ 361 w 361"/>
                    <a:gd name="T15" fmla="*/ 7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61" h="139">
                      <a:moveTo>
                        <a:pt x="361" y="78"/>
                      </a:moveTo>
                      <a:cubicBezTo>
                        <a:pt x="361" y="78"/>
                        <a:pt x="352" y="34"/>
                        <a:pt x="290" y="17"/>
                      </a:cubicBezTo>
                      <a:cubicBezTo>
                        <a:pt x="228" y="0"/>
                        <a:pt x="149" y="74"/>
                        <a:pt x="83" y="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10"/>
                        <a:pt x="13" y="86"/>
                        <a:pt x="23" y="99"/>
                      </a:cubicBezTo>
                      <a:cubicBezTo>
                        <a:pt x="23" y="99"/>
                        <a:pt x="91" y="139"/>
                        <a:pt x="142" y="107"/>
                      </a:cubicBezTo>
                      <a:cubicBezTo>
                        <a:pt x="235" y="47"/>
                        <a:pt x="299" y="15"/>
                        <a:pt x="361" y="95"/>
                      </a:cubicBezTo>
                      <a:lnTo>
                        <a:pt x="361" y="78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2" name="Freeform: Shape 67"/>
                <p:cNvSpPr>
                  <a:spLocks/>
                </p:cNvSpPr>
                <p:nvPr/>
              </p:nvSpPr>
              <p:spPr bwMode="auto">
                <a:xfrm>
                  <a:off x="6005662" y="2016167"/>
                  <a:ext cx="54185" cy="42376"/>
                </a:xfrm>
                <a:custGeom>
                  <a:avLst/>
                  <a:gdLst>
                    <a:gd name="T0" fmla="*/ 33 w 33"/>
                    <a:gd name="T1" fmla="*/ 10 h 26"/>
                    <a:gd name="T2" fmla="*/ 19 w 33"/>
                    <a:gd name="T3" fmla="*/ 26 h 26"/>
                    <a:gd name="T4" fmla="*/ 2 w 33"/>
                    <a:gd name="T5" fmla="*/ 10 h 26"/>
                    <a:gd name="T6" fmla="*/ 33 w 33"/>
                    <a:gd name="T7" fmla="*/ 1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26">
                      <a:moveTo>
                        <a:pt x="33" y="10"/>
                      </a:moveTo>
                      <a:cubicBezTo>
                        <a:pt x="19" y="26"/>
                        <a:pt x="19" y="26"/>
                        <a:pt x="19" y="26"/>
                      </a:cubicBezTo>
                      <a:cubicBezTo>
                        <a:pt x="19" y="26"/>
                        <a:pt x="0" y="19"/>
                        <a:pt x="2" y="10"/>
                      </a:cubicBezTo>
                      <a:cubicBezTo>
                        <a:pt x="3" y="0"/>
                        <a:pt x="33" y="10"/>
                        <a:pt x="33" y="10"/>
                      </a:cubicBezTo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3" name="Freeform: Shape 68"/>
                <p:cNvSpPr>
                  <a:spLocks/>
                </p:cNvSpPr>
                <p:nvPr/>
              </p:nvSpPr>
              <p:spPr bwMode="auto">
                <a:xfrm>
                  <a:off x="6027197" y="2048817"/>
                  <a:ext cx="14588" cy="49323"/>
                </a:xfrm>
                <a:custGeom>
                  <a:avLst/>
                  <a:gdLst>
                    <a:gd name="T0" fmla="*/ 4 w 9"/>
                    <a:gd name="T1" fmla="*/ 0 h 30"/>
                    <a:gd name="T2" fmla="*/ 6 w 9"/>
                    <a:gd name="T3" fmla="*/ 17 h 30"/>
                    <a:gd name="T4" fmla="*/ 0 w 9"/>
                    <a:gd name="T5" fmla="*/ 17 h 30"/>
                    <a:gd name="T6" fmla="*/ 4 w 9"/>
                    <a:gd name="T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0">
                      <a:moveTo>
                        <a:pt x="4" y="0"/>
                      </a:moveTo>
                      <a:cubicBezTo>
                        <a:pt x="4" y="0"/>
                        <a:pt x="9" y="4"/>
                        <a:pt x="6" y="17"/>
                      </a:cubicBezTo>
                      <a:cubicBezTo>
                        <a:pt x="3" y="30"/>
                        <a:pt x="0" y="17"/>
                        <a:pt x="0" y="17"/>
                      </a:cubicBez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4" name="Freeform: Shape 69"/>
                <p:cNvSpPr>
                  <a:spLocks/>
                </p:cNvSpPr>
                <p:nvPr/>
              </p:nvSpPr>
              <p:spPr bwMode="auto">
                <a:xfrm>
                  <a:off x="5847969" y="2122454"/>
                  <a:ext cx="127822" cy="311914"/>
                </a:xfrm>
                <a:custGeom>
                  <a:avLst/>
                  <a:gdLst>
                    <a:gd name="T0" fmla="*/ 78 w 78"/>
                    <a:gd name="T1" fmla="*/ 28 h 190"/>
                    <a:gd name="T2" fmla="*/ 26 w 78"/>
                    <a:gd name="T3" fmla="*/ 0 h 190"/>
                    <a:gd name="T4" fmla="*/ 44 w 78"/>
                    <a:gd name="T5" fmla="*/ 190 h 190"/>
                    <a:gd name="T6" fmla="*/ 78 w 78"/>
                    <a:gd name="T7" fmla="*/ 28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190">
                      <a:moveTo>
                        <a:pt x="78" y="28"/>
                      </a:moveTo>
                      <a:cubicBezTo>
                        <a:pt x="78" y="28"/>
                        <a:pt x="51" y="21"/>
                        <a:pt x="26" y="0"/>
                      </a:cubicBezTo>
                      <a:cubicBezTo>
                        <a:pt x="26" y="0"/>
                        <a:pt x="0" y="137"/>
                        <a:pt x="44" y="190"/>
                      </a:cubicBezTo>
                      <a:cubicBezTo>
                        <a:pt x="44" y="190"/>
                        <a:pt x="33" y="121"/>
                        <a:pt x="78" y="28"/>
                      </a:cubicBez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5" name="Freeform: Shape 70"/>
                <p:cNvSpPr>
                  <a:spLocks/>
                </p:cNvSpPr>
                <p:nvPr/>
              </p:nvSpPr>
              <p:spPr bwMode="auto">
                <a:xfrm>
                  <a:off x="5909101" y="2002968"/>
                  <a:ext cx="118096" cy="165335"/>
                </a:xfrm>
                <a:custGeom>
                  <a:avLst/>
                  <a:gdLst>
                    <a:gd name="T0" fmla="*/ 54 w 72"/>
                    <a:gd name="T1" fmla="*/ 0 h 101"/>
                    <a:gd name="T2" fmla="*/ 0 w 72"/>
                    <a:gd name="T3" fmla="*/ 9 h 101"/>
                    <a:gd name="T4" fmla="*/ 41 w 72"/>
                    <a:gd name="T5" fmla="*/ 101 h 101"/>
                    <a:gd name="T6" fmla="*/ 54 w 72"/>
                    <a:gd name="T7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2" h="101">
                      <a:moveTo>
                        <a:pt x="54" y="0"/>
                      </a:moveTo>
                      <a:cubicBezTo>
                        <a:pt x="54" y="0"/>
                        <a:pt x="26" y="18"/>
                        <a:pt x="0" y="9"/>
                      </a:cubicBezTo>
                      <a:cubicBezTo>
                        <a:pt x="0" y="9"/>
                        <a:pt x="23" y="79"/>
                        <a:pt x="41" y="101"/>
                      </a:cubicBezTo>
                      <a:cubicBezTo>
                        <a:pt x="41" y="101"/>
                        <a:pt x="72" y="46"/>
                        <a:pt x="54" y="0"/>
                      </a:cubicBez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6" name="Freeform: Shape 71"/>
                <p:cNvSpPr>
                  <a:spLocks/>
                </p:cNvSpPr>
                <p:nvPr/>
              </p:nvSpPr>
              <p:spPr bwMode="auto">
                <a:xfrm>
                  <a:off x="5964676" y="1955035"/>
                  <a:ext cx="95172" cy="103508"/>
                </a:xfrm>
                <a:custGeom>
                  <a:avLst/>
                  <a:gdLst>
                    <a:gd name="T0" fmla="*/ 4 w 58"/>
                    <a:gd name="T1" fmla="*/ 0 h 63"/>
                    <a:gd name="T2" fmla="*/ 32 w 58"/>
                    <a:gd name="T3" fmla="*/ 3 h 63"/>
                    <a:gd name="T4" fmla="*/ 58 w 58"/>
                    <a:gd name="T5" fmla="*/ 47 h 63"/>
                    <a:gd name="T6" fmla="*/ 21 w 58"/>
                    <a:gd name="T7" fmla="*/ 63 h 63"/>
                    <a:gd name="T8" fmla="*/ 4 w 58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63">
                      <a:moveTo>
                        <a:pt x="4" y="0"/>
                      </a:move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58" y="47"/>
                        <a:pt x="58" y="47"/>
                        <a:pt x="58" y="47"/>
                      </a:cubicBezTo>
                      <a:cubicBezTo>
                        <a:pt x="21" y="63"/>
                        <a:pt x="21" y="63"/>
                        <a:pt x="21" y="63"/>
                      </a:cubicBezTo>
                      <a:cubicBezTo>
                        <a:pt x="21" y="63"/>
                        <a:pt x="0" y="22"/>
                        <a:pt x="4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7" name="Freeform: Shape 72"/>
                <p:cNvSpPr>
                  <a:spLocks/>
                </p:cNvSpPr>
                <p:nvPr/>
              </p:nvSpPr>
              <p:spPr bwMode="auto">
                <a:xfrm>
                  <a:off x="5738208" y="2514951"/>
                  <a:ext cx="216742" cy="105592"/>
                </a:xfrm>
                <a:custGeom>
                  <a:avLst/>
                  <a:gdLst>
                    <a:gd name="T0" fmla="*/ 0 w 132"/>
                    <a:gd name="T1" fmla="*/ 64 h 64"/>
                    <a:gd name="T2" fmla="*/ 127 w 132"/>
                    <a:gd name="T3" fmla="*/ 19 h 64"/>
                    <a:gd name="T4" fmla="*/ 122 w 132"/>
                    <a:gd name="T5" fmla="*/ 9 h 64"/>
                    <a:gd name="T6" fmla="*/ 132 w 132"/>
                    <a:gd name="T7" fmla="*/ 12 h 64"/>
                    <a:gd name="T8" fmla="*/ 115 w 132"/>
                    <a:gd name="T9" fmla="*/ 0 h 64"/>
                    <a:gd name="T10" fmla="*/ 115 w 132"/>
                    <a:gd name="T11" fmla="*/ 18 h 64"/>
                    <a:gd name="T12" fmla="*/ 0 w 132"/>
                    <a:gd name="T13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" h="64">
                      <a:moveTo>
                        <a:pt x="0" y="64"/>
                      </a:moveTo>
                      <a:cubicBezTo>
                        <a:pt x="0" y="64"/>
                        <a:pt x="114" y="34"/>
                        <a:pt x="127" y="19"/>
                      </a:cubicBezTo>
                      <a:cubicBezTo>
                        <a:pt x="122" y="9"/>
                        <a:pt x="122" y="9"/>
                        <a:pt x="122" y="9"/>
                      </a:cubicBezTo>
                      <a:cubicBezTo>
                        <a:pt x="132" y="12"/>
                        <a:pt x="132" y="12"/>
                        <a:pt x="132" y="12"/>
                      </a:cubicBezTo>
                      <a:cubicBezTo>
                        <a:pt x="132" y="12"/>
                        <a:pt x="118" y="1"/>
                        <a:pt x="115" y="0"/>
                      </a:cubicBezTo>
                      <a:cubicBezTo>
                        <a:pt x="115" y="18"/>
                        <a:pt x="115" y="18"/>
                        <a:pt x="115" y="18"/>
                      </a:cubicBezTo>
                      <a:cubicBezTo>
                        <a:pt x="115" y="18"/>
                        <a:pt x="35" y="59"/>
                        <a:pt x="0" y="64"/>
                      </a:cubicBezTo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8" name="Freeform: Shape 73"/>
                <p:cNvSpPr>
                  <a:spLocks/>
                </p:cNvSpPr>
                <p:nvPr/>
              </p:nvSpPr>
              <p:spPr bwMode="auto">
                <a:xfrm>
                  <a:off x="5736124" y="1991158"/>
                  <a:ext cx="606460" cy="518930"/>
                </a:xfrm>
                <a:custGeom>
                  <a:avLst/>
                  <a:gdLst>
                    <a:gd name="T0" fmla="*/ 122 w 369"/>
                    <a:gd name="T1" fmla="*/ 7 h 316"/>
                    <a:gd name="T2" fmla="*/ 112 w 369"/>
                    <a:gd name="T3" fmla="*/ 190 h 316"/>
                    <a:gd name="T4" fmla="*/ 336 w 369"/>
                    <a:gd name="T5" fmla="*/ 159 h 316"/>
                    <a:gd name="T6" fmla="*/ 369 w 369"/>
                    <a:gd name="T7" fmla="*/ 188 h 316"/>
                    <a:gd name="T8" fmla="*/ 86 w 369"/>
                    <a:gd name="T9" fmla="*/ 235 h 316"/>
                    <a:gd name="T10" fmla="*/ 122 w 369"/>
                    <a:gd name="T11" fmla="*/ 7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9" h="316">
                      <a:moveTo>
                        <a:pt x="122" y="7"/>
                      </a:moveTo>
                      <a:cubicBezTo>
                        <a:pt x="143" y="12"/>
                        <a:pt x="70" y="113"/>
                        <a:pt x="112" y="190"/>
                      </a:cubicBezTo>
                      <a:cubicBezTo>
                        <a:pt x="148" y="256"/>
                        <a:pt x="255" y="204"/>
                        <a:pt x="336" y="159"/>
                      </a:cubicBezTo>
                      <a:cubicBezTo>
                        <a:pt x="336" y="159"/>
                        <a:pt x="350" y="183"/>
                        <a:pt x="369" y="188"/>
                      </a:cubicBezTo>
                      <a:cubicBezTo>
                        <a:pt x="369" y="188"/>
                        <a:pt x="159" y="316"/>
                        <a:pt x="86" y="235"/>
                      </a:cubicBezTo>
                      <a:cubicBezTo>
                        <a:pt x="0" y="140"/>
                        <a:pt x="86" y="0"/>
                        <a:pt x="122" y="7"/>
                      </a:cubicBez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9" name="Freeform: Shape 74"/>
                <p:cNvSpPr>
                  <a:spLocks/>
                </p:cNvSpPr>
                <p:nvPr/>
              </p:nvSpPr>
              <p:spPr bwMode="auto">
                <a:xfrm>
                  <a:off x="5706947" y="2023809"/>
                  <a:ext cx="191733" cy="371656"/>
                </a:xfrm>
                <a:custGeom>
                  <a:avLst/>
                  <a:gdLst>
                    <a:gd name="T0" fmla="*/ 110 w 117"/>
                    <a:gd name="T1" fmla="*/ 0 h 226"/>
                    <a:gd name="T2" fmla="*/ 117 w 117"/>
                    <a:gd name="T3" fmla="*/ 226 h 226"/>
                    <a:gd name="T4" fmla="*/ 110 w 117"/>
                    <a:gd name="T5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7" h="226">
                      <a:moveTo>
                        <a:pt x="110" y="0"/>
                      </a:moveTo>
                      <a:cubicBezTo>
                        <a:pt x="110" y="0"/>
                        <a:pt x="0" y="126"/>
                        <a:pt x="117" y="226"/>
                      </a:cubicBezTo>
                      <a:cubicBezTo>
                        <a:pt x="117" y="226"/>
                        <a:pt x="13" y="152"/>
                        <a:pt x="110" y="0"/>
                      </a:cubicBezTo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0" name="Freeform: Shape 75"/>
                <p:cNvSpPr>
                  <a:spLocks/>
                </p:cNvSpPr>
                <p:nvPr/>
              </p:nvSpPr>
              <p:spPr bwMode="auto">
                <a:xfrm>
                  <a:off x="6281452" y="2140516"/>
                  <a:ext cx="174366" cy="169503"/>
                </a:xfrm>
                <a:custGeom>
                  <a:avLst/>
                  <a:gdLst>
                    <a:gd name="T0" fmla="*/ 4 w 106"/>
                    <a:gd name="T1" fmla="*/ 68 h 103"/>
                    <a:gd name="T2" fmla="*/ 17 w 106"/>
                    <a:gd name="T3" fmla="*/ 8 h 103"/>
                    <a:gd name="T4" fmla="*/ 43 w 106"/>
                    <a:gd name="T5" fmla="*/ 10 h 103"/>
                    <a:gd name="T6" fmla="*/ 76 w 106"/>
                    <a:gd name="T7" fmla="*/ 20 h 103"/>
                    <a:gd name="T8" fmla="*/ 97 w 106"/>
                    <a:gd name="T9" fmla="*/ 59 h 103"/>
                    <a:gd name="T10" fmla="*/ 81 w 106"/>
                    <a:gd name="T11" fmla="*/ 56 h 103"/>
                    <a:gd name="T12" fmla="*/ 55 w 106"/>
                    <a:gd name="T13" fmla="*/ 49 h 103"/>
                    <a:gd name="T14" fmla="*/ 37 w 106"/>
                    <a:gd name="T15" fmla="*/ 97 h 103"/>
                    <a:gd name="T16" fmla="*/ 4 w 106"/>
                    <a:gd name="T17" fmla="*/ 68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6" h="103">
                      <a:moveTo>
                        <a:pt x="4" y="68"/>
                      </a:moveTo>
                      <a:cubicBezTo>
                        <a:pt x="4" y="68"/>
                        <a:pt x="0" y="19"/>
                        <a:pt x="17" y="8"/>
                      </a:cubicBezTo>
                      <a:cubicBezTo>
                        <a:pt x="17" y="8"/>
                        <a:pt x="33" y="0"/>
                        <a:pt x="43" y="10"/>
                      </a:cubicBezTo>
                      <a:cubicBezTo>
                        <a:pt x="43" y="10"/>
                        <a:pt x="72" y="3"/>
                        <a:pt x="76" y="20"/>
                      </a:cubicBezTo>
                      <a:cubicBezTo>
                        <a:pt x="76" y="20"/>
                        <a:pt x="106" y="27"/>
                        <a:pt x="97" y="59"/>
                      </a:cubicBezTo>
                      <a:cubicBezTo>
                        <a:pt x="97" y="59"/>
                        <a:pt x="88" y="67"/>
                        <a:pt x="81" y="56"/>
                      </a:cubicBezTo>
                      <a:cubicBezTo>
                        <a:pt x="75" y="45"/>
                        <a:pt x="59" y="31"/>
                        <a:pt x="55" y="49"/>
                      </a:cubicBezTo>
                      <a:cubicBezTo>
                        <a:pt x="52" y="67"/>
                        <a:pt x="61" y="91"/>
                        <a:pt x="37" y="97"/>
                      </a:cubicBezTo>
                      <a:cubicBezTo>
                        <a:pt x="13" y="103"/>
                        <a:pt x="4" y="82"/>
                        <a:pt x="4" y="68"/>
                      </a:cubicBezTo>
                    </a:path>
                  </a:pathLst>
                </a:custGeom>
                <a:solidFill>
                  <a:srgbClr val="FFDC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1" name="Freeform: Shape 76"/>
                <p:cNvSpPr>
                  <a:spLocks/>
                </p:cNvSpPr>
                <p:nvPr/>
              </p:nvSpPr>
              <p:spPr bwMode="auto">
                <a:xfrm>
                  <a:off x="6317576" y="2171776"/>
                  <a:ext cx="106981" cy="106981"/>
                </a:xfrm>
                <a:custGeom>
                  <a:avLst/>
                  <a:gdLst>
                    <a:gd name="T0" fmla="*/ 64 w 65"/>
                    <a:gd name="T1" fmla="*/ 35 h 65"/>
                    <a:gd name="T2" fmla="*/ 30 w 65"/>
                    <a:gd name="T3" fmla="*/ 64 h 65"/>
                    <a:gd name="T4" fmla="*/ 1 w 65"/>
                    <a:gd name="T5" fmla="*/ 30 h 65"/>
                    <a:gd name="T6" fmla="*/ 35 w 65"/>
                    <a:gd name="T7" fmla="*/ 1 h 65"/>
                    <a:gd name="T8" fmla="*/ 64 w 65"/>
                    <a:gd name="T9" fmla="*/ 3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65">
                      <a:moveTo>
                        <a:pt x="64" y="35"/>
                      </a:moveTo>
                      <a:cubicBezTo>
                        <a:pt x="62" y="52"/>
                        <a:pt x="47" y="65"/>
                        <a:pt x="30" y="64"/>
                      </a:cubicBezTo>
                      <a:cubicBezTo>
                        <a:pt x="13" y="62"/>
                        <a:pt x="0" y="47"/>
                        <a:pt x="1" y="30"/>
                      </a:cubicBezTo>
                      <a:cubicBezTo>
                        <a:pt x="2" y="13"/>
                        <a:pt x="17" y="0"/>
                        <a:pt x="35" y="1"/>
                      </a:cubicBezTo>
                      <a:cubicBezTo>
                        <a:pt x="52" y="2"/>
                        <a:pt x="65" y="17"/>
                        <a:pt x="64" y="35"/>
                      </a:cubicBezTo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2" name="Freeform: Shape 77"/>
                <p:cNvSpPr>
                  <a:spLocks/>
                </p:cNvSpPr>
                <p:nvPr/>
              </p:nvSpPr>
              <p:spPr bwMode="auto">
                <a:xfrm>
                  <a:off x="6337721" y="2191922"/>
                  <a:ext cx="67384" cy="67384"/>
                </a:xfrm>
                <a:custGeom>
                  <a:avLst/>
                  <a:gdLst>
                    <a:gd name="T0" fmla="*/ 40 w 41"/>
                    <a:gd name="T1" fmla="*/ 22 h 41"/>
                    <a:gd name="T2" fmla="*/ 19 w 41"/>
                    <a:gd name="T3" fmla="*/ 40 h 41"/>
                    <a:gd name="T4" fmla="*/ 1 w 41"/>
                    <a:gd name="T5" fmla="*/ 19 h 41"/>
                    <a:gd name="T6" fmla="*/ 22 w 41"/>
                    <a:gd name="T7" fmla="*/ 1 h 41"/>
                    <a:gd name="T8" fmla="*/ 40 w 41"/>
                    <a:gd name="T9" fmla="*/ 22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41">
                      <a:moveTo>
                        <a:pt x="40" y="22"/>
                      </a:moveTo>
                      <a:cubicBezTo>
                        <a:pt x="39" y="33"/>
                        <a:pt x="30" y="41"/>
                        <a:pt x="19" y="40"/>
                      </a:cubicBezTo>
                      <a:cubicBezTo>
                        <a:pt x="8" y="39"/>
                        <a:pt x="0" y="30"/>
                        <a:pt x="1" y="19"/>
                      </a:cubicBezTo>
                      <a:cubicBezTo>
                        <a:pt x="1" y="8"/>
                        <a:pt x="11" y="0"/>
                        <a:pt x="22" y="1"/>
                      </a:cubicBezTo>
                      <a:cubicBezTo>
                        <a:pt x="33" y="2"/>
                        <a:pt x="41" y="11"/>
                        <a:pt x="40" y="22"/>
                      </a:cubicBez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6" name="Group 11"/>
              <p:cNvGrpSpPr/>
              <p:nvPr/>
            </p:nvGrpSpPr>
            <p:grpSpPr>
              <a:xfrm>
                <a:off x="7358312" y="2496370"/>
                <a:ext cx="985063" cy="735671"/>
                <a:chOff x="4389825" y="2066879"/>
                <a:chExt cx="985063" cy="735671"/>
              </a:xfrm>
            </p:grpSpPr>
            <p:sp>
              <p:nvSpPr>
                <p:cNvPr id="7" name="Freeform: Shape 12"/>
                <p:cNvSpPr>
                  <a:spLocks/>
                </p:cNvSpPr>
                <p:nvPr/>
              </p:nvSpPr>
              <p:spPr bwMode="auto">
                <a:xfrm>
                  <a:off x="4942794" y="2147462"/>
                  <a:ext cx="182702" cy="167419"/>
                </a:xfrm>
                <a:custGeom>
                  <a:avLst/>
                  <a:gdLst>
                    <a:gd name="T0" fmla="*/ 104 w 111"/>
                    <a:gd name="T1" fmla="*/ 57 h 102"/>
                    <a:gd name="T2" fmla="*/ 39 w 111"/>
                    <a:gd name="T3" fmla="*/ 6 h 102"/>
                    <a:gd name="T4" fmla="*/ 18 w 111"/>
                    <a:gd name="T5" fmla="*/ 8 h 102"/>
                    <a:gd name="T6" fmla="*/ 6 w 111"/>
                    <a:gd name="T7" fmla="*/ 23 h 102"/>
                    <a:gd name="T8" fmla="*/ 8 w 111"/>
                    <a:gd name="T9" fmla="*/ 45 h 102"/>
                    <a:gd name="T10" fmla="*/ 9 w 111"/>
                    <a:gd name="T11" fmla="*/ 46 h 102"/>
                    <a:gd name="T12" fmla="*/ 12 w 111"/>
                    <a:gd name="T13" fmla="*/ 38 h 102"/>
                    <a:gd name="T14" fmla="*/ 23 w 111"/>
                    <a:gd name="T15" fmla="*/ 24 h 102"/>
                    <a:gd name="T16" fmla="*/ 40 w 111"/>
                    <a:gd name="T17" fmla="*/ 21 h 102"/>
                    <a:gd name="T18" fmla="*/ 89 w 111"/>
                    <a:gd name="T19" fmla="*/ 59 h 102"/>
                    <a:gd name="T20" fmla="*/ 89 w 111"/>
                    <a:gd name="T21" fmla="*/ 77 h 102"/>
                    <a:gd name="T22" fmla="*/ 79 w 111"/>
                    <a:gd name="T23" fmla="*/ 91 h 102"/>
                    <a:gd name="T24" fmla="*/ 72 w 111"/>
                    <a:gd name="T25" fmla="*/ 96 h 102"/>
                    <a:gd name="T26" fmla="*/ 72 w 111"/>
                    <a:gd name="T27" fmla="*/ 96 h 102"/>
                    <a:gd name="T28" fmla="*/ 94 w 111"/>
                    <a:gd name="T29" fmla="*/ 94 h 102"/>
                    <a:gd name="T30" fmla="*/ 106 w 111"/>
                    <a:gd name="T31" fmla="*/ 79 h 102"/>
                    <a:gd name="T32" fmla="*/ 104 w 111"/>
                    <a:gd name="T33" fmla="*/ 57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1" h="102">
                      <a:moveTo>
                        <a:pt x="104" y="57"/>
                      </a:moveTo>
                      <a:cubicBezTo>
                        <a:pt x="39" y="6"/>
                        <a:pt x="39" y="6"/>
                        <a:pt x="39" y="6"/>
                      </a:cubicBezTo>
                      <a:cubicBezTo>
                        <a:pt x="33" y="0"/>
                        <a:pt x="23" y="2"/>
                        <a:pt x="18" y="8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0" y="30"/>
                        <a:pt x="1" y="40"/>
                        <a:pt x="8" y="45"/>
                      </a:cubicBezTo>
                      <a:cubicBezTo>
                        <a:pt x="9" y="46"/>
                        <a:pt x="9" y="46"/>
                        <a:pt x="9" y="46"/>
                      </a:cubicBezTo>
                      <a:cubicBezTo>
                        <a:pt x="9" y="43"/>
                        <a:pt x="10" y="40"/>
                        <a:pt x="12" y="38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7" y="18"/>
                        <a:pt x="35" y="17"/>
                        <a:pt x="40" y="21"/>
                      </a:cubicBezTo>
                      <a:cubicBezTo>
                        <a:pt x="89" y="59"/>
                        <a:pt x="89" y="59"/>
                        <a:pt x="89" y="59"/>
                      </a:cubicBezTo>
                      <a:cubicBezTo>
                        <a:pt x="94" y="63"/>
                        <a:pt x="94" y="72"/>
                        <a:pt x="89" y="77"/>
                      </a:cubicBezTo>
                      <a:cubicBezTo>
                        <a:pt x="79" y="91"/>
                        <a:pt x="79" y="91"/>
                        <a:pt x="79" y="91"/>
                      </a:cubicBezTo>
                      <a:cubicBezTo>
                        <a:pt x="77" y="93"/>
                        <a:pt x="74" y="95"/>
                        <a:pt x="72" y="96"/>
                      </a:cubicBezTo>
                      <a:cubicBezTo>
                        <a:pt x="72" y="96"/>
                        <a:pt x="72" y="96"/>
                        <a:pt x="72" y="96"/>
                      </a:cubicBezTo>
                      <a:cubicBezTo>
                        <a:pt x="79" y="102"/>
                        <a:pt x="89" y="101"/>
                        <a:pt x="94" y="94"/>
                      </a:cubicBezTo>
                      <a:cubicBezTo>
                        <a:pt x="106" y="79"/>
                        <a:pt x="106" y="79"/>
                        <a:pt x="106" y="79"/>
                      </a:cubicBezTo>
                      <a:cubicBezTo>
                        <a:pt x="111" y="72"/>
                        <a:pt x="110" y="62"/>
                        <a:pt x="104" y="57"/>
                      </a:cubicBezTo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" name="Freeform: Shape 13"/>
                <p:cNvSpPr>
                  <a:spLocks/>
                </p:cNvSpPr>
                <p:nvPr/>
              </p:nvSpPr>
              <p:spPr bwMode="auto">
                <a:xfrm>
                  <a:off x="4931679" y="2139126"/>
                  <a:ext cx="182007" cy="166030"/>
                </a:xfrm>
                <a:custGeom>
                  <a:avLst/>
                  <a:gdLst>
                    <a:gd name="T0" fmla="*/ 103 w 111"/>
                    <a:gd name="T1" fmla="*/ 56 h 101"/>
                    <a:gd name="T2" fmla="*/ 39 w 111"/>
                    <a:gd name="T3" fmla="*/ 5 h 101"/>
                    <a:gd name="T4" fmla="*/ 17 w 111"/>
                    <a:gd name="T5" fmla="*/ 7 h 101"/>
                    <a:gd name="T6" fmla="*/ 5 w 111"/>
                    <a:gd name="T7" fmla="*/ 23 h 101"/>
                    <a:gd name="T8" fmla="*/ 8 w 111"/>
                    <a:gd name="T9" fmla="*/ 44 h 101"/>
                    <a:gd name="T10" fmla="*/ 8 w 111"/>
                    <a:gd name="T11" fmla="*/ 45 h 101"/>
                    <a:gd name="T12" fmla="*/ 12 w 111"/>
                    <a:gd name="T13" fmla="*/ 37 h 101"/>
                    <a:gd name="T14" fmla="*/ 22 w 111"/>
                    <a:gd name="T15" fmla="*/ 24 h 101"/>
                    <a:gd name="T16" fmla="*/ 40 w 111"/>
                    <a:gd name="T17" fmla="*/ 20 h 101"/>
                    <a:gd name="T18" fmla="*/ 88 w 111"/>
                    <a:gd name="T19" fmla="*/ 59 h 101"/>
                    <a:gd name="T20" fmla="*/ 89 w 111"/>
                    <a:gd name="T21" fmla="*/ 77 h 101"/>
                    <a:gd name="T22" fmla="*/ 78 w 111"/>
                    <a:gd name="T23" fmla="*/ 90 h 101"/>
                    <a:gd name="T24" fmla="*/ 71 w 111"/>
                    <a:gd name="T25" fmla="*/ 95 h 101"/>
                    <a:gd name="T26" fmla="*/ 72 w 111"/>
                    <a:gd name="T27" fmla="*/ 96 h 101"/>
                    <a:gd name="T28" fmla="*/ 94 w 111"/>
                    <a:gd name="T29" fmla="*/ 93 h 101"/>
                    <a:gd name="T30" fmla="*/ 106 w 111"/>
                    <a:gd name="T31" fmla="*/ 78 h 101"/>
                    <a:gd name="T32" fmla="*/ 103 w 111"/>
                    <a:gd name="T33" fmla="*/ 56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1" h="101">
                      <a:moveTo>
                        <a:pt x="103" y="56"/>
                      </a:moveTo>
                      <a:cubicBezTo>
                        <a:pt x="39" y="5"/>
                        <a:pt x="39" y="5"/>
                        <a:pt x="39" y="5"/>
                      </a:cubicBezTo>
                      <a:cubicBezTo>
                        <a:pt x="32" y="0"/>
                        <a:pt x="23" y="1"/>
                        <a:pt x="17" y="7"/>
                      </a:cubicBezTo>
                      <a:cubicBezTo>
                        <a:pt x="5" y="23"/>
                        <a:pt x="5" y="23"/>
                        <a:pt x="5" y="23"/>
                      </a:cubicBezTo>
                      <a:cubicBezTo>
                        <a:pt x="0" y="29"/>
                        <a:pt x="1" y="39"/>
                        <a:pt x="8" y="44"/>
                      </a:cubicBezTo>
                      <a:cubicBezTo>
                        <a:pt x="8" y="45"/>
                        <a:pt x="8" y="45"/>
                        <a:pt x="8" y="45"/>
                      </a:cubicBezTo>
                      <a:cubicBezTo>
                        <a:pt x="9" y="42"/>
                        <a:pt x="10" y="39"/>
                        <a:pt x="12" y="37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27" y="18"/>
                        <a:pt x="35" y="16"/>
                        <a:pt x="40" y="20"/>
                      </a:cubicBezTo>
                      <a:cubicBezTo>
                        <a:pt x="88" y="59"/>
                        <a:pt x="88" y="59"/>
                        <a:pt x="88" y="59"/>
                      </a:cubicBezTo>
                      <a:cubicBezTo>
                        <a:pt x="93" y="63"/>
                        <a:pt x="94" y="71"/>
                        <a:pt x="89" y="77"/>
                      </a:cubicBezTo>
                      <a:cubicBezTo>
                        <a:pt x="78" y="90"/>
                        <a:pt x="78" y="90"/>
                        <a:pt x="78" y="90"/>
                      </a:cubicBezTo>
                      <a:cubicBezTo>
                        <a:pt x="76" y="93"/>
                        <a:pt x="74" y="94"/>
                        <a:pt x="71" y="95"/>
                      </a:cubicBezTo>
                      <a:cubicBezTo>
                        <a:pt x="72" y="96"/>
                        <a:pt x="72" y="96"/>
                        <a:pt x="72" y="96"/>
                      </a:cubicBezTo>
                      <a:cubicBezTo>
                        <a:pt x="79" y="101"/>
                        <a:pt x="88" y="100"/>
                        <a:pt x="94" y="93"/>
                      </a:cubicBezTo>
                      <a:cubicBezTo>
                        <a:pt x="106" y="78"/>
                        <a:pt x="106" y="78"/>
                        <a:pt x="106" y="78"/>
                      </a:cubicBezTo>
                      <a:cubicBezTo>
                        <a:pt x="111" y="71"/>
                        <a:pt x="110" y="61"/>
                        <a:pt x="103" y="56"/>
                      </a:cubicBez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" name="Freeform: Shape 14"/>
                <p:cNvSpPr>
                  <a:spLocks/>
                </p:cNvSpPr>
                <p:nvPr/>
              </p:nvSpPr>
              <p:spPr bwMode="auto">
                <a:xfrm>
                  <a:off x="4563496" y="2101613"/>
                  <a:ext cx="724556" cy="700937"/>
                </a:xfrm>
                <a:custGeom>
                  <a:avLst/>
                  <a:gdLst>
                    <a:gd name="T0" fmla="*/ 286 w 441"/>
                    <a:gd name="T1" fmla="*/ 419 h 427"/>
                    <a:gd name="T2" fmla="*/ 264 w 441"/>
                    <a:gd name="T3" fmla="*/ 422 h 427"/>
                    <a:gd name="T4" fmla="*/ 8 w 441"/>
                    <a:gd name="T5" fmla="*/ 219 h 427"/>
                    <a:gd name="T6" fmla="*/ 6 w 441"/>
                    <a:gd name="T7" fmla="*/ 197 h 427"/>
                    <a:gd name="T8" fmla="*/ 156 w 441"/>
                    <a:gd name="T9" fmla="*/ 8 h 427"/>
                    <a:gd name="T10" fmla="*/ 178 w 441"/>
                    <a:gd name="T11" fmla="*/ 5 h 427"/>
                    <a:gd name="T12" fmla="*/ 434 w 441"/>
                    <a:gd name="T13" fmla="*/ 208 h 427"/>
                    <a:gd name="T14" fmla="*/ 436 w 441"/>
                    <a:gd name="T15" fmla="*/ 230 h 427"/>
                    <a:gd name="T16" fmla="*/ 286 w 441"/>
                    <a:gd name="T17" fmla="*/ 419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41" h="427">
                      <a:moveTo>
                        <a:pt x="286" y="419"/>
                      </a:moveTo>
                      <a:cubicBezTo>
                        <a:pt x="280" y="426"/>
                        <a:pt x="270" y="427"/>
                        <a:pt x="264" y="422"/>
                      </a:cubicBezTo>
                      <a:cubicBezTo>
                        <a:pt x="8" y="219"/>
                        <a:pt x="8" y="219"/>
                        <a:pt x="8" y="219"/>
                      </a:cubicBezTo>
                      <a:cubicBezTo>
                        <a:pt x="2" y="213"/>
                        <a:pt x="0" y="204"/>
                        <a:pt x="6" y="197"/>
                      </a:cubicBezTo>
                      <a:cubicBezTo>
                        <a:pt x="156" y="8"/>
                        <a:pt x="156" y="8"/>
                        <a:pt x="156" y="8"/>
                      </a:cubicBezTo>
                      <a:cubicBezTo>
                        <a:pt x="162" y="1"/>
                        <a:pt x="171" y="0"/>
                        <a:pt x="178" y="5"/>
                      </a:cubicBezTo>
                      <a:cubicBezTo>
                        <a:pt x="434" y="208"/>
                        <a:pt x="434" y="208"/>
                        <a:pt x="434" y="208"/>
                      </a:cubicBezTo>
                      <a:cubicBezTo>
                        <a:pt x="440" y="214"/>
                        <a:pt x="441" y="223"/>
                        <a:pt x="436" y="230"/>
                      </a:cubicBezTo>
                      <a:lnTo>
                        <a:pt x="286" y="419"/>
                      </a:lnTo>
                      <a:close/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" name="Freeform: Shape 15"/>
                <p:cNvSpPr>
                  <a:spLocks/>
                </p:cNvSpPr>
                <p:nvPr/>
              </p:nvSpPr>
              <p:spPr bwMode="auto">
                <a:xfrm>
                  <a:off x="4563496" y="2101613"/>
                  <a:ext cx="694685" cy="676623"/>
                </a:xfrm>
                <a:custGeom>
                  <a:avLst/>
                  <a:gdLst>
                    <a:gd name="T0" fmla="*/ 267 w 423"/>
                    <a:gd name="T1" fmla="*/ 404 h 412"/>
                    <a:gd name="T2" fmla="*/ 246 w 423"/>
                    <a:gd name="T3" fmla="*/ 407 h 412"/>
                    <a:gd name="T4" fmla="*/ 8 w 423"/>
                    <a:gd name="T5" fmla="*/ 218 h 412"/>
                    <a:gd name="T6" fmla="*/ 6 w 423"/>
                    <a:gd name="T7" fmla="*/ 197 h 412"/>
                    <a:gd name="T8" fmla="*/ 156 w 423"/>
                    <a:gd name="T9" fmla="*/ 8 h 412"/>
                    <a:gd name="T10" fmla="*/ 177 w 423"/>
                    <a:gd name="T11" fmla="*/ 5 h 412"/>
                    <a:gd name="T12" fmla="*/ 415 w 423"/>
                    <a:gd name="T13" fmla="*/ 194 h 412"/>
                    <a:gd name="T14" fmla="*/ 417 w 423"/>
                    <a:gd name="T15" fmla="*/ 215 h 412"/>
                    <a:gd name="T16" fmla="*/ 267 w 423"/>
                    <a:gd name="T17" fmla="*/ 404 h 4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3" h="412">
                      <a:moveTo>
                        <a:pt x="267" y="404"/>
                      </a:moveTo>
                      <a:cubicBezTo>
                        <a:pt x="261" y="411"/>
                        <a:pt x="252" y="412"/>
                        <a:pt x="246" y="407"/>
                      </a:cubicBezTo>
                      <a:cubicBezTo>
                        <a:pt x="8" y="218"/>
                        <a:pt x="8" y="218"/>
                        <a:pt x="8" y="218"/>
                      </a:cubicBezTo>
                      <a:cubicBezTo>
                        <a:pt x="1" y="213"/>
                        <a:pt x="0" y="204"/>
                        <a:pt x="6" y="197"/>
                      </a:cubicBezTo>
                      <a:cubicBezTo>
                        <a:pt x="156" y="8"/>
                        <a:pt x="156" y="8"/>
                        <a:pt x="156" y="8"/>
                      </a:cubicBezTo>
                      <a:cubicBezTo>
                        <a:pt x="162" y="1"/>
                        <a:pt x="171" y="0"/>
                        <a:pt x="177" y="5"/>
                      </a:cubicBezTo>
                      <a:cubicBezTo>
                        <a:pt x="415" y="194"/>
                        <a:pt x="415" y="194"/>
                        <a:pt x="415" y="194"/>
                      </a:cubicBezTo>
                      <a:cubicBezTo>
                        <a:pt x="422" y="199"/>
                        <a:pt x="423" y="209"/>
                        <a:pt x="417" y="215"/>
                      </a:cubicBezTo>
                      <a:lnTo>
                        <a:pt x="267" y="404"/>
                      </a:lnTo>
                      <a:close/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" name="Freeform: Shape 16"/>
                <p:cNvSpPr>
                  <a:spLocks/>
                </p:cNvSpPr>
                <p:nvPr/>
              </p:nvSpPr>
              <p:spPr bwMode="auto">
                <a:xfrm>
                  <a:off x="4563496" y="2101613"/>
                  <a:ext cx="694685" cy="676623"/>
                </a:xfrm>
                <a:custGeom>
                  <a:avLst/>
                  <a:gdLst>
                    <a:gd name="T0" fmla="*/ 267 w 423"/>
                    <a:gd name="T1" fmla="*/ 404 h 412"/>
                    <a:gd name="T2" fmla="*/ 246 w 423"/>
                    <a:gd name="T3" fmla="*/ 407 h 412"/>
                    <a:gd name="T4" fmla="*/ 8 w 423"/>
                    <a:gd name="T5" fmla="*/ 218 h 412"/>
                    <a:gd name="T6" fmla="*/ 6 w 423"/>
                    <a:gd name="T7" fmla="*/ 197 h 412"/>
                    <a:gd name="T8" fmla="*/ 156 w 423"/>
                    <a:gd name="T9" fmla="*/ 8 h 412"/>
                    <a:gd name="T10" fmla="*/ 177 w 423"/>
                    <a:gd name="T11" fmla="*/ 5 h 412"/>
                    <a:gd name="T12" fmla="*/ 415 w 423"/>
                    <a:gd name="T13" fmla="*/ 194 h 412"/>
                    <a:gd name="T14" fmla="*/ 417 w 423"/>
                    <a:gd name="T15" fmla="*/ 215 h 412"/>
                    <a:gd name="T16" fmla="*/ 267 w 423"/>
                    <a:gd name="T17" fmla="*/ 404 h 4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3" h="412">
                      <a:moveTo>
                        <a:pt x="267" y="404"/>
                      </a:moveTo>
                      <a:cubicBezTo>
                        <a:pt x="261" y="411"/>
                        <a:pt x="252" y="412"/>
                        <a:pt x="246" y="407"/>
                      </a:cubicBezTo>
                      <a:cubicBezTo>
                        <a:pt x="8" y="218"/>
                        <a:pt x="8" y="218"/>
                        <a:pt x="8" y="218"/>
                      </a:cubicBezTo>
                      <a:cubicBezTo>
                        <a:pt x="1" y="213"/>
                        <a:pt x="0" y="204"/>
                        <a:pt x="6" y="197"/>
                      </a:cubicBezTo>
                      <a:cubicBezTo>
                        <a:pt x="156" y="8"/>
                        <a:pt x="156" y="8"/>
                        <a:pt x="156" y="8"/>
                      </a:cubicBezTo>
                      <a:cubicBezTo>
                        <a:pt x="162" y="1"/>
                        <a:pt x="171" y="0"/>
                        <a:pt x="177" y="5"/>
                      </a:cubicBezTo>
                      <a:cubicBezTo>
                        <a:pt x="415" y="194"/>
                        <a:pt x="415" y="194"/>
                        <a:pt x="415" y="194"/>
                      </a:cubicBezTo>
                      <a:cubicBezTo>
                        <a:pt x="422" y="199"/>
                        <a:pt x="423" y="209"/>
                        <a:pt x="417" y="215"/>
                      </a:cubicBezTo>
                      <a:lnTo>
                        <a:pt x="267" y="404"/>
                      </a:lnTo>
                      <a:close/>
                    </a:path>
                  </a:pathLst>
                </a:custGeom>
                <a:noFill/>
                <a:ln w="14288" cap="flat">
                  <a:solidFill>
                    <a:schemeClr val="tx2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2" name="Freeform: Shape 17"/>
                <p:cNvSpPr>
                  <a:spLocks/>
                </p:cNvSpPr>
                <p:nvPr/>
              </p:nvSpPr>
              <p:spPr bwMode="auto">
                <a:xfrm>
                  <a:off x="4521120" y="2066879"/>
                  <a:ext cx="698158" cy="681486"/>
                </a:xfrm>
                <a:custGeom>
                  <a:avLst/>
                  <a:gdLst>
                    <a:gd name="T0" fmla="*/ 269 w 425"/>
                    <a:gd name="T1" fmla="*/ 406 h 415"/>
                    <a:gd name="T2" fmla="*/ 248 w 425"/>
                    <a:gd name="T3" fmla="*/ 409 h 415"/>
                    <a:gd name="T4" fmla="*/ 8 w 425"/>
                    <a:gd name="T5" fmla="*/ 218 h 415"/>
                    <a:gd name="T6" fmla="*/ 6 w 425"/>
                    <a:gd name="T7" fmla="*/ 197 h 415"/>
                    <a:gd name="T8" fmla="*/ 156 w 425"/>
                    <a:gd name="T9" fmla="*/ 8 h 415"/>
                    <a:gd name="T10" fmla="*/ 177 w 425"/>
                    <a:gd name="T11" fmla="*/ 5 h 415"/>
                    <a:gd name="T12" fmla="*/ 418 w 425"/>
                    <a:gd name="T13" fmla="*/ 196 h 415"/>
                    <a:gd name="T14" fmla="*/ 419 w 425"/>
                    <a:gd name="T15" fmla="*/ 217 h 415"/>
                    <a:gd name="T16" fmla="*/ 269 w 425"/>
                    <a:gd name="T17" fmla="*/ 406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5" h="415">
                      <a:moveTo>
                        <a:pt x="269" y="406"/>
                      </a:moveTo>
                      <a:cubicBezTo>
                        <a:pt x="264" y="413"/>
                        <a:pt x="254" y="415"/>
                        <a:pt x="248" y="409"/>
                      </a:cubicBezTo>
                      <a:cubicBezTo>
                        <a:pt x="8" y="218"/>
                        <a:pt x="8" y="218"/>
                        <a:pt x="8" y="218"/>
                      </a:cubicBezTo>
                      <a:cubicBezTo>
                        <a:pt x="1" y="213"/>
                        <a:pt x="0" y="204"/>
                        <a:pt x="6" y="197"/>
                      </a:cubicBezTo>
                      <a:cubicBezTo>
                        <a:pt x="156" y="8"/>
                        <a:pt x="156" y="8"/>
                        <a:pt x="156" y="8"/>
                      </a:cubicBezTo>
                      <a:cubicBezTo>
                        <a:pt x="162" y="1"/>
                        <a:pt x="171" y="0"/>
                        <a:pt x="177" y="5"/>
                      </a:cubicBezTo>
                      <a:cubicBezTo>
                        <a:pt x="418" y="196"/>
                        <a:pt x="418" y="196"/>
                        <a:pt x="418" y="196"/>
                      </a:cubicBezTo>
                      <a:cubicBezTo>
                        <a:pt x="424" y="201"/>
                        <a:pt x="425" y="211"/>
                        <a:pt x="419" y="217"/>
                      </a:cubicBezTo>
                      <a:lnTo>
                        <a:pt x="269" y="406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Freeform: Shape 18"/>
                <p:cNvSpPr>
                  <a:spLocks/>
                </p:cNvSpPr>
                <p:nvPr/>
              </p:nvSpPr>
              <p:spPr bwMode="auto">
                <a:xfrm>
                  <a:off x="4553770" y="2099529"/>
                  <a:ext cx="617575" cy="602986"/>
                </a:xfrm>
                <a:custGeom>
                  <a:avLst/>
                  <a:gdLst>
                    <a:gd name="T0" fmla="*/ 237 w 376"/>
                    <a:gd name="T1" fmla="*/ 360 h 367"/>
                    <a:gd name="T2" fmla="*/ 218 w 376"/>
                    <a:gd name="T3" fmla="*/ 363 h 367"/>
                    <a:gd name="T4" fmla="*/ 6 w 376"/>
                    <a:gd name="T5" fmla="*/ 194 h 367"/>
                    <a:gd name="T6" fmla="*/ 5 w 376"/>
                    <a:gd name="T7" fmla="*/ 175 h 367"/>
                    <a:gd name="T8" fmla="*/ 139 w 376"/>
                    <a:gd name="T9" fmla="*/ 7 h 367"/>
                    <a:gd name="T10" fmla="*/ 158 w 376"/>
                    <a:gd name="T11" fmla="*/ 4 h 367"/>
                    <a:gd name="T12" fmla="*/ 369 w 376"/>
                    <a:gd name="T13" fmla="*/ 172 h 367"/>
                    <a:gd name="T14" fmla="*/ 371 w 376"/>
                    <a:gd name="T15" fmla="*/ 191 h 367"/>
                    <a:gd name="T16" fmla="*/ 237 w 376"/>
                    <a:gd name="T17" fmla="*/ 360 h 3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76" h="367">
                      <a:moveTo>
                        <a:pt x="237" y="360"/>
                      </a:moveTo>
                      <a:cubicBezTo>
                        <a:pt x="232" y="366"/>
                        <a:pt x="223" y="367"/>
                        <a:pt x="218" y="363"/>
                      </a:cubicBezTo>
                      <a:cubicBezTo>
                        <a:pt x="6" y="194"/>
                        <a:pt x="6" y="194"/>
                        <a:pt x="6" y="194"/>
                      </a:cubicBezTo>
                      <a:cubicBezTo>
                        <a:pt x="1" y="190"/>
                        <a:pt x="0" y="181"/>
                        <a:pt x="5" y="175"/>
                      </a:cubicBezTo>
                      <a:cubicBezTo>
                        <a:pt x="139" y="7"/>
                        <a:pt x="139" y="7"/>
                        <a:pt x="139" y="7"/>
                      </a:cubicBezTo>
                      <a:cubicBezTo>
                        <a:pt x="144" y="1"/>
                        <a:pt x="152" y="0"/>
                        <a:pt x="158" y="4"/>
                      </a:cubicBezTo>
                      <a:cubicBezTo>
                        <a:pt x="369" y="172"/>
                        <a:pt x="369" y="172"/>
                        <a:pt x="369" y="172"/>
                      </a:cubicBezTo>
                      <a:cubicBezTo>
                        <a:pt x="375" y="177"/>
                        <a:pt x="376" y="185"/>
                        <a:pt x="371" y="191"/>
                      </a:cubicBezTo>
                      <a:lnTo>
                        <a:pt x="237" y="36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4" name="Freeform: Shape 19"/>
                <p:cNvSpPr>
                  <a:spLocks/>
                </p:cNvSpPr>
                <p:nvPr/>
              </p:nvSpPr>
              <p:spPr bwMode="auto">
                <a:xfrm>
                  <a:off x="5296389" y="2401717"/>
                  <a:ext cx="42376" cy="72247"/>
                </a:xfrm>
                <a:custGeom>
                  <a:avLst/>
                  <a:gdLst>
                    <a:gd name="T0" fmla="*/ 6 w 26"/>
                    <a:gd name="T1" fmla="*/ 16 h 44"/>
                    <a:gd name="T2" fmla="*/ 11 w 26"/>
                    <a:gd name="T3" fmla="*/ 34 h 44"/>
                    <a:gd name="T4" fmla="*/ 26 w 26"/>
                    <a:gd name="T5" fmla="*/ 34 h 44"/>
                    <a:gd name="T6" fmla="*/ 18 w 26"/>
                    <a:gd name="T7" fmla="*/ 8 h 44"/>
                    <a:gd name="T8" fmla="*/ 6 w 26"/>
                    <a:gd name="T9" fmla="*/ 16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44">
                      <a:moveTo>
                        <a:pt x="6" y="16"/>
                      </a:moveTo>
                      <a:cubicBezTo>
                        <a:pt x="9" y="21"/>
                        <a:pt x="10" y="27"/>
                        <a:pt x="11" y="34"/>
                      </a:cubicBezTo>
                      <a:cubicBezTo>
                        <a:pt x="11" y="44"/>
                        <a:pt x="26" y="44"/>
                        <a:pt x="26" y="34"/>
                      </a:cubicBezTo>
                      <a:cubicBezTo>
                        <a:pt x="25" y="25"/>
                        <a:pt x="23" y="16"/>
                        <a:pt x="18" y="8"/>
                      </a:cubicBezTo>
                      <a:cubicBezTo>
                        <a:pt x="13" y="0"/>
                        <a:pt x="0" y="7"/>
                        <a:pt x="6" y="16"/>
                      </a:cubicBez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Freeform: Shape 20"/>
                <p:cNvSpPr>
                  <a:spLocks/>
                </p:cNvSpPr>
                <p:nvPr/>
              </p:nvSpPr>
              <p:spPr bwMode="auto">
                <a:xfrm>
                  <a:off x="5342238" y="2403801"/>
                  <a:ext cx="32650" cy="60438"/>
                </a:xfrm>
                <a:custGeom>
                  <a:avLst/>
                  <a:gdLst>
                    <a:gd name="T0" fmla="*/ 3 w 20"/>
                    <a:gd name="T1" fmla="*/ 13 h 37"/>
                    <a:gd name="T2" fmla="*/ 5 w 20"/>
                    <a:gd name="T3" fmla="*/ 27 h 37"/>
                    <a:gd name="T4" fmla="*/ 20 w 20"/>
                    <a:gd name="T5" fmla="*/ 27 h 37"/>
                    <a:gd name="T6" fmla="*/ 17 w 20"/>
                    <a:gd name="T7" fmla="*/ 9 h 37"/>
                    <a:gd name="T8" fmla="*/ 3 w 20"/>
                    <a:gd name="T9" fmla="*/ 13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37">
                      <a:moveTo>
                        <a:pt x="3" y="13"/>
                      </a:moveTo>
                      <a:cubicBezTo>
                        <a:pt x="4" y="17"/>
                        <a:pt x="4" y="22"/>
                        <a:pt x="5" y="27"/>
                      </a:cubicBezTo>
                      <a:cubicBezTo>
                        <a:pt x="5" y="37"/>
                        <a:pt x="20" y="37"/>
                        <a:pt x="20" y="27"/>
                      </a:cubicBezTo>
                      <a:cubicBezTo>
                        <a:pt x="19" y="21"/>
                        <a:pt x="19" y="15"/>
                        <a:pt x="17" y="9"/>
                      </a:cubicBezTo>
                      <a:cubicBezTo>
                        <a:pt x="14" y="0"/>
                        <a:pt x="0" y="4"/>
                        <a:pt x="3" y="13"/>
                      </a:cubicBez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6" name="Freeform: Shape 21"/>
                <p:cNvSpPr>
                  <a:spLocks/>
                </p:cNvSpPr>
                <p:nvPr/>
              </p:nvSpPr>
              <p:spPr bwMode="auto">
                <a:xfrm>
                  <a:off x="4430811" y="2354479"/>
                  <a:ext cx="42376" cy="100035"/>
                </a:xfrm>
                <a:custGeom>
                  <a:avLst/>
                  <a:gdLst>
                    <a:gd name="T0" fmla="*/ 7 w 26"/>
                    <a:gd name="T1" fmla="*/ 9 h 61"/>
                    <a:gd name="T2" fmla="*/ 9 w 26"/>
                    <a:gd name="T3" fmla="*/ 53 h 61"/>
                    <a:gd name="T4" fmla="*/ 21 w 26"/>
                    <a:gd name="T5" fmla="*/ 45 h 61"/>
                    <a:gd name="T6" fmla="*/ 19 w 26"/>
                    <a:gd name="T7" fmla="*/ 17 h 61"/>
                    <a:gd name="T8" fmla="*/ 7 w 26"/>
                    <a:gd name="T9" fmla="*/ 9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61">
                      <a:moveTo>
                        <a:pt x="7" y="9"/>
                      </a:moveTo>
                      <a:cubicBezTo>
                        <a:pt x="0" y="24"/>
                        <a:pt x="2" y="38"/>
                        <a:pt x="9" y="53"/>
                      </a:cubicBezTo>
                      <a:cubicBezTo>
                        <a:pt x="13" y="61"/>
                        <a:pt x="26" y="54"/>
                        <a:pt x="21" y="45"/>
                      </a:cubicBezTo>
                      <a:cubicBezTo>
                        <a:pt x="17" y="36"/>
                        <a:pt x="15" y="26"/>
                        <a:pt x="19" y="17"/>
                      </a:cubicBezTo>
                      <a:cubicBezTo>
                        <a:pt x="23" y="8"/>
                        <a:pt x="11" y="0"/>
                        <a:pt x="7" y="9"/>
                      </a:cubicBez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7" name="Freeform: Shape 22"/>
                <p:cNvSpPr>
                  <a:spLocks/>
                </p:cNvSpPr>
                <p:nvPr/>
              </p:nvSpPr>
              <p:spPr bwMode="auto">
                <a:xfrm>
                  <a:off x="4389825" y="2365594"/>
                  <a:ext cx="31261" cy="80583"/>
                </a:xfrm>
                <a:custGeom>
                  <a:avLst/>
                  <a:gdLst>
                    <a:gd name="T0" fmla="*/ 1 w 19"/>
                    <a:gd name="T1" fmla="*/ 10 h 49"/>
                    <a:gd name="T2" fmla="*/ 3 w 19"/>
                    <a:gd name="T3" fmla="*/ 40 h 49"/>
                    <a:gd name="T4" fmla="*/ 17 w 19"/>
                    <a:gd name="T5" fmla="*/ 36 h 49"/>
                    <a:gd name="T6" fmla="*/ 16 w 19"/>
                    <a:gd name="T7" fmla="*/ 10 h 49"/>
                    <a:gd name="T8" fmla="*/ 1 w 19"/>
                    <a:gd name="T9" fmla="*/ 1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49">
                      <a:moveTo>
                        <a:pt x="1" y="10"/>
                      </a:moveTo>
                      <a:cubicBezTo>
                        <a:pt x="1" y="20"/>
                        <a:pt x="1" y="30"/>
                        <a:pt x="3" y="40"/>
                      </a:cubicBezTo>
                      <a:cubicBezTo>
                        <a:pt x="5" y="49"/>
                        <a:pt x="19" y="45"/>
                        <a:pt x="17" y="36"/>
                      </a:cubicBezTo>
                      <a:cubicBezTo>
                        <a:pt x="16" y="27"/>
                        <a:pt x="16" y="19"/>
                        <a:pt x="16" y="10"/>
                      </a:cubicBezTo>
                      <a:cubicBezTo>
                        <a:pt x="15" y="0"/>
                        <a:pt x="0" y="0"/>
                        <a:pt x="1" y="10"/>
                      </a:cubicBez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83" name="Group 94"/>
          <p:cNvGrpSpPr/>
          <p:nvPr/>
        </p:nvGrpSpPr>
        <p:grpSpPr>
          <a:xfrm>
            <a:off x="3144247" y="2352845"/>
            <a:ext cx="2152273" cy="1159752"/>
            <a:chOff x="3209297" y="1880717"/>
            <a:chExt cx="2152273" cy="1159752"/>
          </a:xfrm>
        </p:grpSpPr>
        <p:grpSp>
          <p:nvGrpSpPr>
            <p:cNvPr id="84" name="Group 95"/>
            <p:cNvGrpSpPr/>
            <p:nvPr/>
          </p:nvGrpSpPr>
          <p:grpSpPr>
            <a:xfrm>
              <a:off x="3209297" y="1880717"/>
              <a:ext cx="714451" cy="714451"/>
              <a:chOff x="3209297" y="1880717"/>
              <a:chExt cx="714451" cy="714451"/>
            </a:xfrm>
          </p:grpSpPr>
          <p:sp>
            <p:nvSpPr>
              <p:cNvPr id="88" name="Oval 99"/>
              <p:cNvSpPr/>
              <p:nvPr/>
            </p:nvSpPr>
            <p:spPr>
              <a:xfrm flipH="1">
                <a:off x="3209297" y="1880717"/>
                <a:ext cx="714451" cy="71445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Freeform: Shape 100"/>
              <p:cNvSpPr>
                <a:spLocks/>
              </p:cNvSpPr>
              <p:nvPr/>
            </p:nvSpPr>
            <p:spPr bwMode="auto">
              <a:xfrm>
                <a:off x="3422365" y="2082432"/>
                <a:ext cx="288315" cy="280876"/>
              </a:xfrm>
              <a:custGeom>
                <a:avLst/>
                <a:gdLst/>
                <a:ahLst/>
                <a:cxnLst>
                  <a:cxn ang="0">
                    <a:pos x="243" y="45"/>
                  </a:cxn>
                  <a:cxn ang="0">
                    <a:pos x="243" y="20"/>
                  </a:cxn>
                  <a:cxn ang="0">
                    <a:pos x="238" y="6"/>
                  </a:cxn>
                  <a:cxn ang="0">
                    <a:pos x="221" y="0"/>
                  </a:cxn>
                  <a:cxn ang="0">
                    <a:pos x="214" y="2"/>
                  </a:cxn>
                  <a:cxn ang="0">
                    <a:pos x="203" y="13"/>
                  </a:cxn>
                  <a:cxn ang="0">
                    <a:pos x="202" y="45"/>
                  </a:cxn>
                  <a:cxn ang="0">
                    <a:pos x="109" y="20"/>
                  </a:cxn>
                  <a:cxn ang="0">
                    <a:pos x="107" y="13"/>
                  </a:cxn>
                  <a:cxn ang="0">
                    <a:pos x="96" y="2"/>
                  </a:cxn>
                  <a:cxn ang="0">
                    <a:pos x="87" y="0"/>
                  </a:cxn>
                  <a:cxn ang="0">
                    <a:pos x="73" y="6"/>
                  </a:cxn>
                  <a:cxn ang="0">
                    <a:pos x="67" y="20"/>
                  </a:cxn>
                  <a:cxn ang="0">
                    <a:pos x="17" y="45"/>
                  </a:cxn>
                  <a:cxn ang="0">
                    <a:pos x="9" y="47"/>
                  </a:cxn>
                  <a:cxn ang="0">
                    <a:pos x="2" y="54"/>
                  </a:cxn>
                  <a:cxn ang="0">
                    <a:pos x="0" y="287"/>
                  </a:cxn>
                  <a:cxn ang="0">
                    <a:pos x="2" y="292"/>
                  </a:cxn>
                  <a:cxn ang="0">
                    <a:pos x="9" y="301"/>
                  </a:cxn>
                  <a:cxn ang="0">
                    <a:pos x="294" y="301"/>
                  </a:cxn>
                  <a:cxn ang="0">
                    <a:pos x="301" y="301"/>
                  </a:cxn>
                  <a:cxn ang="0">
                    <a:pos x="308" y="292"/>
                  </a:cxn>
                  <a:cxn ang="0">
                    <a:pos x="310" y="62"/>
                  </a:cxn>
                  <a:cxn ang="0">
                    <a:pos x="308" y="54"/>
                  </a:cxn>
                  <a:cxn ang="0">
                    <a:pos x="301" y="47"/>
                  </a:cxn>
                  <a:cxn ang="0">
                    <a:pos x="294" y="45"/>
                  </a:cxn>
                  <a:cxn ang="0">
                    <a:pos x="145" y="156"/>
                  </a:cxn>
                  <a:cxn ang="0">
                    <a:pos x="96" y="114"/>
                  </a:cxn>
                  <a:cxn ang="0">
                    <a:pos x="165" y="114"/>
                  </a:cxn>
                  <a:cxn ang="0">
                    <a:pos x="214" y="156"/>
                  </a:cxn>
                  <a:cxn ang="0">
                    <a:pos x="165" y="114"/>
                  </a:cxn>
                  <a:cxn ang="0">
                    <a:pos x="75" y="156"/>
                  </a:cxn>
                  <a:cxn ang="0">
                    <a:pos x="31" y="114"/>
                  </a:cxn>
                  <a:cxn ang="0">
                    <a:pos x="75" y="178"/>
                  </a:cxn>
                  <a:cxn ang="0">
                    <a:pos x="31" y="209"/>
                  </a:cxn>
                  <a:cxn ang="0">
                    <a:pos x="75" y="178"/>
                  </a:cxn>
                  <a:cxn ang="0">
                    <a:pos x="145" y="178"/>
                  </a:cxn>
                  <a:cxn ang="0">
                    <a:pos x="96" y="209"/>
                  </a:cxn>
                  <a:cxn ang="0">
                    <a:pos x="145" y="229"/>
                  </a:cxn>
                  <a:cxn ang="0">
                    <a:pos x="96" y="270"/>
                  </a:cxn>
                  <a:cxn ang="0">
                    <a:pos x="145" y="229"/>
                  </a:cxn>
                  <a:cxn ang="0">
                    <a:pos x="214" y="229"/>
                  </a:cxn>
                  <a:cxn ang="0">
                    <a:pos x="165" y="270"/>
                  </a:cxn>
                  <a:cxn ang="0">
                    <a:pos x="165" y="209"/>
                  </a:cxn>
                  <a:cxn ang="0">
                    <a:pos x="214" y="178"/>
                  </a:cxn>
                  <a:cxn ang="0">
                    <a:pos x="165" y="209"/>
                  </a:cxn>
                  <a:cxn ang="0">
                    <a:pos x="279" y="178"/>
                  </a:cxn>
                  <a:cxn ang="0">
                    <a:pos x="236" y="209"/>
                  </a:cxn>
                  <a:cxn ang="0">
                    <a:pos x="236" y="156"/>
                  </a:cxn>
                  <a:cxn ang="0">
                    <a:pos x="279" y="114"/>
                  </a:cxn>
                  <a:cxn ang="0">
                    <a:pos x="236" y="156"/>
                  </a:cxn>
                  <a:cxn ang="0">
                    <a:pos x="75" y="229"/>
                  </a:cxn>
                  <a:cxn ang="0">
                    <a:pos x="31" y="270"/>
                  </a:cxn>
                  <a:cxn ang="0">
                    <a:pos x="236" y="270"/>
                  </a:cxn>
                  <a:cxn ang="0">
                    <a:pos x="279" y="229"/>
                  </a:cxn>
                  <a:cxn ang="0">
                    <a:pos x="236" y="270"/>
                  </a:cxn>
                </a:cxnLst>
                <a:rect l="0" t="0" r="r" b="b"/>
                <a:pathLst>
                  <a:path w="310" h="301">
                    <a:moveTo>
                      <a:pt x="294" y="45"/>
                    </a:moveTo>
                    <a:lnTo>
                      <a:pt x="243" y="45"/>
                    </a:lnTo>
                    <a:lnTo>
                      <a:pt x="243" y="20"/>
                    </a:lnTo>
                    <a:lnTo>
                      <a:pt x="243" y="20"/>
                    </a:lnTo>
                    <a:lnTo>
                      <a:pt x="241" y="13"/>
                    </a:lnTo>
                    <a:lnTo>
                      <a:pt x="238" y="6"/>
                    </a:lnTo>
                    <a:lnTo>
                      <a:pt x="231" y="2"/>
                    </a:lnTo>
                    <a:lnTo>
                      <a:pt x="221" y="0"/>
                    </a:lnTo>
                    <a:lnTo>
                      <a:pt x="221" y="0"/>
                    </a:lnTo>
                    <a:lnTo>
                      <a:pt x="214" y="2"/>
                    </a:lnTo>
                    <a:lnTo>
                      <a:pt x="207" y="6"/>
                    </a:lnTo>
                    <a:lnTo>
                      <a:pt x="203" y="13"/>
                    </a:lnTo>
                    <a:lnTo>
                      <a:pt x="202" y="20"/>
                    </a:lnTo>
                    <a:lnTo>
                      <a:pt x="202" y="45"/>
                    </a:lnTo>
                    <a:lnTo>
                      <a:pt x="109" y="45"/>
                    </a:lnTo>
                    <a:lnTo>
                      <a:pt x="109" y="20"/>
                    </a:lnTo>
                    <a:lnTo>
                      <a:pt x="109" y="20"/>
                    </a:lnTo>
                    <a:lnTo>
                      <a:pt x="107" y="13"/>
                    </a:lnTo>
                    <a:lnTo>
                      <a:pt x="102" y="6"/>
                    </a:lnTo>
                    <a:lnTo>
                      <a:pt x="96" y="2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80" y="2"/>
                    </a:lnTo>
                    <a:lnTo>
                      <a:pt x="73" y="6"/>
                    </a:lnTo>
                    <a:lnTo>
                      <a:pt x="69" y="13"/>
                    </a:lnTo>
                    <a:lnTo>
                      <a:pt x="67" y="20"/>
                    </a:lnTo>
                    <a:lnTo>
                      <a:pt x="67" y="45"/>
                    </a:lnTo>
                    <a:lnTo>
                      <a:pt x="17" y="45"/>
                    </a:lnTo>
                    <a:lnTo>
                      <a:pt x="17" y="45"/>
                    </a:lnTo>
                    <a:lnTo>
                      <a:pt x="9" y="47"/>
                    </a:lnTo>
                    <a:lnTo>
                      <a:pt x="4" y="51"/>
                    </a:lnTo>
                    <a:lnTo>
                      <a:pt x="2" y="54"/>
                    </a:lnTo>
                    <a:lnTo>
                      <a:pt x="0" y="62"/>
                    </a:lnTo>
                    <a:lnTo>
                      <a:pt x="0" y="287"/>
                    </a:lnTo>
                    <a:lnTo>
                      <a:pt x="0" y="287"/>
                    </a:lnTo>
                    <a:lnTo>
                      <a:pt x="2" y="292"/>
                    </a:lnTo>
                    <a:lnTo>
                      <a:pt x="4" y="297"/>
                    </a:lnTo>
                    <a:lnTo>
                      <a:pt x="9" y="301"/>
                    </a:lnTo>
                    <a:lnTo>
                      <a:pt x="17" y="301"/>
                    </a:lnTo>
                    <a:lnTo>
                      <a:pt x="294" y="301"/>
                    </a:lnTo>
                    <a:lnTo>
                      <a:pt x="294" y="301"/>
                    </a:lnTo>
                    <a:lnTo>
                      <a:pt x="301" y="301"/>
                    </a:lnTo>
                    <a:lnTo>
                      <a:pt x="305" y="297"/>
                    </a:lnTo>
                    <a:lnTo>
                      <a:pt x="308" y="292"/>
                    </a:lnTo>
                    <a:lnTo>
                      <a:pt x="310" y="287"/>
                    </a:lnTo>
                    <a:lnTo>
                      <a:pt x="310" y="62"/>
                    </a:lnTo>
                    <a:lnTo>
                      <a:pt x="310" y="62"/>
                    </a:lnTo>
                    <a:lnTo>
                      <a:pt x="308" y="54"/>
                    </a:lnTo>
                    <a:lnTo>
                      <a:pt x="305" y="51"/>
                    </a:lnTo>
                    <a:lnTo>
                      <a:pt x="301" y="47"/>
                    </a:lnTo>
                    <a:lnTo>
                      <a:pt x="294" y="45"/>
                    </a:lnTo>
                    <a:lnTo>
                      <a:pt x="294" y="45"/>
                    </a:lnTo>
                    <a:close/>
                    <a:moveTo>
                      <a:pt x="145" y="114"/>
                    </a:moveTo>
                    <a:lnTo>
                      <a:pt x="145" y="156"/>
                    </a:lnTo>
                    <a:lnTo>
                      <a:pt x="96" y="156"/>
                    </a:lnTo>
                    <a:lnTo>
                      <a:pt x="96" y="114"/>
                    </a:lnTo>
                    <a:lnTo>
                      <a:pt x="145" y="114"/>
                    </a:lnTo>
                    <a:close/>
                    <a:moveTo>
                      <a:pt x="165" y="114"/>
                    </a:moveTo>
                    <a:lnTo>
                      <a:pt x="214" y="114"/>
                    </a:lnTo>
                    <a:lnTo>
                      <a:pt x="214" y="156"/>
                    </a:lnTo>
                    <a:lnTo>
                      <a:pt x="165" y="156"/>
                    </a:lnTo>
                    <a:lnTo>
                      <a:pt x="165" y="114"/>
                    </a:lnTo>
                    <a:close/>
                    <a:moveTo>
                      <a:pt x="75" y="114"/>
                    </a:moveTo>
                    <a:lnTo>
                      <a:pt x="75" y="156"/>
                    </a:lnTo>
                    <a:lnTo>
                      <a:pt x="31" y="156"/>
                    </a:lnTo>
                    <a:lnTo>
                      <a:pt x="31" y="114"/>
                    </a:lnTo>
                    <a:lnTo>
                      <a:pt x="75" y="114"/>
                    </a:lnTo>
                    <a:close/>
                    <a:moveTo>
                      <a:pt x="75" y="178"/>
                    </a:moveTo>
                    <a:lnTo>
                      <a:pt x="75" y="209"/>
                    </a:lnTo>
                    <a:lnTo>
                      <a:pt x="31" y="209"/>
                    </a:lnTo>
                    <a:lnTo>
                      <a:pt x="31" y="178"/>
                    </a:lnTo>
                    <a:lnTo>
                      <a:pt x="75" y="178"/>
                    </a:lnTo>
                    <a:close/>
                    <a:moveTo>
                      <a:pt x="96" y="178"/>
                    </a:moveTo>
                    <a:lnTo>
                      <a:pt x="145" y="178"/>
                    </a:lnTo>
                    <a:lnTo>
                      <a:pt x="145" y="209"/>
                    </a:lnTo>
                    <a:lnTo>
                      <a:pt x="96" y="209"/>
                    </a:lnTo>
                    <a:lnTo>
                      <a:pt x="96" y="178"/>
                    </a:lnTo>
                    <a:close/>
                    <a:moveTo>
                      <a:pt x="145" y="229"/>
                    </a:moveTo>
                    <a:lnTo>
                      <a:pt x="145" y="270"/>
                    </a:lnTo>
                    <a:lnTo>
                      <a:pt x="96" y="270"/>
                    </a:lnTo>
                    <a:lnTo>
                      <a:pt x="96" y="229"/>
                    </a:lnTo>
                    <a:lnTo>
                      <a:pt x="145" y="229"/>
                    </a:lnTo>
                    <a:close/>
                    <a:moveTo>
                      <a:pt x="165" y="229"/>
                    </a:moveTo>
                    <a:lnTo>
                      <a:pt x="214" y="229"/>
                    </a:lnTo>
                    <a:lnTo>
                      <a:pt x="214" y="270"/>
                    </a:lnTo>
                    <a:lnTo>
                      <a:pt x="165" y="270"/>
                    </a:lnTo>
                    <a:lnTo>
                      <a:pt x="165" y="229"/>
                    </a:lnTo>
                    <a:close/>
                    <a:moveTo>
                      <a:pt x="165" y="209"/>
                    </a:moveTo>
                    <a:lnTo>
                      <a:pt x="165" y="178"/>
                    </a:lnTo>
                    <a:lnTo>
                      <a:pt x="214" y="178"/>
                    </a:lnTo>
                    <a:lnTo>
                      <a:pt x="214" y="209"/>
                    </a:lnTo>
                    <a:lnTo>
                      <a:pt x="165" y="209"/>
                    </a:lnTo>
                    <a:close/>
                    <a:moveTo>
                      <a:pt x="236" y="178"/>
                    </a:moveTo>
                    <a:lnTo>
                      <a:pt x="279" y="178"/>
                    </a:lnTo>
                    <a:lnTo>
                      <a:pt x="279" y="209"/>
                    </a:lnTo>
                    <a:lnTo>
                      <a:pt x="236" y="209"/>
                    </a:lnTo>
                    <a:lnTo>
                      <a:pt x="236" y="178"/>
                    </a:lnTo>
                    <a:close/>
                    <a:moveTo>
                      <a:pt x="236" y="156"/>
                    </a:moveTo>
                    <a:lnTo>
                      <a:pt x="236" y="114"/>
                    </a:lnTo>
                    <a:lnTo>
                      <a:pt x="279" y="114"/>
                    </a:lnTo>
                    <a:lnTo>
                      <a:pt x="279" y="156"/>
                    </a:lnTo>
                    <a:lnTo>
                      <a:pt x="236" y="156"/>
                    </a:lnTo>
                    <a:close/>
                    <a:moveTo>
                      <a:pt x="31" y="229"/>
                    </a:moveTo>
                    <a:lnTo>
                      <a:pt x="75" y="229"/>
                    </a:lnTo>
                    <a:lnTo>
                      <a:pt x="75" y="270"/>
                    </a:lnTo>
                    <a:lnTo>
                      <a:pt x="31" y="270"/>
                    </a:lnTo>
                    <a:lnTo>
                      <a:pt x="31" y="229"/>
                    </a:lnTo>
                    <a:close/>
                    <a:moveTo>
                      <a:pt x="236" y="270"/>
                    </a:moveTo>
                    <a:lnTo>
                      <a:pt x="236" y="229"/>
                    </a:lnTo>
                    <a:lnTo>
                      <a:pt x="279" y="229"/>
                    </a:lnTo>
                    <a:lnTo>
                      <a:pt x="279" y="270"/>
                    </a:lnTo>
                    <a:lnTo>
                      <a:pt x="236" y="27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Oval 101"/>
              <p:cNvSpPr/>
              <p:nvPr/>
            </p:nvSpPr>
            <p:spPr>
              <a:xfrm>
                <a:off x="3253577" y="1924997"/>
                <a:ext cx="625891" cy="625891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5" name="Group 96"/>
            <p:cNvGrpSpPr/>
            <p:nvPr/>
          </p:nvGrpSpPr>
          <p:grpSpPr>
            <a:xfrm>
              <a:off x="3817146" y="2237942"/>
              <a:ext cx="1544424" cy="802527"/>
              <a:chOff x="3817146" y="2237942"/>
              <a:chExt cx="1544424" cy="802527"/>
            </a:xfrm>
          </p:grpSpPr>
          <p:cxnSp>
            <p:nvCxnSpPr>
              <p:cNvPr id="86" name="Straight Connector 97"/>
              <p:cNvCxnSpPr/>
              <p:nvPr/>
            </p:nvCxnSpPr>
            <p:spPr>
              <a:xfrm flipV="1">
                <a:off x="3817146" y="2237942"/>
                <a:ext cx="767322" cy="1"/>
              </a:xfrm>
              <a:prstGeom prst="line">
                <a:avLst/>
              </a:prstGeom>
              <a:ln w="12700">
                <a:solidFill>
                  <a:schemeClr val="accent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98"/>
              <p:cNvCxnSpPr/>
              <p:nvPr/>
            </p:nvCxnSpPr>
            <p:spPr>
              <a:xfrm>
                <a:off x="4580068" y="2237942"/>
                <a:ext cx="781502" cy="802527"/>
              </a:xfrm>
              <a:prstGeom prst="line">
                <a:avLst/>
              </a:prstGeom>
              <a:ln w="12700">
                <a:solidFill>
                  <a:schemeClr val="accent1"/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1" name="Group 102"/>
          <p:cNvGrpSpPr/>
          <p:nvPr/>
        </p:nvGrpSpPr>
        <p:grpSpPr>
          <a:xfrm>
            <a:off x="3144247" y="5015037"/>
            <a:ext cx="2152273" cy="1161447"/>
            <a:chOff x="3209297" y="4542909"/>
            <a:chExt cx="2152273" cy="1161447"/>
          </a:xfrm>
        </p:grpSpPr>
        <p:grpSp>
          <p:nvGrpSpPr>
            <p:cNvPr id="92" name="Group 103"/>
            <p:cNvGrpSpPr/>
            <p:nvPr/>
          </p:nvGrpSpPr>
          <p:grpSpPr>
            <a:xfrm>
              <a:off x="3209297" y="4989905"/>
              <a:ext cx="714451" cy="714451"/>
              <a:chOff x="3209297" y="4989905"/>
              <a:chExt cx="714451" cy="714451"/>
            </a:xfrm>
          </p:grpSpPr>
          <p:sp>
            <p:nvSpPr>
              <p:cNvPr id="96" name="Oval 107"/>
              <p:cNvSpPr/>
              <p:nvPr/>
            </p:nvSpPr>
            <p:spPr>
              <a:xfrm flipH="1">
                <a:off x="3209297" y="4989905"/>
                <a:ext cx="714451" cy="71445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Freeform: Shape 108"/>
              <p:cNvSpPr>
                <a:spLocks/>
              </p:cNvSpPr>
              <p:nvPr/>
            </p:nvSpPr>
            <p:spPr bwMode="auto">
              <a:xfrm>
                <a:off x="3413544" y="5190734"/>
                <a:ext cx="305956" cy="312793"/>
              </a:xfrm>
              <a:custGeom>
                <a:avLst/>
                <a:gdLst>
                  <a:gd name="T0" fmla="*/ 203 w 360"/>
                  <a:gd name="T1" fmla="*/ 271 h 368"/>
                  <a:gd name="T2" fmla="*/ 261 w 360"/>
                  <a:gd name="T3" fmla="*/ 202 h 368"/>
                  <a:gd name="T4" fmla="*/ 360 w 360"/>
                  <a:gd name="T5" fmla="*/ 51 h 368"/>
                  <a:gd name="T6" fmla="*/ 346 w 360"/>
                  <a:gd name="T7" fmla="*/ 37 h 368"/>
                  <a:gd name="T8" fmla="*/ 277 w 360"/>
                  <a:gd name="T9" fmla="*/ 37 h 368"/>
                  <a:gd name="T10" fmla="*/ 180 w 360"/>
                  <a:gd name="T11" fmla="*/ 0 h 368"/>
                  <a:gd name="T12" fmla="*/ 83 w 360"/>
                  <a:gd name="T13" fmla="*/ 37 h 368"/>
                  <a:gd name="T14" fmla="*/ 14 w 360"/>
                  <a:gd name="T15" fmla="*/ 37 h 368"/>
                  <a:gd name="T16" fmla="*/ 0 w 360"/>
                  <a:gd name="T17" fmla="*/ 51 h 368"/>
                  <a:gd name="T18" fmla="*/ 98 w 360"/>
                  <a:gd name="T19" fmla="*/ 202 h 368"/>
                  <a:gd name="T20" fmla="*/ 156 w 360"/>
                  <a:gd name="T21" fmla="*/ 271 h 368"/>
                  <a:gd name="T22" fmla="*/ 156 w 360"/>
                  <a:gd name="T23" fmla="*/ 297 h 368"/>
                  <a:gd name="T24" fmla="*/ 91 w 360"/>
                  <a:gd name="T25" fmla="*/ 332 h 368"/>
                  <a:gd name="T26" fmla="*/ 180 w 360"/>
                  <a:gd name="T27" fmla="*/ 368 h 368"/>
                  <a:gd name="T28" fmla="*/ 269 w 360"/>
                  <a:gd name="T29" fmla="*/ 332 h 368"/>
                  <a:gd name="T30" fmla="*/ 203 w 360"/>
                  <a:gd name="T31" fmla="*/ 297 h 368"/>
                  <a:gd name="T32" fmla="*/ 203 w 360"/>
                  <a:gd name="T33" fmla="*/ 271 h 368"/>
                  <a:gd name="T34" fmla="*/ 259 w 360"/>
                  <a:gd name="T35" fmla="*/ 170 h 368"/>
                  <a:gd name="T36" fmla="*/ 281 w 360"/>
                  <a:gd name="T37" fmla="*/ 65 h 368"/>
                  <a:gd name="T38" fmla="*/ 331 w 360"/>
                  <a:gd name="T39" fmla="*/ 65 h 368"/>
                  <a:gd name="T40" fmla="*/ 259 w 360"/>
                  <a:gd name="T41" fmla="*/ 170 h 368"/>
                  <a:gd name="T42" fmla="*/ 180 w 360"/>
                  <a:gd name="T43" fmla="*/ 24 h 368"/>
                  <a:gd name="T44" fmla="*/ 256 w 360"/>
                  <a:gd name="T45" fmla="*/ 55 h 368"/>
                  <a:gd name="T46" fmla="*/ 180 w 360"/>
                  <a:gd name="T47" fmla="*/ 86 h 368"/>
                  <a:gd name="T48" fmla="*/ 104 w 360"/>
                  <a:gd name="T49" fmla="*/ 55 h 368"/>
                  <a:gd name="T50" fmla="*/ 180 w 360"/>
                  <a:gd name="T51" fmla="*/ 24 h 368"/>
                  <a:gd name="T52" fmla="*/ 29 w 360"/>
                  <a:gd name="T53" fmla="*/ 65 h 368"/>
                  <a:gd name="T54" fmla="*/ 79 w 360"/>
                  <a:gd name="T55" fmla="*/ 65 h 368"/>
                  <a:gd name="T56" fmla="*/ 101 w 360"/>
                  <a:gd name="T57" fmla="*/ 170 h 368"/>
                  <a:gd name="T58" fmla="*/ 29 w 360"/>
                  <a:gd name="T59" fmla="*/ 65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60" h="368">
                    <a:moveTo>
                      <a:pt x="203" y="271"/>
                    </a:moveTo>
                    <a:cubicBezTo>
                      <a:pt x="203" y="242"/>
                      <a:pt x="225" y="226"/>
                      <a:pt x="261" y="202"/>
                    </a:cubicBezTo>
                    <a:cubicBezTo>
                      <a:pt x="305" y="173"/>
                      <a:pt x="360" y="137"/>
                      <a:pt x="360" y="51"/>
                    </a:cubicBezTo>
                    <a:cubicBezTo>
                      <a:pt x="360" y="43"/>
                      <a:pt x="353" y="37"/>
                      <a:pt x="346" y="37"/>
                    </a:cubicBezTo>
                    <a:cubicBezTo>
                      <a:pt x="277" y="37"/>
                      <a:pt x="277" y="37"/>
                      <a:pt x="277" y="37"/>
                    </a:cubicBezTo>
                    <a:cubicBezTo>
                      <a:pt x="267" y="19"/>
                      <a:pt x="238" y="0"/>
                      <a:pt x="180" y="0"/>
                    </a:cubicBezTo>
                    <a:cubicBezTo>
                      <a:pt x="121" y="0"/>
                      <a:pt x="92" y="19"/>
                      <a:pt x="8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6" y="37"/>
                      <a:pt x="0" y="43"/>
                      <a:pt x="0" y="51"/>
                    </a:cubicBezTo>
                    <a:cubicBezTo>
                      <a:pt x="0" y="137"/>
                      <a:pt x="54" y="173"/>
                      <a:pt x="98" y="202"/>
                    </a:cubicBezTo>
                    <a:cubicBezTo>
                      <a:pt x="134" y="226"/>
                      <a:pt x="156" y="242"/>
                      <a:pt x="156" y="271"/>
                    </a:cubicBezTo>
                    <a:cubicBezTo>
                      <a:pt x="156" y="297"/>
                      <a:pt x="156" y="297"/>
                      <a:pt x="156" y="297"/>
                    </a:cubicBezTo>
                    <a:cubicBezTo>
                      <a:pt x="118" y="301"/>
                      <a:pt x="91" y="315"/>
                      <a:pt x="91" y="332"/>
                    </a:cubicBezTo>
                    <a:cubicBezTo>
                      <a:pt x="91" y="352"/>
                      <a:pt x="131" y="368"/>
                      <a:pt x="180" y="368"/>
                    </a:cubicBezTo>
                    <a:cubicBezTo>
                      <a:pt x="229" y="368"/>
                      <a:pt x="269" y="352"/>
                      <a:pt x="269" y="332"/>
                    </a:cubicBezTo>
                    <a:cubicBezTo>
                      <a:pt x="269" y="315"/>
                      <a:pt x="241" y="301"/>
                      <a:pt x="203" y="297"/>
                    </a:cubicBezTo>
                    <a:lnTo>
                      <a:pt x="203" y="271"/>
                    </a:lnTo>
                    <a:close/>
                    <a:moveTo>
                      <a:pt x="259" y="170"/>
                    </a:moveTo>
                    <a:cubicBezTo>
                      <a:pt x="270" y="146"/>
                      <a:pt x="279" y="113"/>
                      <a:pt x="281" y="65"/>
                    </a:cubicBezTo>
                    <a:cubicBezTo>
                      <a:pt x="331" y="65"/>
                      <a:pt x="331" y="65"/>
                      <a:pt x="331" y="65"/>
                    </a:cubicBezTo>
                    <a:cubicBezTo>
                      <a:pt x="326" y="119"/>
                      <a:pt x="294" y="146"/>
                      <a:pt x="259" y="170"/>
                    </a:cubicBezTo>
                    <a:close/>
                    <a:moveTo>
                      <a:pt x="180" y="24"/>
                    </a:moveTo>
                    <a:cubicBezTo>
                      <a:pt x="234" y="24"/>
                      <a:pt x="256" y="47"/>
                      <a:pt x="256" y="55"/>
                    </a:cubicBezTo>
                    <a:cubicBezTo>
                      <a:pt x="256" y="63"/>
                      <a:pt x="234" y="86"/>
                      <a:pt x="180" y="86"/>
                    </a:cubicBezTo>
                    <a:cubicBezTo>
                      <a:pt x="125" y="86"/>
                      <a:pt x="104" y="63"/>
                      <a:pt x="104" y="55"/>
                    </a:cubicBezTo>
                    <a:cubicBezTo>
                      <a:pt x="104" y="47"/>
                      <a:pt x="125" y="24"/>
                      <a:pt x="180" y="24"/>
                    </a:cubicBezTo>
                    <a:close/>
                    <a:moveTo>
                      <a:pt x="29" y="65"/>
                    </a:moveTo>
                    <a:cubicBezTo>
                      <a:pt x="79" y="65"/>
                      <a:pt x="79" y="65"/>
                      <a:pt x="79" y="65"/>
                    </a:cubicBezTo>
                    <a:cubicBezTo>
                      <a:pt x="80" y="113"/>
                      <a:pt x="89" y="146"/>
                      <a:pt x="101" y="170"/>
                    </a:cubicBezTo>
                    <a:cubicBezTo>
                      <a:pt x="66" y="146"/>
                      <a:pt x="33" y="119"/>
                      <a:pt x="29" y="6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Oval 109"/>
              <p:cNvSpPr/>
              <p:nvPr/>
            </p:nvSpPr>
            <p:spPr>
              <a:xfrm>
                <a:off x="3253577" y="5034185"/>
                <a:ext cx="625891" cy="625891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3" name="Group 104"/>
            <p:cNvGrpSpPr/>
            <p:nvPr/>
          </p:nvGrpSpPr>
          <p:grpSpPr>
            <a:xfrm>
              <a:off x="3817146" y="4542909"/>
              <a:ext cx="1544424" cy="804222"/>
              <a:chOff x="3817146" y="4542909"/>
              <a:chExt cx="1544424" cy="804222"/>
            </a:xfrm>
          </p:grpSpPr>
          <p:cxnSp>
            <p:nvCxnSpPr>
              <p:cNvPr id="94" name="Straight Connector 105"/>
              <p:cNvCxnSpPr/>
              <p:nvPr/>
            </p:nvCxnSpPr>
            <p:spPr>
              <a:xfrm flipV="1">
                <a:off x="3817146" y="5345436"/>
                <a:ext cx="767322" cy="1695"/>
              </a:xfrm>
              <a:prstGeom prst="line">
                <a:avLst/>
              </a:prstGeom>
              <a:ln w="12700">
                <a:solidFill>
                  <a:schemeClr val="accent4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106"/>
              <p:cNvCxnSpPr/>
              <p:nvPr/>
            </p:nvCxnSpPr>
            <p:spPr>
              <a:xfrm flipV="1">
                <a:off x="4580068" y="4542909"/>
                <a:ext cx="781502" cy="802527"/>
              </a:xfrm>
              <a:prstGeom prst="line">
                <a:avLst/>
              </a:prstGeom>
              <a:ln w="12700">
                <a:solidFill>
                  <a:schemeClr val="accent4"/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9" name="Group 110"/>
          <p:cNvGrpSpPr/>
          <p:nvPr/>
        </p:nvGrpSpPr>
        <p:grpSpPr>
          <a:xfrm>
            <a:off x="3144247" y="3389241"/>
            <a:ext cx="1876011" cy="714451"/>
            <a:chOff x="3209297" y="2917113"/>
            <a:chExt cx="1876011" cy="714451"/>
          </a:xfrm>
        </p:grpSpPr>
        <p:grpSp>
          <p:nvGrpSpPr>
            <p:cNvPr id="100" name="Group 111"/>
            <p:cNvGrpSpPr/>
            <p:nvPr/>
          </p:nvGrpSpPr>
          <p:grpSpPr>
            <a:xfrm>
              <a:off x="3209297" y="2917113"/>
              <a:ext cx="714451" cy="714451"/>
              <a:chOff x="3209297" y="2917113"/>
              <a:chExt cx="714451" cy="714451"/>
            </a:xfrm>
          </p:grpSpPr>
          <p:sp>
            <p:nvSpPr>
              <p:cNvPr id="104" name="Oval 115"/>
              <p:cNvSpPr/>
              <p:nvPr/>
            </p:nvSpPr>
            <p:spPr>
              <a:xfrm flipH="1">
                <a:off x="3209297" y="2917113"/>
                <a:ext cx="714451" cy="71445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05" name="Group 116"/>
              <p:cNvGrpSpPr/>
              <p:nvPr/>
            </p:nvGrpSpPr>
            <p:grpSpPr>
              <a:xfrm>
                <a:off x="3395973" y="3160070"/>
                <a:ext cx="341094" cy="268729"/>
                <a:chOff x="1058564" y="1781841"/>
                <a:chExt cx="649993" cy="512092"/>
              </a:xfrm>
              <a:solidFill>
                <a:schemeClr val="bg1"/>
              </a:solidFill>
            </p:grpSpPr>
            <p:sp>
              <p:nvSpPr>
                <p:cNvPr id="107" name="Freeform: Shape 118"/>
                <p:cNvSpPr>
                  <a:spLocks/>
                </p:cNvSpPr>
                <p:nvPr/>
              </p:nvSpPr>
              <p:spPr bwMode="auto">
                <a:xfrm>
                  <a:off x="1058564" y="1823776"/>
                  <a:ext cx="457253" cy="470157"/>
                </a:xfrm>
                <a:custGeom>
                  <a:avLst/>
                  <a:gdLst>
                    <a:gd name="T0" fmla="*/ 191 w 240"/>
                    <a:gd name="T1" fmla="*/ 0 h 247"/>
                    <a:gd name="T2" fmla="*/ 49 w 240"/>
                    <a:gd name="T3" fmla="*/ 0 h 247"/>
                    <a:gd name="T4" fmla="*/ 0 w 240"/>
                    <a:gd name="T5" fmla="*/ 49 h 247"/>
                    <a:gd name="T6" fmla="*/ 0 w 240"/>
                    <a:gd name="T7" fmla="*/ 129 h 247"/>
                    <a:gd name="T8" fmla="*/ 49 w 240"/>
                    <a:gd name="T9" fmla="*/ 178 h 247"/>
                    <a:gd name="T10" fmla="*/ 57 w 240"/>
                    <a:gd name="T11" fmla="*/ 178 h 247"/>
                    <a:gd name="T12" fmla="*/ 32 w 240"/>
                    <a:gd name="T13" fmla="*/ 245 h 247"/>
                    <a:gd name="T14" fmla="*/ 121 w 240"/>
                    <a:gd name="T15" fmla="*/ 178 h 247"/>
                    <a:gd name="T16" fmla="*/ 191 w 240"/>
                    <a:gd name="T17" fmla="*/ 178 h 247"/>
                    <a:gd name="T18" fmla="*/ 240 w 240"/>
                    <a:gd name="T19" fmla="*/ 129 h 247"/>
                    <a:gd name="T20" fmla="*/ 240 w 240"/>
                    <a:gd name="T21" fmla="*/ 49 h 247"/>
                    <a:gd name="T22" fmla="*/ 191 w 240"/>
                    <a:gd name="T23" fmla="*/ 0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0" h="247">
                      <a:moveTo>
                        <a:pt x="191" y="0"/>
                      </a:move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22" y="0"/>
                        <a:pt x="0" y="22"/>
                        <a:pt x="0" y="49"/>
                      </a:cubicBezTo>
                      <a:cubicBezTo>
                        <a:pt x="0" y="129"/>
                        <a:pt x="0" y="129"/>
                        <a:pt x="0" y="129"/>
                      </a:cubicBezTo>
                      <a:cubicBezTo>
                        <a:pt x="0" y="156"/>
                        <a:pt x="22" y="178"/>
                        <a:pt x="49" y="178"/>
                      </a:cubicBezTo>
                      <a:cubicBezTo>
                        <a:pt x="57" y="178"/>
                        <a:pt x="57" y="178"/>
                        <a:pt x="57" y="178"/>
                      </a:cubicBezTo>
                      <a:cubicBezTo>
                        <a:pt x="49" y="198"/>
                        <a:pt x="31" y="247"/>
                        <a:pt x="32" y="245"/>
                      </a:cubicBezTo>
                      <a:cubicBezTo>
                        <a:pt x="32" y="244"/>
                        <a:pt x="97" y="196"/>
                        <a:pt x="121" y="178"/>
                      </a:cubicBezTo>
                      <a:cubicBezTo>
                        <a:pt x="191" y="178"/>
                        <a:pt x="191" y="178"/>
                        <a:pt x="191" y="178"/>
                      </a:cubicBezTo>
                      <a:cubicBezTo>
                        <a:pt x="218" y="178"/>
                        <a:pt x="240" y="156"/>
                        <a:pt x="240" y="129"/>
                      </a:cubicBezTo>
                      <a:cubicBezTo>
                        <a:pt x="240" y="49"/>
                        <a:pt x="240" y="49"/>
                        <a:pt x="240" y="49"/>
                      </a:cubicBezTo>
                      <a:cubicBezTo>
                        <a:pt x="240" y="22"/>
                        <a:pt x="218" y="0"/>
                        <a:pt x="19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08" name="Freeform: Shape 119"/>
                <p:cNvSpPr>
                  <a:spLocks/>
                </p:cNvSpPr>
                <p:nvPr/>
              </p:nvSpPr>
              <p:spPr bwMode="auto">
                <a:xfrm>
                  <a:off x="1378722" y="1781841"/>
                  <a:ext cx="329835" cy="384674"/>
                </a:xfrm>
                <a:custGeom>
                  <a:avLst/>
                  <a:gdLst>
                    <a:gd name="T0" fmla="*/ 133 w 173"/>
                    <a:gd name="T1" fmla="*/ 0 h 202"/>
                    <a:gd name="T2" fmla="*/ 18 w 173"/>
                    <a:gd name="T3" fmla="*/ 0 h 202"/>
                    <a:gd name="T4" fmla="*/ 0 w 173"/>
                    <a:gd name="T5" fmla="*/ 5 h 202"/>
                    <a:gd name="T6" fmla="*/ 33 w 173"/>
                    <a:gd name="T7" fmla="*/ 5 h 202"/>
                    <a:gd name="T8" fmla="*/ 89 w 173"/>
                    <a:gd name="T9" fmla="*/ 61 h 202"/>
                    <a:gd name="T10" fmla="*/ 89 w 173"/>
                    <a:gd name="T11" fmla="*/ 151 h 202"/>
                    <a:gd name="T12" fmla="*/ 89 w 173"/>
                    <a:gd name="T13" fmla="*/ 156 h 202"/>
                    <a:gd name="T14" fmla="*/ 148 w 173"/>
                    <a:gd name="T15" fmla="*/ 201 h 202"/>
                    <a:gd name="T16" fmla="*/ 127 w 173"/>
                    <a:gd name="T17" fmla="*/ 145 h 202"/>
                    <a:gd name="T18" fmla="*/ 133 w 173"/>
                    <a:gd name="T19" fmla="*/ 145 h 202"/>
                    <a:gd name="T20" fmla="*/ 173 w 173"/>
                    <a:gd name="T21" fmla="*/ 105 h 202"/>
                    <a:gd name="T22" fmla="*/ 173 w 173"/>
                    <a:gd name="T23" fmla="*/ 41 h 202"/>
                    <a:gd name="T24" fmla="*/ 133 w 173"/>
                    <a:gd name="T25" fmla="*/ 0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3" h="202">
                      <a:moveTo>
                        <a:pt x="133" y="0"/>
                      </a:move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1" y="0"/>
                        <a:pt x="5" y="2"/>
                        <a:pt x="0" y="5"/>
                      </a:cubicBezTo>
                      <a:cubicBezTo>
                        <a:pt x="33" y="5"/>
                        <a:pt x="33" y="5"/>
                        <a:pt x="33" y="5"/>
                      </a:cubicBezTo>
                      <a:cubicBezTo>
                        <a:pt x="64" y="5"/>
                        <a:pt x="89" y="30"/>
                        <a:pt x="89" y="61"/>
                      </a:cubicBezTo>
                      <a:cubicBezTo>
                        <a:pt x="89" y="151"/>
                        <a:pt x="89" y="151"/>
                        <a:pt x="89" y="151"/>
                      </a:cubicBezTo>
                      <a:cubicBezTo>
                        <a:pt x="89" y="153"/>
                        <a:pt x="89" y="154"/>
                        <a:pt x="89" y="156"/>
                      </a:cubicBezTo>
                      <a:cubicBezTo>
                        <a:pt x="113" y="174"/>
                        <a:pt x="148" y="200"/>
                        <a:pt x="148" y="201"/>
                      </a:cubicBezTo>
                      <a:cubicBezTo>
                        <a:pt x="148" y="202"/>
                        <a:pt x="133" y="162"/>
                        <a:pt x="127" y="145"/>
                      </a:cubicBezTo>
                      <a:cubicBezTo>
                        <a:pt x="133" y="145"/>
                        <a:pt x="133" y="145"/>
                        <a:pt x="133" y="145"/>
                      </a:cubicBezTo>
                      <a:cubicBezTo>
                        <a:pt x="155" y="145"/>
                        <a:pt x="173" y="127"/>
                        <a:pt x="173" y="105"/>
                      </a:cubicBezTo>
                      <a:cubicBezTo>
                        <a:pt x="173" y="41"/>
                        <a:pt x="173" y="41"/>
                        <a:pt x="173" y="41"/>
                      </a:cubicBezTo>
                      <a:cubicBezTo>
                        <a:pt x="173" y="18"/>
                        <a:pt x="155" y="0"/>
                        <a:pt x="1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06" name="Oval 117"/>
              <p:cNvSpPr/>
              <p:nvPr/>
            </p:nvSpPr>
            <p:spPr>
              <a:xfrm>
                <a:off x="3253577" y="2961393"/>
                <a:ext cx="625891" cy="625891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1" name="Group 112"/>
            <p:cNvGrpSpPr/>
            <p:nvPr/>
          </p:nvGrpSpPr>
          <p:grpSpPr>
            <a:xfrm>
              <a:off x="3817146" y="3274339"/>
              <a:ext cx="1268162" cy="222914"/>
              <a:chOff x="3817146" y="3274339"/>
              <a:chExt cx="1268162" cy="222914"/>
            </a:xfrm>
          </p:grpSpPr>
          <p:cxnSp>
            <p:nvCxnSpPr>
              <p:cNvPr id="102" name="Straight Connector 113"/>
              <p:cNvCxnSpPr/>
              <p:nvPr/>
            </p:nvCxnSpPr>
            <p:spPr>
              <a:xfrm>
                <a:off x="3817146" y="3274339"/>
                <a:ext cx="644679" cy="528"/>
              </a:xfrm>
              <a:prstGeom prst="line">
                <a:avLst/>
              </a:prstGeom>
              <a:ln w="12700">
                <a:solidFill>
                  <a:schemeClr val="accent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14"/>
              <p:cNvCxnSpPr/>
              <p:nvPr/>
            </p:nvCxnSpPr>
            <p:spPr>
              <a:xfrm>
                <a:off x="4428719" y="3274867"/>
                <a:ext cx="656589" cy="222386"/>
              </a:xfrm>
              <a:prstGeom prst="line">
                <a:avLst/>
              </a:prstGeom>
              <a:ln w="12700">
                <a:solidFill>
                  <a:schemeClr val="accent2"/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9" name="Group 120"/>
          <p:cNvGrpSpPr/>
          <p:nvPr/>
        </p:nvGrpSpPr>
        <p:grpSpPr>
          <a:xfrm>
            <a:off x="3144247" y="4425637"/>
            <a:ext cx="1876004" cy="714451"/>
            <a:chOff x="3209297" y="3953509"/>
            <a:chExt cx="1876004" cy="714451"/>
          </a:xfrm>
        </p:grpSpPr>
        <p:grpSp>
          <p:nvGrpSpPr>
            <p:cNvPr id="110" name="Group 121"/>
            <p:cNvGrpSpPr/>
            <p:nvPr/>
          </p:nvGrpSpPr>
          <p:grpSpPr>
            <a:xfrm>
              <a:off x="3209297" y="3953509"/>
              <a:ext cx="714451" cy="714451"/>
              <a:chOff x="3209297" y="3953509"/>
              <a:chExt cx="714451" cy="714451"/>
            </a:xfrm>
          </p:grpSpPr>
          <p:sp>
            <p:nvSpPr>
              <p:cNvPr id="114" name="Oval 125"/>
              <p:cNvSpPr/>
              <p:nvPr/>
            </p:nvSpPr>
            <p:spPr>
              <a:xfrm flipH="1">
                <a:off x="3209297" y="3953509"/>
                <a:ext cx="714451" cy="71445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15" name="Group 126"/>
              <p:cNvGrpSpPr/>
              <p:nvPr/>
            </p:nvGrpSpPr>
            <p:grpSpPr>
              <a:xfrm>
                <a:off x="3403764" y="4186113"/>
                <a:ext cx="325517" cy="249254"/>
                <a:chOff x="5552261" y="1554043"/>
                <a:chExt cx="363359" cy="278229"/>
              </a:xfrm>
              <a:solidFill>
                <a:schemeClr val="bg1"/>
              </a:solidFill>
            </p:grpSpPr>
            <p:sp>
              <p:nvSpPr>
                <p:cNvPr id="117" name="Freeform: Shape 128"/>
                <p:cNvSpPr>
                  <a:spLocks/>
                </p:cNvSpPr>
                <p:nvPr/>
              </p:nvSpPr>
              <p:spPr bwMode="auto">
                <a:xfrm>
                  <a:off x="5552261" y="1715997"/>
                  <a:ext cx="363359" cy="116275"/>
                </a:xfrm>
                <a:custGeom>
                  <a:avLst/>
                  <a:gdLst/>
                  <a:ahLst/>
                  <a:cxnLst>
                    <a:cxn ang="0">
                      <a:pos x="211" y="31"/>
                    </a:cxn>
                    <a:cxn ang="0">
                      <a:pos x="140" y="31"/>
                    </a:cxn>
                    <a:cxn ang="0">
                      <a:pos x="140" y="0"/>
                    </a:cxn>
                    <a:cxn ang="0">
                      <a:pos x="0" y="0"/>
                    </a:cxn>
                    <a:cxn ang="0">
                      <a:pos x="0" y="96"/>
                    </a:cxn>
                    <a:cxn ang="0">
                      <a:pos x="0" y="96"/>
                    </a:cxn>
                    <a:cxn ang="0">
                      <a:pos x="2" y="102"/>
                    </a:cxn>
                    <a:cxn ang="0">
                      <a:pos x="4" y="107"/>
                    </a:cxn>
                    <a:cxn ang="0">
                      <a:pos x="9" y="111"/>
                    </a:cxn>
                    <a:cxn ang="0">
                      <a:pos x="17" y="112"/>
                    </a:cxn>
                    <a:cxn ang="0">
                      <a:pos x="334" y="112"/>
                    </a:cxn>
                    <a:cxn ang="0">
                      <a:pos x="334" y="112"/>
                    </a:cxn>
                    <a:cxn ang="0">
                      <a:pos x="341" y="111"/>
                    </a:cxn>
                    <a:cxn ang="0">
                      <a:pos x="347" y="107"/>
                    </a:cxn>
                    <a:cxn ang="0">
                      <a:pos x="350" y="102"/>
                    </a:cxn>
                    <a:cxn ang="0">
                      <a:pos x="350" y="96"/>
                    </a:cxn>
                    <a:cxn ang="0">
                      <a:pos x="350" y="0"/>
                    </a:cxn>
                    <a:cxn ang="0">
                      <a:pos x="211" y="0"/>
                    </a:cxn>
                    <a:cxn ang="0">
                      <a:pos x="211" y="31"/>
                    </a:cxn>
                  </a:cxnLst>
                  <a:rect l="0" t="0" r="r" b="b"/>
                  <a:pathLst>
                    <a:path w="350" h="112">
                      <a:moveTo>
                        <a:pt x="211" y="31"/>
                      </a:moveTo>
                      <a:lnTo>
                        <a:pt x="140" y="31"/>
                      </a:lnTo>
                      <a:lnTo>
                        <a:pt x="140" y="0"/>
                      </a:lnTo>
                      <a:lnTo>
                        <a:pt x="0" y="0"/>
                      </a:lnTo>
                      <a:lnTo>
                        <a:pt x="0" y="96"/>
                      </a:lnTo>
                      <a:lnTo>
                        <a:pt x="0" y="96"/>
                      </a:lnTo>
                      <a:lnTo>
                        <a:pt x="2" y="102"/>
                      </a:lnTo>
                      <a:lnTo>
                        <a:pt x="4" y="107"/>
                      </a:lnTo>
                      <a:lnTo>
                        <a:pt x="9" y="111"/>
                      </a:lnTo>
                      <a:lnTo>
                        <a:pt x="17" y="112"/>
                      </a:lnTo>
                      <a:lnTo>
                        <a:pt x="334" y="112"/>
                      </a:lnTo>
                      <a:lnTo>
                        <a:pt x="334" y="112"/>
                      </a:lnTo>
                      <a:lnTo>
                        <a:pt x="341" y="111"/>
                      </a:lnTo>
                      <a:lnTo>
                        <a:pt x="347" y="107"/>
                      </a:lnTo>
                      <a:lnTo>
                        <a:pt x="350" y="102"/>
                      </a:lnTo>
                      <a:lnTo>
                        <a:pt x="350" y="96"/>
                      </a:lnTo>
                      <a:lnTo>
                        <a:pt x="350" y="0"/>
                      </a:lnTo>
                      <a:lnTo>
                        <a:pt x="211" y="0"/>
                      </a:lnTo>
                      <a:lnTo>
                        <a:pt x="211" y="3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8" name="Freeform: Shape 129"/>
                <p:cNvSpPr>
                  <a:spLocks/>
                </p:cNvSpPr>
                <p:nvPr/>
              </p:nvSpPr>
              <p:spPr bwMode="auto">
                <a:xfrm>
                  <a:off x="5552261" y="1554043"/>
                  <a:ext cx="363359" cy="137038"/>
                </a:xfrm>
                <a:custGeom>
                  <a:avLst/>
                  <a:gdLst/>
                  <a:ahLst/>
                  <a:cxnLst>
                    <a:cxn ang="0">
                      <a:pos x="334" y="42"/>
                    </a:cxn>
                    <a:cxn ang="0">
                      <a:pos x="225" y="42"/>
                    </a:cxn>
                    <a:cxn ang="0">
                      <a:pos x="225" y="42"/>
                    </a:cxn>
                    <a:cxn ang="0">
                      <a:pos x="225" y="5"/>
                    </a:cxn>
                    <a:cxn ang="0">
                      <a:pos x="225" y="5"/>
                    </a:cxn>
                    <a:cxn ang="0">
                      <a:pos x="225" y="2"/>
                    </a:cxn>
                    <a:cxn ang="0">
                      <a:pos x="223" y="0"/>
                    </a:cxn>
                    <a:cxn ang="0">
                      <a:pos x="222" y="0"/>
                    </a:cxn>
                    <a:cxn ang="0">
                      <a:pos x="120" y="0"/>
                    </a:cxn>
                    <a:cxn ang="0">
                      <a:pos x="120" y="0"/>
                    </a:cxn>
                    <a:cxn ang="0">
                      <a:pos x="118" y="2"/>
                    </a:cxn>
                    <a:cxn ang="0">
                      <a:pos x="116" y="4"/>
                    </a:cxn>
                    <a:cxn ang="0">
                      <a:pos x="115" y="5"/>
                    </a:cxn>
                    <a:cxn ang="0">
                      <a:pos x="115" y="5"/>
                    </a:cxn>
                    <a:cxn ang="0">
                      <a:pos x="115" y="42"/>
                    </a:cxn>
                    <a:cxn ang="0">
                      <a:pos x="17" y="42"/>
                    </a:cxn>
                    <a:cxn ang="0">
                      <a:pos x="17" y="42"/>
                    </a:cxn>
                    <a:cxn ang="0">
                      <a:pos x="9" y="42"/>
                    </a:cxn>
                    <a:cxn ang="0">
                      <a:pos x="4" y="45"/>
                    </a:cxn>
                    <a:cxn ang="0">
                      <a:pos x="2" y="51"/>
                    </a:cxn>
                    <a:cxn ang="0">
                      <a:pos x="0" y="58"/>
                    </a:cxn>
                    <a:cxn ang="0">
                      <a:pos x="0" y="130"/>
                    </a:cxn>
                    <a:cxn ang="0">
                      <a:pos x="350" y="130"/>
                    </a:cxn>
                    <a:cxn ang="0">
                      <a:pos x="350" y="58"/>
                    </a:cxn>
                    <a:cxn ang="0">
                      <a:pos x="350" y="58"/>
                    </a:cxn>
                    <a:cxn ang="0">
                      <a:pos x="350" y="51"/>
                    </a:cxn>
                    <a:cxn ang="0">
                      <a:pos x="347" y="45"/>
                    </a:cxn>
                    <a:cxn ang="0">
                      <a:pos x="341" y="42"/>
                    </a:cxn>
                    <a:cxn ang="0">
                      <a:pos x="334" y="42"/>
                    </a:cxn>
                    <a:cxn ang="0">
                      <a:pos x="334" y="42"/>
                    </a:cxn>
                    <a:cxn ang="0">
                      <a:pos x="133" y="42"/>
                    </a:cxn>
                    <a:cxn ang="0">
                      <a:pos x="133" y="13"/>
                    </a:cxn>
                    <a:cxn ang="0">
                      <a:pos x="209" y="13"/>
                    </a:cxn>
                    <a:cxn ang="0">
                      <a:pos x="209" y="42"/>
                    </a:cxn>
                    <a:cxn ang="0">
                      <a:pos x="133" y="42"/>
                    </a:cxn>
                  </a:cxnLst>
                  <a:rect l="0" t="0" r="r" b="b"/>
                  <a:pathLst>
                    <a:path w="350" h="130">
                      <a:moveTo>
                        <a:pt x="334" y="42"/>
                      </a:moveTo>
                      <a:lnTo>
                        <a:pt x="225" y="42"/>
                      </a:lnTo>
                      <a:lnTo>
                        <a:pt x="225" y="42"/>
                      </a:lnTo>
                      <a:lnTo>
                        <a:pt x="225" y="5"/>
                      </a:lnTo>
                      <a:lnTo>
                        <a:pt x="225" y="5"/>
                      </a:lnTo>
                      <a:lnTo>
                        <a:pt x="225" y="2"/>
                      </a:lnTo>
                      <a:lnTo>
                        <a:pt x="223" y="0"/>
                      </a:lnTo>
                      <a:lnTo>
                        <a:pt x="222" y="0"/>
                      </a:lnTo>
                      <a:lnTo>
                        <a:pt x="120" y="0"/>
                      </a:lnTo>
                      <a:lnTo>
                        <a:pt x="120" y="0"/>
                      </a:lnTo>
                      <a:lnTo>
                        <a:pt x="118" y="2"/>
                      </a:lnTo>
                      <a:lnTo>
                        <a:pt x="116" y="4"/>
                      </a:lnTo>
                      <a:lnTo>
                        <a:pt x="115" y="5"/>
                      </a:lnTo>
                      <a:lnTo>
                        <a:pt x="115" y="5"/>
                      </a:lnTo>
                      <a:lnTo>
                        <a:pt x="115" y="42"/>
                      </a:lnTo>
                      <a:lnTo>
                        <a:pt x="17" y="42"/>
                      </a:lnTo>
                      <a:lnTo>
                        <a:pt x="17" y="42"/>
                      </a:lnTo>
                      <a:lnTo>
                        <a:pt x="9" y="42"/>
                      </a:lnTo>
                      <a:lnTo>
                        <a:pt x="4" y="45"/>
                      </a:lnTo>
                      <a:lnTo>
                        <a:pt x="2" y="51"/>
                      </a:lnTo>
                      <a:lnTo>
                        <a:pt x="0" y="58"/>
                      </a:lnTo>
                      <a:lnTo>
                        <a:pt x="0" y="130"/>
                      </a:lnTo>
                      <a:lnTo>
                        <a:pt x="350" y="130"/>
                      </a:lnTo>
                      <a:lnTo>
                        <a:pt x="350" y="58"/>
                      </a:lnTo>
                      <a:lnTo>
                        <a:pt x="350" y="58"/>
                      </a:lnTo>
                      <a:lnTo>
                        <a:pt x="350" y="51"/>
                      </a:lnTo>
                      <a:lnTo>
                        <a:pt x="347" y="45"/>
                      </a:lnTo>
                      <a:lnTo>
                        <a:pt x="341" y="42"/>
                      </a:lnTo>
                      <a:lnTo>
                        <a:pt x="334" y="42"/>
                      </a:lnTo>
                      <a:lnTo>
                        <a:pt x="334" y="42"/>
                      </a:lnTo>
                      <a:close/>
                      <a:moveTo>
                        <a:pt x="133" y="42"/>
                      </a:moveTo>
                      <a:lnTo>
                        <a:pt x="133" y="13"/>
                      </a:lnTo>
                      <a:lnTo>
                        <a:pt x="209" y="13"/>
                      </a:lnTo>
                      <a:lnTo>
                        <a:pt x="209" y="42"/>
                      </a:lnTo>
                      <a:lnTo>
                        <a:pt x="133" y="4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9" name="Rectangle 130"/>
                <p:cNvSpPr>
                  <a:spLocks/>
                </p:cNvSpPr>
                <p:nvPr/>
              </p:nvSpPr>
              <p:spPr bwMode="auto">
                <a:xfrm>
                  <a:off x="5710062" y="1715997"/>
                  <a:ext cx="45679" cy="18688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16" name="Oval 127"/>
              <p:cNvSpPr/>
              <p:nvPr/>
            </p:nvSpPr>
            <p:spPr>
              <a:xfrm>
                <a:off x="3253577" y="3997789"/>
                <a:ext cx="625891" cy="625891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1" name="Group 122"/>
            <p:cNvGrpSpPr/>
            <p:nvPr/>
          </p:nvGrpSpPr>
          <p:grpSpPr>
            <a:xfrm>
              <a:off x="3817148" y="4088746"/>
              <a:ext cx="1268153" cy="222386"/>
              <a:chOff x="3817148" y="4088746"/>
              <a:chExt cx="1268153" cy="222386"/>
            </a:xfrm>
          </p:grpSpPr>
          <p:cxnSp>
            <p:nvCxnSpPr>
              <p:cNvPr id="112" name="Straight Connector 123"/>
              <p:cNvCxnSpPr/>
              <p:nvPr/>
            </p:nvCxnSpPr>
            <p:spPr>
              <a:xfrm>
                <a:off x="3817148" y="4310735"/>
                <a:ext cx="644676" cy="397"/>
              </a:xfrm>
              <a:prstGeom prst="line">
                <a:avLst/>
              </a:prstGeom>
              <a:ln w="12700">
                <a:solidFill>
                  <a:schemeClr val="accent3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24"/>
              <p:cNvCxnSpPr/>
              <p:nvPr/>
            </p:nvCxnSpPr>
            <p:spPr>
              <a:xfrm flipV="1">
                <a:off x="4428713" y="4088746"/>
                <a:ext cx="656588" cy="222386"/>
              </a:xfrm>
              <a:prstGeom prst="line">
                <a:avLst/>
              </a:prstGeom>
              <a:ln w="12700">
                <a:solidFill>
                  <a:schemeClr val="accent3"/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Oval 132"/>
          <p:cNvSpPr/>
          <p:nvPr/>
        </p:nvSpPr>
        <p:spPr>
          <a:xfrm>
            <a:off x="4978373" y="3194450"/>
            <a:ext cx="2172447" cy="2172447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b" anchorCtr="1">
            <a:norm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  <a:b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预设</a:t>
            </a:r>
          </a:p>
        </p:txBody>
      </p:sp>
      <p:sp>
        <p:nvSpPr>
          <p:cNvPr id="121" name="Oval 133"/>
          <p:cNvSpPr/>
          <p:nvPr/>
        </p:nvSpPr>
        <p:spPr>
          <a:xfrm>
            <a:off x="5111389" y="3327466"/>
            <a:ext cx="1906414" cy="1906414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2" name="Group 134"/>
          <p:cNvGrpSpPr/>
          <p:nvPr/>
        </p:nvGrpSpPr>
        <p:grpSpPr>
          <a:xfrm>
            <a:off x="5513127" y="3603888"/>
            <a:ext cx="1005896" cy="663894"/>
            <a:chOff x="2141517" y="2373325"/>
            <a:chExt cx="476251" cy="314325"/>
          </a:xfrm>
          <a:solidFill>
            <a:schemeClr val="bg1"/>
          </a:solidFill>
        </p:grpSpPr>
        <p:sp>
          <p:nvSpPr>
            <p:cNvPr id="123" name="Rectangle 136"/>
            <p:cNvSpPr>
              <a:spLocks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4" name="Rectangle 137"/>
            <p:cNvSpPr>
              <a:spLocks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5" name="Rectangle 138"/>
            <p:cNvSpPr>
              <a:spLocks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Rectangle 139"/>
            <p:cNvSpPr>
              <a:spLocks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7" name="Rectangle 140"/>
            <p:cNvSpPr>
              <a:spLocks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Rectangle 141"/>
            <p:cNvSpPr>
              <a:spLocks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9" name="Freeform: Shape 142"/>
            <p:cNvSpPr>
              <a:spLocks/>
            </p:cNvSpPr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0" name="Freeform: Shape 143"/>
            <p:cNvSpPr>
              <a:spLocks/>
            </p:cNvSpPr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1" name="Freeform: Shape 144"/>
            <p:cNvSpPr>
              <a:spLocks/>
            </p:cNvSpPr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2" name="Group 145"/>
          <p:cNvGrpSpPr/>
          <p:nvPr/>
        </p:nvGrpSpPr>
        <p:grpSpPr>
          <a:xfrm>
            <a:off x="504453" y="2304157"/>
            <a:ext cx="2639794" cy="845867"/>
            <a:chOff x="7813596" y="2142637"/>
            <a:chExt cx="2639794" cy="845867"/>
          </a:xfrm>
        </p:grpSpPr>
        <p:sp>
          <p:nvSpPr>
            <p:cNvPr id="133" name="Rectangle 146"/>
            <p:cNvSpPr/>
            <p:nvPr/>
          </p:nvSpPr>
          <p:spPr>
            <a:xfrm>
              <a:off x="7813596" y="2464530"/>
              <a:ext cx="2639794" cy="523974"/>
            </a:xfrm>
            <a:prstGeom prst="rect">
              <a:avLst/>
            </a:prstGeom>
          </p:spPr>
          <p:txBody>
            <a:bodyPr wrap="square" rIns="21600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 </a:t>
              </a:r>
            </a:p>
          </p:txBody>
        </p:sp>
        <p:sp>
          <p:nvSpPr>
            <p:cNvPr id="134" name="TextBox 147"/>
            <p:cNvSpPr txBox="1"/>
            <p:nvPr/>
          </p:nvSpPr>
          <p:spPr>
            <a:xfrm>
              <a:off x="8408873" y="2142637"/>
              <a:ext cx="2044517" cy="359994"/>
            </a:xfrm>
            <a:prstGeom prst="rect">
              <a:avLst/>
            </a:prstGeom>
            <a:noFill/>
          </p:spPr>
          <p:txBody>
            <a:bodyPr wrap="none" rIns="216000" anchor="b" anchorCtr="0">
              <a:noAutofit/>
            </a:bodyPr>
            <a:lstStyle/>
            <a:p>
              <a:pPr algn="r"/>
              <a:r>
                <a:rPr lang="zh-CN" altLang="en-US" sz="2400" dirty="0">
                  <a:solidFill>
                    <a:schemeClr val="accent1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35" name="Group 148"/>
          <p:cNvGrpSpPr/>
          <p:nvPr/>
        </p:nvGrpSpPr>
        <p:grpSpPr>
          <a:xfrm>
            <a:off x="504453" y="3344614"/>
            <a:ext cx="2639794" cy="845867"/>
            <a:chOff x="7813596" y="2142637"/>
            <a:chExt cx="2639794" cy="845867"/>
          </a:xfrm>
        </p:grpSpPr>
        <p:sp>
          <p:nvSpPr>
            <p:cNvPr id="136" name="Rectangle 149"/>
            <p:cNvSpPr/>
            <p:nvPr/>
          </p:nvSpPr>
          <p:spPr>
            <a:xfrm>
              <a:off x="7813596" y="2464530"/>
              <a:ext cx="2639794" cy="523974"/>
            </a:xfrm>
            <a:prstGeom prst="rect">
              <a:avLst/>
            </a:prstGeom>
          </p:spPr>
          <p:txBody>
            <a:bodyPr wrap="square" rIns="21600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 </a:t>
              </a:r>
            </a:p>
          </p:txBody>
        </p:sp>
        <p:sp>
          <p:nvSpPr>
            <p:cNvPr id="137" name="TextBox 150"/>
            <p:cNvSpPr txBox="1"/>
            <p:nvPr/>
          </p:nvSpPr>
          <p:spPr>
            <a:xfrm>
              <a:off x="8408873" y="2142637"/>
              <a:ext cx="2044517" cy="359994"/>
            </a:xfrm>
            <a:prstGeom prst="rect">
              <a:avLst/>
            </a:prstGeom>
            <a:noFill/>
          </p:spPr>
          <p:txBody>
            <a:bodyPr wrap="none" rIns="216000" anchor="b" anchorCtr="0">
              <a:noAutofit/>
            </a:bodyPr>
            <a:lstStyle/>
            <a:p>
              <a:pPr algn="r"/>
              <a:r>
                <a:rPr lang="zh-CN" altLang="en-US" sz="2400">
                  <a:solidFill>
                    <a:schemeClr val="accent2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38" name="Group 151"/>
          <p:cNvGrpSpPr/>
          <p:nvPr/>
        </p:nvGrpSpPr>
        <p:grpSpPr>
          <a:xfrm>
            <a:off x="504453" y="4352726"/>
            <a:ext cx="2639794" cy="845867"/>
            <a:chOff x="7813596" y="2142637"/>
            <a:chExt cx="2639794" cy="845867"/>
          </a:xfrm>
        </p:grpSpPr>
        <p:sp>
          <p:nvSpPr>
            <p:cNvPr id="139" name="Rectangle 152"/>
            <p:cNvSpPr/>
            <p:nvPr/>
          </p:nvSpPr>
          <p:spPr>
            <a:xfrm>
              <a:off x="7813596" y="2464530"/>
              <a:ext cx="2639794" cy="523974"/>
            </a:xfrm>
            <a:prstGeom prst="rect">
              <a:avLst/>
            </a:prstGeom>
          </p:spPr>
          <p:txBody>
            <a:bodyPr wrap="square" rIns="21600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 </a:t>
              </a:r>
            </a:p>
          </p:txBody>
        </p:sp>
        <p:sp>
          <p:nvSpPr>
            <p:cNvPr id="140" name="TextBox 153"/>
            <p:cNvSpPr txBox="1"/>
            <p:nvPr/>
          </p:nvSpPr>
          <p:spPr>
            <a:xfrm>
              <a:off x="8408873" y="2142637"/>
              <a:ext cx="2044517" cy="359994"/>
            </a:xfrm>
            <a:prstGeom prst="rect">
              <a:avLst/>
            </a:prstGeom>
            <a:noFill/>
          </p:spPr>
          <p:txBody>
            <a:bodyPr wrap="none" rIns="216000" anchor="b" anchorCtr="0">
              <a:noAutofit/>
            </a:bodyPr>
            <a:lstStyle/>
            <a:p>
              <a:pPr algn="r"/>
              <a:r>
                <a:rPr lang="zh-CN" altLang="en-US" sz="2400">
                  <a:solidFill>
                    <a:schemeClr val="accent3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41" name="Group 154"/>
          <p:cNvGrpSpPr/>
          <p:nvPr/>
        </p:nvGrpSpPr>
        <p:grpSpPr>
          <a:xfrm>
            <a:off x="504453" y="5400501"/>
            <a:ext cx="2639794" cy="845867"/>
            <a:chOff x="7813596" y="2142637"/>
            <a:chExt cx="2639794" cy="845867"/>
          </a:xfrm>
        </p:grpSpPr>
        <p:sp>
          <p:nvSpPr>
            <p:cNvPr id="142" name="Rectangle 155"/>
            <p:cNvSpPr/>
            <p:nvPr/>
          </p:nvSpPr>
          <p:spPr>
            <a:xfrm>
              <a:off x="7813596" y="2464530"/>
              <a:ext cx="2639794" cy="523974"/>
            </a:xfrm>
            <a:prstGeom prst="rect">
              <a:avLst/>
            </a:prstGeom>
          </p:spPr>
          <p:txBody>
            <a:bodyPr wrap="square" rIns="21600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 </a:t>
              </a:r>
            </a:p>
          </p:txBody>
        </p:sp>
        <p:sp>
          <p:nvSpPr>
            <p:cNvPr id="143" name="TextBox 156"/>
            <p:cNvSpPr txBox="1"/>
            <p:nvPr/>
          </p:nvSpPr>
          <p:spPr>
            <a:xfrm>
              <a:off x="8408873" y="2142637"/>
              <a:ext cx="2044517" cy="359994"/>
            </a:xfrm>
            <a:prstGeom prst="rect">
              <a:avLst/>
            </a:prstGeom>
            <a:noFill/>
          </p:spPr>
          <p:txBody>
            <a:bodyPr wrap="none" rIns="216000" anchor="b" anchorCtr="0">
              <a:noAutofit/>
            </a:bodyPr>
            <a:lstStyle/>
            <a:p>
              <a:pPr algn="r"/>
              <a:r>
                <a:rPr lang="zh-CN" altLang="en-US" sz="2400">
                  <a:solidFill>
                    <a:schemeClr val="accent4">
                      <a:lumMod val="10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 animBg="1"/>
      <p:bldP spid="1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主题1">
  <a:themeElements>
    <a:clrScheme name="Full Color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9C600"/>
      </a:accent1>
      <a:accent2>
        <a:srgbClr val="00B393"/>
      </a:accent2>
      <a:accent3>
        <a:srgbClr val="00BAF7"/>
      </a:accent3>
      <a:accent4>
        <a:srgbClr val="FFC000"/>
      </a:accent4>
      <a:accent5>
        <a:srgbClr val="F61A00"/>
      </a:accent5>
      <a:accent6>
        <a:srgbClr val="343E48"/>
      </a:accent6>
      <a:hlink>
        <a:srgbClr val="0563C1"/>
      </a:hlink>
      <a:folHlink>
        <a:srgbClr val="954F72"/>
      </a:folHlink>
    </a:clrScheme>
    <a:fontScheme name="Forest">
      <a:majorFont>
        <a:latin typeface="Raleway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324</Words>
  <Application>Microsoft Office PowerPoint</Application>
  <PresentationFormat>自定义</PresentationFormat>
  <Paragraphs>26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第一PPT：www.1ppt.com</vt:lpstr>
      <vt:lpstr>主题1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2019-11-14T13:23:07Z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