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直接箭头连接符 62"/>
          <p:cNvCxnSpPr/>
          <p:nvPr/>
        </p:nvCxnSpPr>
        <p:spPr>
          <a:xfrm rot="10800000">
            <a:off x="216421" y="4334352"/>
            <a:ext cx="0" cy="1887345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4" name="直接箭头连接符 63"/>
          <p:cNvCxnSpPr/>
          <p:nvPr/>
        </p:nvCxnSpPr>
        <p:spPr>
          <a:xfrm>
            <a:off x="216421" y="4337075"/>
            <a:ext cx="37051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5" name="直接箭头连接符 64"/>
          <p:cNvCxnSpPr/>
          <p:nvPr/>
        </p:nvCxnSpPr>
        <p:spPr>
          <a:xfrm>
            <a:off x="216421" y="6216550"/>
            <a:ext cx="37051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6" name="直接箭头连接符 65"/>
          <p:cNvCxnSpPr/>
          <p:nvPr/>
        </p:nvCxnSpPr>
        <p:spPr>
          <a:xfrm rot="10800000" flipH="1">
            <a:off x="7465081" y="4334352"/>
            <a:ext cx="0" cy="1887345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7" name="直接箭头连接符 66"/>
          <p:cNvCxnSpPr/>
          <p:nvPr/>
        </p:nvCxnSpPr>
        <p:spPr>
          <a:xfrm flipH="1">
            <a:off x="7063910" y="4337075"/>
            <a:ext cx="40117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8" name="直接箭头连接符 67"/>
          <p:cNvCxnSpPr/>
          <p:nvPr/>
        </p:nvCxnSpPr>
        <p:spPr>
          <a:xfrm flipH="1">
            <a:off x="7063910" y="6216550"/>
            <a:ext cx="40117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69" name="直接箭头连接符 68"/>
          <p:cNvCxnSpPr/>
          <p:nvPr/>
        </p:nvCxnSpPr>
        <p:spPr>
          <a:xfrm rot="10800000" flipH="1">
            <a:off x="11351260" y="4334352"/>
            <a:ext cx="0" cy="1887345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0" name="直接箭头连接符 69"/>
          <p:cNvCxnSpPr/>
          <p:nvPr/>
        </p:nvCxnSpPr>
        <p:spPr>
          <a:xfrm flipH="1">
            <a:off x="10950089" y="4337075"/>
            <a:ext cx="40117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1" name="直接箭头连接符 70"/>
          <p:cNvCxnSpPr/>
          <p:nvPr/>
        </p:nvCxnSpPr>
        <p:spPr>
          <a:xfrm flipH="1">
            <a:off x="10950089" y="6216550"/>
            <a:ext cx="401171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2" name="直接箭头连接符 71"/>
          <p:cNvCxnSpPr/>
          <p:nvPr/>
        </p:nvCxnSpPr>
        <p:spPr>
          <a:xfrm rot="10800000">
            <a:off x="3753908" y="3026750"/>
            <a:ext cx="0" cy="1327447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3" name="直接箭头连接符 72"/>
          <p:cNvCxnSpPr/>
          <p:nvPr/>
        </p:nvCxnSpPr>
        <p:spPr>
          <a:xfrm>
            <a:off x="3753908" y="3028665"/>
            <a:ext cx="553103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4" name="直接箭头连接符 73"/>
          <p:cNvCxnSpPr/>
          <p:nvPr/>
        </p:nvCxnSpPr>
        <p:spPr>
          <a:xfrm>
            <a:off x="3200609" y="4350577"/>
            <a:ext cx="553103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5" name="直接箭头连接符 74"/>
          <p:cNvCxnSpPr/>
          <p:nvPr/>
        </p:nvCxnSpPr>
        <p:spPr>
          <a:xfrm rot="10800000">
            <a:off x="4297485" y="3026750"/>
            <a:ext cx="0" cy="1327447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6" name="直接箭头连接符 75"/>
          <p:cNvCxnSpPr/>
          <p:nvPr/>
        </p:nvCxnSpPr>
        <p:spPr>
          <a:xfrm rot="10800000">
            <a:off x="4297291" y="4350577"/>
            <a:ext cx="164372" cy="664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7" name="直接箭头连接符 76"/>
          <p:cNvCxnSpPr/>
          <p:nvPr/>
        </p:nvCxnSpPr>
        <p:spPr>
          <a:xfrm rot="10800000" flipH="1">
            <a:off x="7793234" y="3026750"/>
            <a:ext cx="0" cy="1327447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8" name="直接箭头连接符 77"/>
          <p:cNvCxnSpPr/>
          <p:nvPr/>
        </p:nvCxnSpPr>
        <p:spPr>
          <a:xfrm flipH="1">
            <a:off x="7235534" y="3028665"/>
            <a:ext cx="557700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cxnSp>
        <p:nvCxnSpPr>
          <p:cNvPr id="79" name="直接箭头连接符 78"/>
          <p:cNvCxnSpPr/>
          <p:nvPr/>
        </p:nvCxnSpPr>
        <p:spPr>
          <a:xfrm flipH="1">
            <a:off x="7793432" y="4350577"/>
            <a:ext cx="557700" cy="0"/>
          </a:xfrm>
          <a:prstGeom prst="straightConnector1">
            <a:avLst/>
          </a:prstGeom>
          <a:noFill/>
          <a:ln w="12700" cap="flat" cmpd="sng">
            <a:solidFill>
              <a:srgbClr val="FFFFFF">
                <a:lumMod val="65000"/>
              </a:srgbClr>
            </a:solidFill>
            <a:prstDash val="sysDash"/>
            <a:miter/>
            <a:headEnd type="none" w="med" len="med"/>
            <a:tailEnd type="none" w="med" len="med"/>
          </a:ln>
        </p:spPr>
      </p:cxnSp>
      <p:sp>
        <p:nvSpPr>
          <p:cNvPr id="80" name="任意多边形: 形状 20"/>
          <p:cNvSpPr/>
          <p:nvPr/>
        </p:nvSpPr>
        <p:spPr>
          <a:xfrm>
            <a:off x="5226090" y="2491414"/>
            <a:ext cx="1084851" cy="33779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80" y="0"/>
                </a:moveTo>
                <a:lnTo>
                  <a:pt x="66447" y="84172"/>
                </a:lnTo>
                <a:lnTo>
                  <a:pt x="64335" y="29352"/>
                </a:lnTo>
                <a:lnTo>
                  <a:pt x="67660" y="20719"/>
                </a:lnTo>
                <a:lnTo>
                  <a:pt x="52250" y="20719"/>
                </a:lnTo>
                <a:lnTo>
                  <a:pt x="55574" y="29352"/>
                </a:lnTo>
                <a:lnTo>
                  <a:pt x="53508" y="84172"/>
                </a:lnTo>
                <a:lnTo>
                  <a:pt x="40119" y="0"/>
                </a:lnTo>
                <a:lnTo>
                  <a:pt x="40119" y="0"/>
                </a:lnTo>
                <a:lnTo>
                  <a:pt x="37918" y="1007"/>
                </a:lnTo>
                <a:lnTo>
                  <a:pt x="35761" y="2158"/>
                </a:lnTo>
                <a:lnTo>
                  <a:pt x="33695" y="3453"/>
                </a:lnTo>
                <a:lnTo>
                  <a:pt x="31628" y="4892"/>
                </a:lnTo>
                <a:lnTo>
                  <a:pt x="29651" y="6474"/>
                </a:lnTo>
                <a:lnTo>
                  <a:pt x="27719" y="8057"/>
                </a:lnTo>
                <a:lnTo>
                  <a:pt x="25788" y="10071"/>
                </a:lnTo>
                <a:lnTo>
                  <a:pt x="23991" y="12086"/>
                </a:lnTo>
                <a:lnTo>
                  <a:pt x="22193" y="14244"/>
                </a:lnTo>
                <a:lnTo>
                  <a:pt x="20441" y="16546"/>
                </a:lnTo>
                <a:lnTo>
                  <a:pt x="18734" y="19136"/>
                </a:lnTo>
                <a:lnTo>
                  <a:pt x="17117" y="21870"/>
                </a:lnTo>
                <a:lnTo>
                  <a:pt x="15589" y="24748"/>
                </a:lnTo>
                <a:lnTo>
                  <a:pt x="14062" y="27769"/>
                </a:lnTo>
                <a:lnTo>
                  <a:pt x="12669" y="31223"/>
                </a:lnTo>
                <a:lnTo>
                  <a:pt x="11321" y="34676"/>
                </a:lnTo>
                <a:lnTo>
                  <a:pt x="9973" y="38273"/>
                </a:lnTo>
                <a:lnTo>
                  <a:pt x="8760" y="42014"/>
                </a:lnTo>
                <a:lnTo>
                  <a:pt x="7592" y="46187"/>
                </a:lnTo>
                <a:lnTo>
                  <a:pt x="6514" y="50503"/>
                </a:lnTo>
                <a:lnTo>
                  <a:pt x="5481" y="54964"/>
                </a:lnTo>
                <a:lnTo>
                  <a:pt x="4582" y="59712"/>
                </a:lnTo>
                <a:lnTo>
                  <a:pt x="3773" y="64604"/>
                </a:lnTo>
                <a:lnTo>
                  <a:pt x="2965" y="69784"/>
                </a:lnTo>
                <a:lnTo>
                  <a:pt x="2291" y="75251"/>
                </a:lnTo>
                <a:lnTo>
                  <a:pt x="1662" y="80863"/>
                </a:lnTo>
                <a:lnTo>
                  <a:pt x="1168" y="86762"/>
                </a:lnTo>
                <a:lnTo>
                  <a:pt x="763" y="92949"/>
                </a:lnTo>
                <a:lnTo>
                  <a:pt x="449" y="99280"/>
                </a:lnTo>
                <a:lnTo>
                  <a:pt x="224" y="105899"/>
                </a:lnTo>
                <a:lnTo>
                  <a:pt x="44" y="112805"/>
                </a:lnTo>
                <a:lnTo>
                  <a:pt x="0" y="119999"/>
                </a:lnTo>
                <a:lnTo>
                  <a:pt x="120000" y="119999"/>
                </a:lnTo>
                <a:lnTo>
                  <a:pt x="120000" y="119999"/>
                </a:lnTo>
                <a:lnTo>
                  <a:pt x="119955" y="112805"/>
                </a:lnTo>
                <a:lnTo>
                  <a:pt x="119775" y="105899"/>
                </a:lnTo>
                <a:lnTo>
                  <a:pt x="119550" y="99280"/>
                </a:lnTo>
                <a:lnTo>
                  <a:pt x="119191" y="92949"/>
                </a:lnTo>
                <a:lnTo>
                  <a:pt x="118742" y="86762"/>
                </a:lnTo>
                <a:lnTo>
                  <a:pt x="118247" y="80863"/>
                </a:lnTo>
                <a:lnTo>
                  <a:pt x="117708" y="75251"/>
                </a:lnTo>
                <a:lnTo>
                  <a:pt x="117034" y="69784"/>
                </a:lnTo>
                <a:lnTo>
                  <a:pt x="116226" y="64604"/>
                </a:lnTo>
                <a:lnTo>
                  <a:pt x="115372" y="59712"/>
                </a:lnTo>
                <a:lnTo>
                  <a:pt x="114473" y="54964"/>
                </a:lnTo>
                <a:lnTo>
                  <a:pt x="113485" y="50503"/>
                </a:lnTo>
                <a:lnTo>
                  <a:pt x="112317" y="46187"/>
                </a:lnTo>
                <a:lnTo>
                  <a:pt x="111194" y="42014"/>
                </a:lnTo>
                <a:lnTo>
                  <a:pt x="109981" y="38273"/>
                </a:lnTo>
                <a:lnTo>
                  <a:pt x="108678" y="34676"/>
                </a:lnTo>
                <a:lnTo>
                  <a:pt x="107330" y="31079"/>
                </a:lnTo>
                <a:lnTo>
                  <a:pt x="105892" y="27769"/>
                </a:lnTo>
                <a:lnTo>
                  <a:pt x="104410" y="24748"/>
                </a:lnTo>
                <a:lnTo>
                  <a:pt x="102792" y="21870"/>
                </a:lnTo>
                <a:lnTo>
                  <a:pt x="101220" y="19136"/>
                </a:lnTo>
                <a:lnTo>
                  <a:pt x="99558" y="16546"/>
                </a:lnTo>
                <a:lnTo>
                  <a:pt x="97806" y="14244"/>
                </a:lnTo>
                <a:lnTo>
                  <a:pt x="96008" y="12086"/>
                </a:lnTo>
                <a:lnTo>
                  <a:pt x="94122" y="10071"/>
                </a:lnTo>
                <a:lnTo>
                  <a:pt x="92280" y="8057"/>
                </a:lnTo>
                <a:lnTo>
                  <a:pt x="90303" y="6474"/>
                </a:lnTo>
                <a:lnTo>
                  <a:pt x="88326" y="4892"/>
                </a:lnTo>
                <a:lnTo>
                  <a:pt x="86304" y="3453"/>
                </a:lnTo>
                <a:lnTo>
                  <a:pt x="84238" y="2158"/>
                </a:lnTo>
                <a:lnTo>
                  <a:pt x="82081" y="1007"/>
                </a:lnTo>
                <a:lnTo>
                  <a:pt x="79880" y="0"/>
                </a:lnTo>
                <a:lnTo>
                  <a:pt x="79880" y="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1" name="任意多边形: 形状 21"/>
          <p:cNvSpPr/>
          <p:nvPr/>
        </p:nvSpPr>
        <p:spPr>
          <a:xfrm>
            <a:off x="5518412" y="1944117"/>
            <a:ext cx="500197" cy="5001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999"/>
                </a:moveTo>
                <a:lnTo>
                  <a:pt x="120000" y="59999"/>
                </a:lnTo>
                <a:lnTo>
                  <a:pt x="119902" y="63029"/>
                </a:lnTo>
                <a:lnTo>
                  <a:pt x="119609" y="66156"/>
                </a:lnTo>
                <a:lnTo>
                  <a:pt x="119218" y="69185"/>
                </a:lnTo>
                <a:lnTo>
                  <a:pt x="118730" y="72117"/>
                </a:lnTo>
                <a:lnTo>
                  <a:pt x="118047" y="75048"/>
                </a:lnTo>
                <a:lnTo>
                  <a:pt x="117266" y="77882"/>
                </a:lnTo>
                <a:lnTo>
                  <a:pt x="116289" y="80716"/>
                </a:lnTo>
                <a:lnTo>
                  <a:pt x="115215" y="83355"/>
                </a:lnTo>
                <a:lnTo>
                  <a:pt x="113946" y="85993"/>
                </a:lnTo>
                <a:lnTo>
                  <a:pt x="112676" y="88631"/>
                </a:lnTo>
                <a:lnTo>
                  <a:pt x="111310" y="91074"/>
                </a:lnTo>
                <a:lnTo>
                  <a:pt x="109650" y="93615"/>
                </a:lnTo>
                <a:lnTo>
                  <a:pt x="107990" y="95863"/>
                </a:lnTo>
                <a:lnTo>
                  <a:pt x="106232" y="98208"/>
                </a:lnTo>
                <a:lnTo>
                  <a:pt x="104279" y="100358"/>
                </a:lnTo>
                <a:lnTo>
                  <a:pt x="102327" y="102410"/>
                </a:lnTo>
                <a:lnTo>
                  <a:pt x="100276" y="104462"/>
                </a:lnTo>
                <a:lnTo>
                  <a:pt x="98030" y="106319"/>
                </a:lnTo>
                <a:lnTo>
                  <a:pt x="95882" y="108175"/>
                </a:lnTo>
                <a:lnTo>
                  <a:pt x="93539" y="109739"/>
                </a:lnTo>
                <a:lnTo>
                  <a:pt x="91098" y="111302"/>
                </a:lnTo>
                <a:lnTo>
                  <a:pt x="88462" y="112768"/>
                </a:lnTo>
                <a:lnTo>
                  <a:pt x="85923" y="114136"/>
                </a:lnTo>
                <a:lnTo>
                  <a:pt x="83287" y="115211"/>
                </a:lnTo>
                <a:lnTo>
                  <a:pt x="80553" y="116384"/>
                </a:lnTo>
                <a:lnTo>
                  <a:pt x="77721" y="117361"/>
                </a:lnTo>
                <a:lnTo>
                  <a:pt x="74890" y="118045"/>
                </a:lnTo>
                <a:lnTo>
                  <a:pt x="72058" y="118827"/>
                </a:lnTo>
                <a:lnTo>
                  <a:pt x="69031" y="119315"/>
                </a:lnTo>
                <a:lnTo>
                  <a:pt x="66102" y="119706"/>
                </a:lnTo>
                <a:lnTo>
                  <a:pt x="63075" y="119902"/>
                </a:lnTo>
                <a:lnTo>
                  <a:pt x="59951" y="119999"/>
                </a:lnTo>
                <a:lnTo>
                  <a:pt x="59951" y="119999"/>
                </a:lnTo>
                <a:lnTo>
                  <a:pt x="56924" y="119902"/>
                </a:lnTo>
                <a:lnTo>
                  <a:pt x="53897" y="119706"/>
                </a:lnTo>
                <a:lnTo>
                  <a:pt x="50772" y="119315"/>
                </a:lnTo>
                <a:lnTo>
                  <a:pt x="47843" y="118827"/>
                </a:lnTo>
                <a:lnTo>
                  <a:pt x="44914" y="118045"/>
                </a:lnTo>
                <a:lnTo>
                  <a:pt x="42082" y="117361"/>
                </a:lnTo>
                <a:lnTo>
                  <a:pt x="39251" y="116384"/>
                </a:lnTo>
                <a:lnTo>
                  <a:pt x="36615" y="115211"/>
                </a:lnTo>
                <a:lnTo>
                  <a:pt x="33978" y="114136"/>
                </a:lnTo>
                <a:lnTo>
                  <a:pt x="31342" y="112768"/>
                </a:lnTo>
                <a:lnTo>
                  <a:pt x="28901" y="111302"/>
                </a:lnTo>
                <a:lnTo>
                  <a:pt x="26460" y="109739"/>
                </a:lnTo>
                <a:lnTo>
                  <a:pt x="24117" y="108175"/>
                </a:lnTo>
                <a:lnTo>
                  <a:pt x="21773" y="106319"/>
                </a:lnTo>
                <a:lnTo>
                  <a:pt x="19723" y="104462"/>
                </a:lnTo>
                <a:lnTo>
                  <a:pt x="17575" y="102410"/>
                </a:lnTo>
                <a:lnTo>
                  <a:pt x="15524" y="100358"/>
                </a:lnTo>
                <a:lnTo>
                  <a:pt x="13669" y="98208"/>
                </a:lnTo>
                <a:lnTo>
                  <a:pt x="11814" y="95863"/>
                </a:lnTo>
                <a:lnTo>
                  <a:pt x="10252" y="93615"/>
                </a:lnTo>
                <a:lnTo>
                  <a:pt x="8689" y="91074"/>
                </a:lnTo>
                <a:lnTo>
                  <a:pt x="7225" y="88631"/>
                </a:lnTo>
                <a:lnTo>
                  <a:pt x="5858" y="85993"/>
                </a:lnTo>
                <a:lnTo>
                  <a:pt x="4784" y="83355"/>
                </a:lnTo>
                <a:lnTo>
                  <a:pt x="3612" y="80716"/>
                </a:lnTo>
                <a:lnTo>
                  <a:pt x="2636" y="77882"/>
                </a:lnTo>
                <a:lnTo>
                  <a:pt x="1952" y="75048"/>
                </a:lnTo>
                <a:lnTo>
                  <a:pt x="1171" y="72117"/>
                </a:lnTo>
                <a:lnTo>
                  <a:pt x="683" y="69185"/>
                </a:lnTo>
                <a:lnTo>
                  <a:pt x="292" y="66156"/>
                </a:lnTo>
                <a:lnTo>
                  <a:pt x="97" y="63029"/>
                </a:lnTo>
                <a:lnTo>
                  <a:pt x="0" y="59999"/>
                </a:lnTo>
                <a:lnTo>
                  <a:pt x="0" y="59999"/>
                </a:lnTo>
                <a:lnTo>
                  <a:pt x="97" y="56970"/>
                </a:lnTo>
                <a:lnTo>
                  <a:pt x="292" y="53843"/>
                </a:lnTo>
                <a:lnTo>
                  <a:pt x="683" y="50912"/>
                </a:lnTo>
                <a:lnTo>
                  <a:pt x="1171" y="47882"/>
                </a:lnTo>
                <a:lnTo>
                  <a:pt x="1952" y="45048"/>
                </a:lnTo>
                <a:lnTo>
                  <a:pt x="2636" y="42117"/>
                </a:lnTo>
                <a:lnTo>
                  <a:pt x="3612" y="39381"/>
                </a:lnTo>
                <a:lnTo>
                  <a:pt x="4784" y="36644"/>
                </a:lnTo>
                <a:lnTo>
                  <a:pt x="5858" y="34006"/>
                </a:lnTo>
                <a:lnTo>
                  <a:pt x="7225" y="31465"/>
                </a:lnTo>
                <a:lnTo>
                  <a:pt x="8689" y="28925"/>
                </a:lnTo>
                <a:lnTo>
                  <a:pt x="10252" y="26384"/>
                </a:lnTo>
                <a:lnTo>
                  <a:pt x="11814" y="24136"/>
                </a:lnTo>
                <a:lnTo>
                  <a:pt x="13669" y="21889"/>
                </a:lnTo>
                <a:lnTo>
                  <a:pt x="15524" y="19739"/>
                </a:lnTo>
                <a:lnTo>
                  <a:pt x="17575" y="17589"/>
                </a:lnTo>
                <a:lnTo>
                  <a:pt x="19723" y="15635"/>
                </a:lnTo>
                <a:lnTo>
                  <a:pt x="21773" y="13680"/>
                </a:lnTo>
                <a:lnTo>
                  <a:pt x="24117" y="12019"/>
                </a:lnTo>
                <a:lnTo>
                  <a:pt x="26460" y="10260"/>
                </a:lnTo>
                <a:lnTo>
                  <a:pt x="28901" y="8697"/>
                </a:lnTo>
                <a:lnTo>
                  <a:pt x="31342" y="7231"/>
                </a:lnTo>
                <a:lnTo>
                  <a:pt x="33978" y="5960"/>
                </a:lnTo>
                <a:lnTo>
                  <a:pt x="36615" y="4788"/>
                </a:lnTo>
                <a:lnTo>
                  <a:pt x="39251" y="3615"/>
                </a:lnTo>
                <a:lnTo>
                  <a:pt x="42082" y="2638"/>
                </a:lnTo>
                <a:lnTo>
                  <a:pt x="44914" y="1954"/>
                </a:lnTo>
                <a:lnTo>
                  <a:pt x="47843" y="1172"/>
                </a:lnTo>
                <a:lnTo>
                  <a:pt x="50772" y="684"/>
                </a:lnTo>
                <a:lnTo>
                  <a:pt x="53897" y="293"/>
                </a:lnTo>
                <a:lnTo>
                  <a:pt x="56924" y="97"/>
                </a:lnTo>
                <a:lnTo>
                  <a:pt x="59951" y="0"/>
                </a:lnTo>
                <a:lnTo>
                  <a:pt x="59951" y="0"/>
                </a:lnTo>
                <a:lnTo>
                  <a:pt x="63075" y="97"/>
                </a:lnTo>
                <a:lnTo>
                  <a:pt x="66102" y="293"/>
                </a:lnTo>
                <a:lnTo>
                  <a:pt x="69031" y="684"/>
                </a:lnTo>
                <a:lnTo>
                  <a:pt x="72058" y="1172"/>
                </a:lnTo>
                <a:lnTo>
                  <a:pt x="74890" y="1954"/>
                </a:lnTo>
                <a:lnTo>
                  <a:pt x="77721" y="2638"/>
                </a:lnTo>
                <a:lnTo>
                  <a:pt x="80553" y="3615"/>
                </a:lnTo>
                <a:lnTo>
                  <a:pt x="83287" y="4788"/>
                </a:lnTo>
                <a:lnTo>
                  <a:pt x="85923" y="5960"/>
                </a:lnTo>
                <a:lnTo>
                  <a:pt x="88462" y="7231"/>
                </a:lnTo>
                <a:lnTo>
                  <a:pt x="91098" y="8697"/>
                </a:lnTo>
                <a:lnTo>
                  <a:pt x="93539" y="10260"/>
                </a:lnTo>
                <a:lnTo>
                  <a:pt x="95882" y="12019"/>
                </a:lnTo>
                <a:lnTo>
                  <a:pt x="98030" y="13680"/>
                </a:lnTo>
                <a:lnTo>
                  <a:pt x="100276" y="15635"/>
                </a:lnTo>
                <a:lnTo>
                  <a:pt x="102327" y="17589"/>
                </a:lnTo>
                <a:lnTo>
                  <a:pt x="104279" y="19739"/>
                </a:lnTo>
                <a:lnTo>
                  <a:pt x="106232" y="21889"/>
                </a:lnTo>
                <a:lnTo>
                  <a:pt x="107990" y="24136"/>
                </a:lnTo>
                <a:lnTo>
                  <a:pt x="109650" y="26384"/>
                </a:lnTo>
                <a:lnTo>
                  <a:pt x="111310" y="28925"/>
                </a:lnTo>
                <a:lnTo>
                  <a:pt x="112676" y="31465"/>
                </a:lnTo>
                <a:lnTo>
                  <a:pt x="113946" y="34006"/>
                </a:lnTo>
                <a:lnTo>
                  <a:pt x="115215" y="36644"/>
                </a:lnTo>
                <a:lnTo>
                  <a:pt x="116289" y="39381"/>
                </a:lnTo>
                <a:lnTo>
                  <a:pt x="117266" y="42117"/>
                </a:lnTo>
                <a:lnTo>
                  <a:pt x="118047" y="45048"/>
                </a:lnTo>
                <a:lnTo>
                  <a:pt x="118730" y="47882"/>
                </a:lnTo>
                <a:lnTo>
                  <a:pt x="119218" y="50912"/>
                </a:lnTo>
                <a:lnTo>
                  <a:pt x="119609" y="53843"/>
                </a:lnTo>
                <a:lnTo>
                  <a:pt x="119902" y="56970"/>
                </a:lnTo>
                <a:lnTo>
                  <a:pt x="120000" y="59999"/>
                </a:lnTo>
                <a:lnTo>
                  <a:pt x="120000" y="5999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2" name="矩形: 圆角 22"/>
          <p:cNvSpPr/>
          <p:nvPr/>
        </p:nvSpPr>
        <p:spPr>
          <a:xfrm>
            <a:off x="4297401" y="2830605"/>
            <a:ext cx="2942228" cy="392297"/>
          </a:xfrm>
          <a:prstGeom prst="roundRect">
            <a:avLst>
              <a:gd name="adj" fmla="val 50000"/>
            </a:avLst>
          </a:prstGeom>
          <a:solidFill>
            <a:srgbClr val="F0F0F0">
              <a:lumMod val="5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83" name="矩形: 圆角 23"/>
          <p:cNvSpPr/>
          <p:nvPr/>
        </p:nvSpPr>
        <p:spPr>
          <a:xfrm>
            <a:off x="4461677" y="4155095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F5992D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84" name="任意多边形: 形状 24"/>
          <p:cNvSpPr/>
          <p:nvPr/>
        </p:nvSpPr>
        <p:spPr>
          <a:xfrm>
            <a:off x="5388392" y="3918373"/>
            <a:ext cx="760243" cy="2367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80" y="0"/>
                </a:moveTo>
                <a:lnTo>
                  <a:pt x="66447" y="84172"/>
                </a:lnTo>
                <a:lnTo>
                  <a:pt x="64335" y="29352"/>
                </a:lnTo>
                <a:lnTo>
                  <a:pt x="67660" y="20719"/>
                </a:lnTo>
                <a:lnTo>
                  <a:pt x="52250" y="20719"/>
                </a:lnTo>
                <a:lnTo>
                  <a:pt x="55574" y="29352"/>
                </a:lnTo>
                <a:lnTo>
                  <a:pt x="53508" y="84172"/>
                </a:lnTo>
                <a:lnTo>
                  <a:pt x="40119" y="0"/>
                </a:lnTo>
                <a:lnTo>
                  <a:pt x="40119" y="0"/>
                </a:lnTo>
                <a:lnTo>
                  <a:pt x="37918" y="1007"/>
                </a:lnTo>
                <a:lnTo>
                  <a:pt x="35761" y="2158"/>
                </a:lnTo>
                <a:lnTo>
                  <a:pt x="33695" y="3453"/>
                </a:lnTo>
                <a:lnTo>
                  <a:pt x="31628" y="4892"/>
                </a:lnTo>
                <a:lnTo>
                  <a:pt x="29651" y="6474"/>
                </a:lnTo>
                <a:lnTo>
                  <a:pt x="27719" y="8057"/>
                </a:lnTo>
                <a:lnTo>
                  <a:pt x="25788" y="10071"/>
                </a:lnTo>
                <a:lnTo>
                  <a:pt x="23991" y="12086"/>
                </a:lnTo>
                <a:lnTo>
                  <a:pt x="22193" y="14244"/>
                </a:lnTo>
                <a:lnTo>
                  <a:pt x="20441" y="16546"/>
                </a:lnTo>
                <a:lnTo>
                  <a:pt x="18734" y="19136"/>
                </a:lnTo>
                <a:lnTo>
                  <a:pt x="17117" y="21870"/>
                </a:lnTo>
                <a:lnTo>
                  <a:pt x="15589" y="24748"/>
                </a:lnTo>
                <a:lnTo>
                  <a:pt x="14062" y="27769"/>
                </a:lnTo>
                <a:lnTo>
                  <a:pt x="12669" y="31223"/>
                </a:lnTo>
                <a:lnTo>
                  <a:pt x="11321" y="34676"/>
                </a:lnTo>
                <a:lnTo>
                  <a:pt x="9973" y="38273"/>
                </a:lnTo>
                <a:lnTo>
                  <a:pt x="8760" y="42014"/>
                </a:lnTo>
                <a:lnTo>
                  <a:pt x="7592" y="46187"/>
                </a:lnTo>
                <a:lnTo>
                  <a:pt x="6514" y="50503"/>
                </a:lnTo>
                <a:lnTo>
                  <a:pt x="5481" y="54964"/>
                </a:lnTo>
                <a:lnTo>
                  <a:pt x="4582" y="59712"/>
                </a:lnTo>
                <a:lnTo>
                  <a:pt x="3773" y="64604"/>
                </a:lnTo>
                <a:lnTo>
                  <a:pt x="2965" y="69784"/>
                </a:lnTo>
                <a:lnTo>
                  <a:pt x="2291" y="75251"/>
                </a:lnTo>
                <a:lnTo>
                  <a:pt x="1662" y="80863"/>
                </a:lnTo>
                <a:lnTo>
                  <a:pt x="1168" y="86762"/>
                </a:lnTo>
                <a:lnTo>
                  <a:pt x="763" y="92949"/>
                </a:lnTo>
                <a:lnTo>
                  <a:pt x="449" y="99280"/>
                </a:lnTo>
                <a:lnTo>
                  <a:pt x="224" y="105899"/>
                </a:lnTo>
                <a:lnTo>
                  <a:pt x="44" y="112805"/>
                </a:lnTo>
                <a:lnTo>
                  <a:pt x="0" y="119999"/>
                </a:lnTo>
                <a:lnTo>
                  <a:pt x="120000" y="119999"/>
                </a:lnTo>
                <a:lnTo>
                  <a:pt x="120000" y="119999"/>
                </a:lnTo>
                <a:lnTo>
                  <a:pt x="119955" y="112805"/>
                </a:lnTo>
                <a:lnTo>
                  <a:pt x="119775" y="105899"/>
                </a:lnTo>
                <a:lnTo>
                  <a:pt x="119550" y="99280"/>
                </a:lnTo>
                <a:lnTo>
                  <a:pt x="119191" y="92949"/>
                </a:lnTo>
                <a:lnTo>
                  <a:pt x="118742" y="86762"/>
                </a:lnTo>
                <a:lnTo>
                  <a:pt x="118247" y="80863"/>
                </a:lnTo>
                <a:lnTo>
                  <a:pt x="117708" y="75251"/>
                </a:lnTo>
                <a:lnTo>
                  <a:pt x="117034" y="69784"/>
                </a:lnTo>
                <a:lnTo>
                  <a:pt x="116226" y="64604"/>
                </a:lnTo>
                <a:lnTo>
                  <a:pt x="115372" y="59712"/>
                </a:lnTo>
                <a:lnTo>
                  <a:pt x="114473" y="54964"/>
                </a:lnTo>
                <a:lnTo>
                  <a:pt x="113485" y="50503"/>
                </a:lnTo>
                <a:lnTo>
                  <a:pt x="112317" y="46187"/>
                </a:lnTo>
                <a:lnTo>
                  <a:pt x="111194" y="42014"/>
                </a:lnTo>
                <a:lnTo>
                  <a:pt x="109981" y="38273"/>
                </a:lnTo>
                <a:lnTo>
                  <a:pt x="108678" y="34676"/>
                </a:lnTo>
                <a:lnTo>
                  <a:pt x="107330" y="31079"/>
                </a:lnTo>
                <a:lnTo>
                  <a:pt x="105892" y="27769"/>
                </a:lnTo>
                <a:lnTo>
                  <a:pt x="104410" y="24748"/>
                </a:lnTo>
                <a:lnTo>
                  <a:pt x="102792" y="21870"/>
                </a:lnTo>
                <a:lnTo>
                  <a:pt x="101220" y="19136"/>
                </a:lnTo>
                <a:lnTo>
                  <a:pt x="99558" y="16546"/>
                </a:lnTo>
                <a:lnTo>
                  <a:pt x="97806" y="14244"/>
                </a:lnTo>
                <a:lnTo>
                  <a:pt x="96008" y="12086"/>
                </a:lnTo>
                <a:lnTo>
                  <a:pt x="94122" y="10071"/>
                </a:lnTo>
                <a:lnTo>
                  <a:pt x="92280" y="8057"/>
                </a:lnTo>
                <a:lnTo>
                  <a:pt x="90303" y="6474"/>
                </a:lnTo>
                <a:lnTo>
                  <a:pt x="88326" y="4892"/>
                </a:lnTo>
                <a:lnTo>
                  <a:pt x="86304" y="3453"/>
                </a:lnTo>
                <a:lnTo>
                  <a:pt x="84238" y="2158"/>
                </a:lnTo>
                <a:lnTo>
                  <a:pt x="82081" y="1007"/>
                </a:lnTo>
                <a:lnTo>
                  <a:pt x="79880" y="0"/>
                </a:lnTo>
                <a:lnTo>
                  <a:pt x="79880" y="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5" name="任意多边形: 形状 25"/>
          <p:cNvSpPr/>
          <p:nvPr/>
        </p:nvSpPr>
        <p:spPr>
          <a:xfrm>
            <a:off x="5593246" y="3534837"/>
            <a:ext cx="350529" cy="3505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999"/>
                </a:moveTo>
                <a:lnTo>
                  <a:pt x="120000" y="59999"/>
                </a:lnTo>
                <a:lnTo>
                  <a:pt x="119902" y="63029"/>
                </a:lnTo>
                <a:lnTo>
                  <a:pt x="119609" y="66156"/>
                </a:lnTo>
                <a:lnTo>
                  <a:pt x="119218" y="69185"/>
                </a:lnTo>
                <a:lnTo>
                  <a:pt x="118730" y="72117"/>
                </a:lnTo>
                <a:lnTo>
                  <a:pt x="118047" y="75048"/>
                </a:lnTo>
                <a:lnTo>
                  <a:pt x="117266" y="77882"/>
                </a:lnTo>
                <a:lnTo>
                  <a:pt x="116289" y="80716"/>
                </a:lnTo>
                <a:lnTo>
                  <a:pt x="115215" y="83355"/>
                </a:lnTo>
                <a:lnTo>
                  <a:pt x="113946" y="85993"/>
                </a:lnTo>
                <a:lnTo>
                  <a:pt x="112676" y="88631"/>
                </a:lnTo>
                <a:lnTo>
                  <a:pt x="111310" y="91074"/>
                </a:lnTo>
                <a:lnTo>
                  <a:pt x="109650" y="93615"/>
                </a:lnTo>
                <a:lnTo>
                  <a:pt x="107990" y="95863"/>
                </a:lnTo>
                <a:lnTo>
                  <a:pt x="106232" y="98208"/>
                </a:lnTo>
                <a:lnTo>
                  <a:pt x="104279" y="100358"/>
                </a:lnTo>
                <a:lnTo>
                  <a:pt x="102327" y="102410"/>
                </a:lnTo>
                <a:lnTo>
                  <a:pt x="100276" y="104462"/>
                </a:lnTo>
                <a:lnTo>
                  <a:pt x="98030" y="106319"/>
                </a:lnTo>
                <a:lnTo>
                  <a:pt x="95882" y="108175"/>
                </a:lnTo>
                <a:lnTo>
                  <a:pt x="93539" y="109739"/>
                </a:lnTo>
                <a:lnTo>
                  <a:pt x="91098" y="111302"/>
                </a:lnTo>
                <a:lnTo>
                  <a:pt x="88462" y="112768"/>
                </a:lnTo>
                <a:lnTo>
                  <a:pt x="85923" y="114136"/>
                </a:lnTo>
                <a:lnTo>
                  <a:pt x="83287" y="115211"/>
                </a:lnTo>
                <a:lnTo>
                  <a:pt x="80553" y="116384"/>
                </a:lnTo>
                <a:lnTo>
                  <a:pt x="77721" y="117361"/>
                </a:lnTo>
                <a:lnTo>
                  <a:pt x="74890" y="118045"/>
                </a:lnTo>
                <a:lnTo>
                  <a:pt x="72058" y="118827"/>
                </a:lnTo>
                <a:lnTo>
                  <a:pt x="69031" y="119315"/>
                </a:lnTo>
                <a:lnTo>
                  <a:pt x="66102" y="119706"/>
                </a:lnTo>
                <a:lnTo>
                  <a:pt x="63075" y="119902"/>
                </a:lnTo>
                <a:lnTo>
                  <a:pt x="59951" y="119999"/>
                </a:lnTo>
                <a:lnTo>
                  <a:pt x="59951" y="119999"/>
                </a:lnTo>
                <a:lnTo>
                  <a:pt x="56924" y="119902"/>
                </a:lnTo>
                <a:lnTo>
                  <a:pt x="53897" y="119706"/>
                </a:lnTo>
                <a:lnTo>
                  <a:pt x="50772" y="119315"/>
                </a:lnTo>
                <a:lnTo>
                  <a:pt x="47843" y="118827"/>
                </a:lnTo>
                <a:lnTo>
                  <a:pt x="44914" y="118045"/>
                </a:lnTo>
                <a:lnTo>
                  <a:pt x="42082" y="117361"/>
                </a:lnTo>
                <a:lnTo>
                  <a:pt x="39251" y="116384"/>
                </a:lnTo>
                <a:lnTo>
                  <a:pt x="36615" y="115211"/>
                </a:lnTo>
                <a:lnTo>
                  <a:pt x="33978" y="114136"/>
                </a:lnTo>
                <a:lnTo>
                  <a:pt x="31342" y="112768"/>
                </a:lnTo>
                <a:lnTo>
                  <a:pt x="28901" y="111302"/>
                </a:lnTo>
                <a:lnTo>
                  <a:pt x="26460" y="109739"/>
                </a:lnTo>
                <a:lnTo>
                  <a:pt x="24117" y="108175"/>
                </a:lnTo>
                <a:lnTo>
                  <a:pt x="21773" y="106319"/>
                </a:lnTo>
                <a:lnTo>
                  <a:pt x="19723" y="104462"/>
                </a:lnTo>
                <a:lnTo>
                  <a:pt x="17575" y="102410"/>
                </a:lnTo>
                <a:lnTo>
                  <a:pt x="15524" y="100358"/>
                </a:lnTo>
                <a:lnTo>
                  <a:pt x="13669" y="98208"/>
                </a:lnTo>
                <a:lnTo>
                  <a:pt x="11814" y="95863"/>
                </a:lnTo>
                <a:lnTo>
                  <a:pt x="10252" y="93615"/>
                </a:lnTo>
                <a:lnTo>
                  <a:pt x="8689" y="91074"/>
                </a:lnTo>
                <a:lnTo>
                  <a:pt x="7225" y="88631"/>
                </a:lnTo>
                <a:lnTo>
                  <a:pt x="5858" y="85993"/>
                </a:lnTo>
                <a:lnTo>
                  <a:pt x="4784" y="83355"/>
                </a:lnTo>
                <a:lnTo>
                  <a:pt x="3612" y="80716"/>
                </a:lnTo>
                <a:lnTo>
                  <a:pt x="2636" y="77882"/>
                </a:lnTo>
                <a:lnTo>
                  <a:pt x="1952" y="75048"/>
                </a:lnTo>
                <a:lnTo>
                  <a:pt x="1171" y="72117"/>
                </a:lnTo>
                <a:lnTo>
                  <a:pt x="683" y="69185"/>
                </a:lnTo>
                <a:lnTo>
                  <a:pt x="292" y="66156"/>
                </a:lnTo>
                <a:lnTo>
                  <a:pt x="97" y="63029"/>
                </a:lnTo>
                <a:lnTo>
                  <a:pt x="0" y="59999"/>
                </a:lnTo>
                <a:lnTo>
                  <a:pt x="0" y="59999"/>
                </a:lnTo>
                <a:lnTo>
                  <a:pt x="97" y="56970"/>
                </a:lnTo>
                <a:lnTo>
                  <a:pt x="292" y="53843"/>
                </a:lnTo>
                <a:lnTo>
                  <a:pt x="683" y="50912"/>
                </a:lnTo>
                <a:lnTo>
                  <a:pt x="1171" y="47882"/>
                </a:lnTo>
                <a:lnTo>
                  <a:pt x="1952" y="45048"/>
                </a:lnTo>
                <a:lnTo>
                  <a:pt x="2636" y="42117"/>
                </a:lnTo>
                <a:lnTo>
                  <a:pt x="3612" y="39381"/>
                </a:lnTo>
                <a:lnTo>
                  <a:pt x="4784" y="36644"/>
                </a:lnTo>
                <a:lnTo>
                  <a:pt x="5858" y="34006"/>
                </a:lnTo>
                <a:lnTo>
                  <a:pt x="7225" y="31465"/>
                </a:lnTo>
                <a:lnTo>
                  <a:pt x="8689" y="28925"/>
                </a:lnTo>
                <a:lnTo>
                  <a:pt x="10252" y="26384"/>
                </a:lnTo>
                <a:lnTo>
                  <a:pt x="11814" y="24136"/>
                </a:lnTo>
                <a:lnTo>
                  <a:pt x="13669" y="21889"/>
                </a:lnTo>
                <a:lnTo>
                  <a:pt x="15524" y="19739"/>
                </a:lnTo>
                <a:lnTo>
                  <a:pt x="17575" y="17589"/>
                </a:lnTo>
                <a:lnTo>
                  <a:pt x="19723" y="15635"/>
                </a:lnTo>
                <a:lnTo>
                  <a:pt x="21773" y="13680"/>
                </a:lnTo>
                <a:lnTo>
                  <a:pt x="24117" y="12019"/>
                </a:lnTo>
                <a:lnTo>
                  <a:pt x="26460" y="10260"/>
                </a:lnTo>
                <a:lnTo>
                  <a:pt x="28901" y="8697"/>
                </a:lnTo>
                <a:lnTo>
                  <a:pt x="31342" y="7231"/>
                </a:lnTo>
                <a:lnTo>
                  <a:pt x="33978" y="5960"/>
                </a:lnTo>
                <a:lnTo>
                  <a:pt x="36615" y="4788"/>
                </a:lnTo>
                <a:lnTo>
                  <a:pt x="39251" y="3615"/>
                </a:lnTo>
                <a:lnTo>
                  <a:pt x="42082" y="2638"/>
                </a:lnTo>
                <a:lnTo>
                  <a:pt x="44914" y="1954"/>
                </a:lnTo>
                <a:lnTo>
                  <a:pt x="47843" y="1172"/>
                </a:lnTo>
                <a:lnTo>
                  <a:pt x="50772" y="684"/>
                </a:lnTo>
                <a:lnTo>
                  <a:pt x="53897" y="293"/>
                </a:lnTo>
                <a:lnTo>
                  <a:pt x="56924" y="97"/>
                </a:lnTo>
                <a:lnTo>
                  <a:pt x="59951" y="0"/>
                </a:lnTo>
                <a:lnTo>
                  <a:pt x="59951" y="0"/>
                </a:lnTo>
                <a:lnTo>
                  <a:pt x="63075" y="97"/>
                </a:lnTo>
                <a:lnTo>
                  <a:pt x="66102" y="293"/>
                </a:lnTo>
                <a:lnTo>
                  <a:pt x="69031" y="684"/>
                </a:lnTo>
                <a:lnTo>
                  <a:pt x="72058" y="1172"/>
                </a:lnTo>
                <a:lnTo>
                  <a:pt x="74890" y="1954"/>
                </a:lnTo>
                <a:lnTo>
                  <a:pt x="77721" y="2638"/>
                </a:lnTo>
                <a:lnTo>
                  <a:pt x="80553" y="3615"/>
                </a:lnTo>
                <a:lnTo>
                  <a:pt x="83287" y="4788"/>
                </a:lnTo>
                <a:lnTo>
                  <a:pt x="85923" y="5960"/>
                </a:lnTo>
                <a:lnTo>
                  <a:pt x="88462" y="7231"/>
                </a:lnTo>
                <a:lnTo>
                  <a:pt x="91098" y="8697"/>
                </a:lnTo>
                <a:lnTo>
                  <a:pt x="93539" y="10260"/>
                </a:lnTo>
                <a:lnTo>
                  <a:pt x="95882" y="12019"/>
                </a:lnTo>
                <a:lnTo>
                  <a:pt x="98030" y="13680"/>
                </a:lnTo>
                <a:lnTo>
                  <a:pt x="100276" y="15635"/>
                </a:lnTo>
                <a:lnTo>
                  <a:pt x="102327" y="17589"/>
                </a:lnTo>
                <a:lnTo>
                  <a:pt x="104279" y="19739"/>
                </a:lnTo>
                <a:lnTo>
                  <a:pt x="106232" y="21889"/>
                </a:lnTo>
                <a:lnTo>
                  <a:pt x="107990" y="24136"/>
                </a:lnTo>
                <a:lnTo>
                  <a:pt x="109650" y="26384"/>
                </a:lnTo>
                <a:lnTo>
                  <a:pt x="111310" y="28925"/>
                </a:lnTo>
                <a:lnTo>
                  <a:pt x="112676" y="31465"/>
                </a:lnTo>
                <a:lnTo>
                  <a:pt x="113946" y="34006"/>
                </a:lnTo>
                <a:lnTo>
                  <a:pt x="115215" y="36644"/>
                </a:lnTo>
                <a:lnTo>
                  <a:pt x="116289" y="39381"/>
                </a:lnTo>
                <a:lnTo>
                  <a:pt x="117266" y="42117"/>
                </a:lnTo>
                <a:lnTo>
                  <a:pt x="118047" y="45048"/>
                </a:lnTo>
                <a:lnTo>
                  <a:pt x="118730" y="47882"/>
                </a:lnTo>
                <a:lnTo>
                  <a:pt x="119218" y="50912"/>
                </a:lnTo>
                <a:lnTo>
                  <a:pt x="119609" y="53843"/>
                </a:lnTo>
                <a:lnTo>
                  <a:pt x="119902" y="56970"/>
                </a:lnTo>
                <a:lnTo>
                  <a:pt x="120000" y="59999"/>
                </a:lnTo>
                <a:lnTo>
                  <a:pt x="120000" y="5999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6" name="矩形: 圆角 26"/>
          <p:cNvSpPr/>
          <p:nvPr/>
        </p:nvSpPr>
        <p:spPr>
          <a:xfrm>
            <a:off x="586931" y="6016316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3891DE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1513649" y="5396058"/>
            <a:ext cx="760243" cy="620257"/>
            <a:chOff x="3112799" y="2067558"/>
            <a:chExt cx="418132" cy="341140"/>
          </a:xfrm>
        </p:grpSpPr>
        <p:sp>
          <p:nvSpPr>
            <p:cNvPr id="120" name="任意多边形: 形状 60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任意多边形: 形状 61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56040" y="5561373"/>
            <a:ext cx="557609" cy="454933"/>
            <a:chOff x="3112799" y="2067558"/>
            <a:chExt cx="418132" cy="341140"/>
          </a:xfrm>
        </p:grpSpPr>
        <p:sp>
          <p:nvSpPr>
            <p:cNvPr id="118" name="任意多边形: 形状 58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任意多边形: 形状 59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273892" y="5561373"/>
            <a:ext cx="557609" cy="454933"/>
            <a:chOff x="3112799" y="2067558"/>
            <a:chExt cx="418132" cy="341140"/>
          </a:xfrm>
        </p:grpSpPr>
        <p:sp>
          <p:nvSpPr>
            <p:cNvPr id="116" name="任意多边形: 形状 56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任意多边形: 形状 57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90" name="矩形: 圆角 30"/>
          <p:cNvSpPr/>
          <p:nvPr/>
        </p:nvSpPr>
        <p:spPr>
          <a:xfrm>
            <a:off x="4461677" y="6016316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313F49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5388393" y="5396058"/>
            <a:ext cx="760243" cy="620257"/>
            <a:chOff x="3112799" y="2067558"/>
            <a:chExt cx="418132" cy="341140"/>
          </a:xfrm>
        </p:grpSpPr>
        <p:sp>
          <p:nvSpPr>
            <p:cNvPr id="114" name="任意多边形: 形状 54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任意多边形: 形状 55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830784" y="5561373"/>
            <a:ext cx="557609" cy="454933"/>
            <a:chOff x="3112799" y="2067558"/>
            <a:chExt cx="418132" cy="341140"/>
          </a:xfrm>
        </p:grpSpPr>
        <p:sp>
          <p:nvSpPr>
            <p:cNvPr id="112" name="任意多边形: 形状 52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任意多边形: 形状 53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148636" y="5561373"/>
            <a:ext cx="557609" cy="454933"/>
            <a:chOff x="3112799" y="2067558"/>
            <a:chExt cx="418132" cy="341140"/>
          </a:xfrm>
        </p:grpSpPr>
        <p:sp>
          <p:nvSpPr>
            <p:cNvPr id="110" name="任意多边形: 形状 50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任意多边形: 形状 51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94" name="矩形: 圆角 34"/>
          <p:cNvSpPr/>
          <p:nvPr/>
        </p:nvSpPr>
        <p:spPr>
          <a:xfrm>
            <a:off x="8336416" y="6016316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404F64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9263135" y="5396058"/>
            <a:ext cx="760243" cy="620257"/>
            <a:chOff x="3112799" y="2067558"/>
            <a:chExt cx="418132" cy="341140"/>
          </a:xfrm>
        </p:grpSpPr>
        <p:sp>
          <p:nvSpPr>
            <p:cNvPr id="108" name="任意多边形: 形状 48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任意多边形: 形状 49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705526" y="5561373"/>
            <a:ext cx="557609" cy="454933"/>
            <a:chOff x="3112799" y="2067558"/>
            <a:chExt cx="418132" cy="341140"/>
          </a:xfrm>
        </p:grpSpPr>
        <p:sp>
          <p:nvSpPr>
            <p:cNvPr id="106" name="任意多边形: 形状 46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任意多边形: 形状 47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0023378" y="5561373"/>
            <a:ext cx="557609" cy="454933"/>
            <a:chOff x="3112799" y="2067558"/>
            <a:chExt cx="418132" cy="341140"/>
          </a:xfrm>
        </p:grpSpPr>
        <p:sp>
          <p:nvSpPr>
            <p:cNvPr id="104" name="任意多边形: 形状 44"/>
            <p:cNvSpPr/>
            <p:nvPr/>
          </p:nvSpPr>
          <p:spPr>
            <a:xfrm>
              <a:off x="3112799" y="2278502"/>
              <a:ext cx="418132" cy="13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任意多边形: 形状 45"/>
            <p:cNvSpPr/>
            <p:nvPr/>
          </p:nvSpPr>
          <p:spPr>
            <a:xfrm>
              <a:off x="3225468" y="2067558"/>
              <a:ext cx="192790" cy="1927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98" name="矩形: 圆角 38"/>
          <p:cNvSpPr/>
          <p:nvPr/>
        </p:nvSpPr>
        <p:spPr>
          <a:xfrm>
            <a:off x="8336416" y="4155095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EB223D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99" name="任意多边形: 形状 39"/>
          <p:cNvSpPr/>
          <p:nvPr/>
        </p:nvSpPr>
        <p:spPr>
          <a:xfrm>
            <a:off x="9263135" y="3918373"/>
            <a:ext cx="760243" cy="2367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80" y="0"/>
                </a:moveTo>
                <a:lnTo>
                  <a:pt x="66447" y="84172"/>
                </a:lnTo>
                <a:lnTo>
                  <a:pt x="64335" y="29352"/>
                </a:lnTo>
                <a:lnTo>
                  <a:pt x="67660" y="20719"/>
                </a:lnTo>
                <a:lnTo>
                  <a:pt x="52250" y="20719"/>
                </a:lnTo>
                <a:lnTo>
                  <a:pt x="55574" y="29352"/>
                </a:lnTo>
                <a:lnTo>
                  <a:pt x="53508" y="84172"/>
                </a:lnTo>
                <a:lnTo>
                  <a:pt x="40119" y="0"/>
                </a:lnTo>
                <a:lnTo>
                  <a:pt x="40119" y="0"/>
                </a:lnTo>
                <a:lnTo>
                  <a:pt x="37918" y="1007"/>
                </a:lnTo>
                <a:lnTo>
                  <a:pt x="35761" y="2158"/>
                </a:lnTo>
                <a:lnTo>
                  <a:pt x="33695" y="3453"/>
                </a:lnTo>
                <a:lnTo>
                  <a:pt x="31628" y="4892"/>
                </a:lnTo>
                <a:lnTo>
                  <a:pt x="29651" y="6474"/>
                </a:lnTo>
                <a:lnTo>
                  <a:pt x="27719" y="8057"/>
                </a:lnTo>
                <a:lnTo>
                  <a:pt x="25788" y="10071"/>
                </a:lnTo>
                <a:lnTo>
                  <a:pt x="23991" y="12086"/>
                </a:lnTo>
                <a:lnTo>
                  <a:pt x="22193" y="14244"/>
                </a:lnTo>
                <a:lnTo>
                  <a:pt x="20441" y="16546"/>
                </a:lnTo>
                <a:lnTo>
                  <a:pt x="18734" y="19136"/>
                </a:lnTo>
                <a:lnTo>
                  <a:pt x="17117" y="21870"/>
                </a:lnTo>
                <a:lnTo>
                  <a:pt x="15589" y="24748"/>
                </a:lnTo>
                <a:lnTo>
                  <a:pt x="14062" y="27769"/>
                </a:lnTo>
                <a:lnTo>
                  <a:pt x="12669" y="31223"/>
                </a:lnTo>
                <a:lnTo>
                  <a:pt x="11321" y="34676"/>
                </a:lnTo>
                <a:lnTo>
                  <a:pt x="9973" y="38273"/>
                </a:lnTo>
                <a:lnTo>
                  <a:pt x="8760" y="42014"/>
                </a:lnTo>
                <a:lnTo>
                  <a:pt x="7592" y="46187"/>
                </a:lnTo>
                <a:lnTo>
                  <a:pt x="6514" y="50503"/>
                </a:lnTo>
                <a:lnTo>
                  <a:pt x="5481" y="54964"/>
                </a:lnTo>
                <a:lnTo>
                  <a:pt x="4582" y="59712"/>
                </a:lnTo>
                <a:lnTo>
                  <a:pt x="3773" y="64604"/>
                </a:lnTo>
                <a:lnTo>
                  <a:pt x="2965" y="69784"/>
                </a:lnTo>
                <a:lnTo>
                  <a:pt x="2291" y="75251"/>
                </a:lnTo>
                <a:lnTo>
                  <a:pt x="1662" y="80863"/>
                </a:lnTo>
                <a:lnTo>
                  <a:pt x="1168" y="86762"/>
                </a:lnTo>
                <a:lnTo>
                  <a:pt x="763" y="92949"/>
                </a:lnTo>
                <a:lnTo>
                  <a:pt x="449" y="99280"/>
                </a:lnTo>
                <a:lnTo>
                  <a:pt x="224" y="105899"/>
                </a:lnTo>
                <a:lnTo>
                  <a:pt x="44" y="112805"/>
                </a:lnTo>
                <a:lnTo>
                  <a:pt x="0" y="119999"/>
                </a:lnTo>
                <a:lnTo>
                  <a:pt x="120000" y="119999"/>
                </a:lnTo>
                <a:lnTo>
                  <a:pt x="120000" y="119999"/>
                </a:lnTo>
                <a:lnTo>
                  <a:pt x="119955" y="112805"/>
                </a:lnTo>
                <a:lnTo>
                  <a:pt x="119775" y="105899"/>
                </a:lnTo>
                <a:lnTo>
                  <a:pt x="119550" y="99280"/>
                </a:lnTo>
                <a:lnTo>
                  <a:pt x="119191" y="92949"/>
                </a:lnTo>
                <a:lnTo>
                  <a:pt x="118742" y="86762"/>
                </a:lnTo>
                <a:lnTo>
                  <a:pt x="118247" y="80863"/>
                </a:lnTo>
                <a:lnTo>
                  <a:pt x="117708" y="75251"/>
                </a:lnTo>
                <a:lnTo>
                  <a:pt x="117034" y="69784"/>
                </a:lnTo>
                <a:lnTo>
                  <a:pt x="116226" y="64604"/>
                </a:lnTo>
                <a:lnTo>
                  <a:pt x="115372" y="59712"/>
                </a:lnTo>
                <a:lnTo>
                  <a:pt x="114473" y="54964"/>
                </a:lnTo>
                <a:lnTo>
                  <a:pt x="113485" y="50503"/>
                </a:lnTo>
                <a:lnTo>
                  <a:pt x="112317" y="46187"/>
                </a:lnTo>
                <a:lnTo>
                  <a:pt x="111194" y="42014"/>
                </a:lnTo>
                <a:lnTo>
                  <a:pt x="109981" y="38273"/>
                </a:lnTo>
                <a:lnTo>
                  <a:pt x="108678" y="34676"/>
                </a:lnTo>
                <a:lnTo>
                  <a:pt x="107330" y="31079"/>
                </a:lnTo>
                <a:lnTo>
                  <a:pt x="105892" y="27769"/>
                </a:lnTo>
                <a:lnTo>
                  <a:pt x="104410" y="24748"/>
                </a:lnTo>
                <a:lnTo>
                  <a:pt x="102792" y="21870"/>
                </a:lnTo>
                <a:lnTo>
                  <a:pt x="101220" y="19136"/>
                </a:lnTo>
                <a:lnTo>
                  <a:pt x="99558" y="16546"/>
                </a:lnTo>
                <a:lnTo>
                  <a:pt x="97806" y="14244"/>
                </a:lnTo>
                <a:lnTo>
                  <a:pt x="96008" y="12086"/>
                </a:lnTo>
                <a:lnTo>
                  <a:pt x="94122" y="10071"/>
                </a:lnTo>
                <a:lnTo>
                  <a:pt x="92280" y="8057"/>
                </a:lnTo>
                <a:lnTo>
                  <a:pt x="90303" y="6474"/>
                </a:lnTo>
                <a:lnTo>
                  <a:pt x="88326" y="4892"/>
                </a:lnTo>
                <a:lnTo>
                  <a:pt x="86304" y="3453"/>
                </a:lnTo>
                <a:lnTo>
                  <a:pt x="84238" y="2158"/>
                </a:lnTo>
                <a:lnTo>
                  <a:pt x="82081" y="1007"/>
                </a:lnTo>
                <a:lnTo>
                  <a:pt x="79880" y="0"/>
                </a:lnTo>
                <a:lnTo>
                  <a:pt x="79880" y="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0" name="任意多边形: 形状 40"/>
          <p:cNvSpPr/>
          <p:nvPr/>
        </p:nvSpPr>
        <p:spPr>
          <a:xfrm>
            <a:off x="9467989" y="3534837"/>
            <a:ext cx="350529" cy="3505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999"/>
                </a:moveTo>
                <a:lnTo>
                  <a:pt x="120000" y="59999"/>
                </a:lnTo>
                <a:lnTo>
                  <a:pt x="119902" y="63029"/>
                </a:lnTo>
                <a:lnTo>
                  <a:pt x="119609" y="66156"/>
                </a:lnTo>
                <a:lnTo>
                  <a:pt x="119218" y="69185"/>
                </a:lnTo>
                <a:lnTo>
                  <a:pt x="118730" y="72117"/>
                </a:lnTo>
                <a:lnTo>
                  <a:pt x="118047" y="75048"/>
                </a:lnTo>
                <a:lnTo>
                  <a:pt x="117266" y="77882"/>
                </a:lnTo>
                <a:lnTo>
                  <a:pt x="116289" y="80716"/>
                </a:lnTo>
                <a:lnTo>
                  <a:pt x="115215" y="83355"/>
                </a:lnTo>
                <a:lnTo>
                  <a:pt x="113946" y="85993"/>
                </a:lnTo>
                <a:lnTo>
                  <a:pt x="112676" y="88631"/>
                </a:lnTo>
                <a:lnTo>
                  <a:pt x="111310" y="91074"/>
                </a:lnTo>
                <a:lnTo>
                  <a:pt x="109650" y="93615"/>
                </a:lnTo>
                <a:lnTo>
                  <a:pt x="107990" y="95863"/>
                </a:lnTo>
                <a:lnTo>
                  <a:pt x="106232" y="98208"/>
                </a:lnTo>
                <a:lnTo>
                  <a:pt x="104279" y="100358"/>
                </a:lnTo>
                <a:lnTo>
                  <a:pt x="102327" y="102410"/>
                </a:lnTo>
                <a:lnTo>
                  <a:pt x="100276" y="104462"/>
                </a:lnTo>
                <a:lnTo>
                  <a:pt x="98030" y="106319"/>
                </a:lnTo>
                <a:lnTo>
                  <a:pt x="95882" y="108175"/>
                </a:lnTo>
                <a:lnTo>
                  <a:pt x="93539" y="109739"/>
                </a:lnTo>
                <a:lnTo>
                  <a:pt x="91098" y="111302"/>
                </a:lnTo>
                <a:lnTo>
                  <a:pt x="88462" y="112768"/>
                </a:lnTo>
                <a:lnTo>
                  <a:pt x="85923" y="114136"/>
                </a:lnTo>
                <a:lnTo>
                  <a:pt x="83287" y="115211"/>
                </a:lnTo>
                <a:lnTo>
                  <a:pt x="80553" y="116384"/>
                </a:lnTo>
                <a:lnTo>
                  <a:pt x="77721" y="117361"/>
                </a:lnTo>
                <a:lnTo>
                  <a:pt x="74890" y="118045"/>
                </a:lnTo>
                <a:lnTo>
                  <a:pt x="72058" y="118827"/>
                </a:lnTo>
                <a:lnTo>
                  <a:pt x="69031" y="119315"/>
                </a:lnTo>
                <a:lnTo>
                  <a:pt x="66102" y="119706"/>
                </a:lnTo>
                <a:lnTo>
                  <a:pt x="63075" y="119902"/>
                </a:lnTo>
                <a:lnTo>
                  <a:pt x="59951" y="119999"/>
                </a:lnTo>
                <a:lnTo>
                  <a:pt x="59951" y="119999"/>
                </a:lnTo>
                <a:lnTo>
                  <a:pt x="56924" y="119902"/>
                </a:lnTo>
                <a:lnTo>
                  <a:pt x="53897" y="119706"/>
                </a:lnTo>
                <a:lnTo>
                  <a:pt x="50772" y="119315"/>
                </a:lnTo>
                <a:lnTo>
                  <a:pt x="47843" y="118827"/>
                </a:lnTo>
                <a:lnTo>
                  <a:pt x="44914" y="118045"/>
                </a:lnTo>
                <a:lnTo>
                  <a:pt x="42082" y="117361"/>
                </a:lnTo>
                <a:lnTo>
                  <a:pt x="39251" y="116384"/>
                </a:lnTo>
                <a:lnTo>
                  <a:pt x="36615" y="115211"/>
                </a:lnTo>
                <a:lnTo>
                  <a:pt x="33978" y="114136"/>
                </a:lnTo>
                <a:lnTo>
                  <a:pt x="31342" y="112768"/>
                </a:lnTo>
                <a:lnTo>
                  <a:pt x="28901" y="111302"/>
                </a:lnTo>
                <a:lnTo>
                  <a:pt x="26460" y="109739"/>
                </a:lnTo>
                <a:lnTo>
                  <a:pt x="24117" y="108175"/>
                </a:lnTo>
                <a:lnTo>
                  <a:pt x="21773" y="106319"/>
                </a:lnTo>
                <a:lnTo>
                  <a:pt x="19723" y="104462"/>
                </a:lnTo>
                <a:lnTo>
                  <a:pt x="17575" y="102410"/>
                </a:lnTo>
                <a:lnTo>
                  <a:pt x="15524" y="100358"/>
                </a:lnTo>
                <a:lnTo>
                  <a:pt x="13669" y="98208"/>
                </a:lnTo>
                <a:lnTo>
                  <a:pt x="11814" y="95863"/>
                </a:lnTo>
                <a:lnTo>
                  <a:pt x="10252" y="93615"/>
                </a:lnTo>
                <a:lnTo>
                  <a:pt x="8689" y="91074"/>
                </a:lnTo>
                <a:lnTo>
                  <a:pt x="7225" y="88631"/>
                </a:lnTo>
                <a:lnTo>
                  <a:pt x="5858" y="85993"/>
                </a:lnTo>
                <a:lnTo>
                  <a:pt x="4784" y="83355"/>
                </a:lnTo>
                <a:lnTo>
                  <a:pt x="3612" y="80716"/>
                </a:lnTo>
                <a:lnTo>
                  <a:pt x="2636" y="77882"/>
                </a:lnTo>
                <a:lnTo>
                  <a:pt x="1952" y="75048"/>
                </a:lnTo>
                <a:lnTo>
                  <a:pt x="1171" y="72117"/>
                </a:lnTo>
                <a:lnTo>
                  <a:pt x="683" y="69185"/>
                </a:lnTo>
                <a:lnTo>
                  <a:pt x="292" y="66156"/>
                </a:lnTo>
                <a:lnTo>
                  <a:pt x="97" y="63029"/>
                </a:lnTo>
                <a:lnTo>
                  <a:pt x="0" y="59999"/>
                </a:lnTo>
                <a:lnTo>
                  <a:pt x="0" y="59999"/>
                </a:lnTo>
                <a:lnTo>
                  <a:pt x="97" y="56970"/>
                </a:lnTo>
                <a:lnTo>
                  <a:pt x="292" y="53843"/>
                </a:lnTo>
                <a:lnTo>
                  <a:pt x="683" y="50912"/>
                </a:lnTo>
                <a:lnTo>
                  <a:pt x="1171" y="47882"/>
                </a:lnTo>
                <a:lnTo>
                  <a:pt x="1952" y="45048"/>
                </a:lnTo>
                <a:lnTo>
                  <a:pt x="2636" y="42117"/>
                </a:lnTo>
                <a:lnTo>
                  <a:pt x="3612" y="39381"/>
                </a:lnTo>
                <a:lnTo>
                  <a:pt x="4784" y="36644"/>
                </a:lnTo>
                <a:lnTo>
                  <a:pt x="5858" y="34006"/>
                </a:lnTo>
                <a:lnTo>
                  <a:pt x="7225" y="31465"/>
                </a:lnTo>
                <a:lnTo>
                  <a:pt x="8689" y="28925"/>
                </a:lnTo>
                <a:lnTo>
                  <a:pt x="10252" y="26384"/>
                </a:lnTo>
                <a:lnTo>
                  <a:pt x="11814" y="24136"/>
                </a:lnTo>
                <a:lnTo>
                  <a:pt x="13669" y="21889"/>
                </a:lnTo>
                <a:lnTo>
                  <a:pt x="15524" y="19739"/>
                </a:lnTo>
                <a:lnTo>
                  <a:pt x="17575" y="17589"/>
                </a:lnTo>
                <a:lnTo>
                  <a:pt x="19723" y="15635"/>
                </a:lnTo>
                <a:lnTo>
                  <a:pt x="21773" y="13680"/>
                </a:lnTo>
                <a:lnTo>
                  <a:pt x="24117" y="12019"/>
                </a:lnTo>
                <a:lnTo>
                  <a:pt x="26460" y="10260"/>
                </a:lnTo>
                <a:lnTo>
                  <a:pt x="28901" y="8697"/>
                </a:lnTo>
                <a:lnTo>
                  <a:pt x="31342" y="7231"/>
                </a:lnTo>
                <a:lnTo>
                  <a:pt x="33978" y="5960"/>
                </a:lnTo>
                <a:lnTo>
                  <a:pt x="36615" y="4788"/>
                </a:lnTo>
                <a:lnTo>
                  <a:pt x="39251" y="3615"/>
                </a:lnTo>
                <a:lnTo>
                  <a:pt x="42082" y="2638"/>
                </a:lnTo>
                <a:lnTo>
                  <a:pt x="44914" y="1954"/>
                </a:lnTo>
                <a:lnTo>
                  <a:pt x="47843" y="1172"/>
                </a:lnTo>
                <a:lnTo>
                  <a:pt x="50772" y="684"/>
                </a:lnTo>
                <a:lnTo>
                  <a:pt x="53897" y="293"/>
                </a:lnTo>
                <a:lnTo>
                  <a:pt x="56924" y="97"/>
                </a:lnTo>
                <a:lnTo>
                  <a:pt x="59951" y="0"/>
                </a:lnTo>
                <a:lnTo>
                  <a:pt x="59951" y="0"/>
                </a:lnTo>
                <a:lnTo>
                  <a:pt x="63075" y="97"/>
                </a:lnTo>
                <a:lnTo>
                  <a:pt x="66102" y="293"/>
                </a:lnTo>
                <a:lnTo>
                  <a:pt x="69031" y="684"/>
                </a:lnTo>
                <a:lnTo>
                  <a:pt x="72058" y="1172"/>
                </a:lnTo>
                <a:lnTo>
                  <a:pt x="74890" y="1954"/>
                </a:lnTo>
                <a:lnTo>
                  <a:pt x="77721" y="2638"/>
                </a:lnTo>
                <a:lnTo>
                  <a:pt x="80553" y="3615"/>
                </a:lnTo>
                <a:lnTo>
                  <a:pt x="83287" y="4788"/>
                </a:lnTo>
                <a:lnTo>
                  <a:pt x="85923" y="5960"/>
                </a:lnTo>
                <a:lnTo>
                  <a:pt x="88462" y="7231"/>
                </a:lnTo>
                <a:lnTo>
                  <a:pt x="91098" y="8697"/>
                </a:lnTo>
                <a:lnTo>
                  <a:pt x="93539" y="10260"/>
                </a:lnTo>
                <a:lnTo>
                  <a:pt x="95882" y="12019"/>
                </a:lnTo>
                <a:lnTo>
                  <a:pt x="98030" y="13680"/>
                </a:lnTo>
                <a:lnTo>
                  <a:pt x="100276" y="15635"/>
                </a:lnTo>
                <a:lnTo>
                  <a:pt x="102327" y="17589"/>
                </a:lnTo>
                <a:lnTo>
                  <a:pt x="104279" y="19739"/>
                </a:lnTo>
                <a:lnTo>
                  <a:pt x="106232" y="21889"/>
                </a:lnTo>
                <a:lnTo>
                  <a:pt x="107990" y="24136"/>
                </a:lnTo>
                <a:lnTo>
                  <a:pt x="109650" y="26384"/>
                </a:lnTo>
                <a:lnTo>
                  <a:pt x="111310" y="28925"/>
                </a:lnTo>
                <a:lnTo>
                  <a:pt x="112676" y="31465"/>
                </a:lnTo>
                <a:lnTo>
                  <a:pt x="113946" y="34006"/>
                </a:lnTo>
                <a:lnTo>
                  <a:pt x="115215" y="36644"/>
                </a:lnTo>
                <a:lnTo>
                  <a:pt x="116289" y="39381"/>
                </a:lnTo>
                <a:lnTo>
                  <a:pt x="117266" y="42117"/>
                </a:lnTo>
                <a:lnTo>
                  <a:pt x="118047" y="45048"/>
                </a:lnTo>
                <a:lnTo>
                  <a:pt x="118730" y="47882"/>
                </a:lnTo>
                <a:lnTo>
                  <a:pt x="119218" y="50912"/>
                </a:lnTo>
                <a:lnTo>
                  <a:pt x="119609" y="53843"/>
                </a:lnTo>
                <a:lnTo>
                  <a:pt x="119902" y="56970"/>
                </a:lnTo>
                <a:lnTo>
                  <a:pt x="120000" y="59999"/>
                </a:lnTo>
                <a:lnTo>
                  <a:pt x="120000" y="5999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1" name="矩形: 圆角 41"/>
          <p:cNvSpPr/>
          <p:nvPr/>
        </p:nvSpPr>
        <p:spPr>
          <a:xfrm>
            <a:off x="586931" y="4155095"/>
            <a:ext cx="2613676" cy="392297"/>
          </a:xfrm>
          <a:prstGeom prst="roundRect">
            <a:avLst>
              <a:gd name="adj" fmla="val 50000"/>
            </a:avLst>
          </a:prstGeom>
          <a:solidFill>
            <a:srgbClr val="7FB34C">
              <a:lumMod val="100000"/>
            </a:srgbClr>
          </a:solidFill>
          <a:ln>
            <a:noFill/>
          </a:ln>
        </p:spPr>
        <p:txBody>
          <a:bodyPr wrap="none" lIns="91425" tIns="45700" rIns="91425" bIns="45700" anchor="ctr" anchorCtr="0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102" name="任意多边形: 形状 42"/>
          <p:cNvSpPr/>
          <p:nvPr/>
        </p:nvSpPr>
        <p:spPr>
          <a:xfrm>
            <a:off x="1513649" y="3918363"/>
            <a:ext cx="760243" cy="2367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80" y="0"/>
                </a:moveTo>
                <a:lnTo>
                  <a:pt x="66447" y="84172"/>
                </a:lnTo>
                <a:lnTo>
                  <a:pt x="64335" y="29352"/>
                </a:lnTo>
                <a:lnTo>
                  <a:pt x="67660" y="20719"/>
                </a:lnTo>
                <a:lnTo>
                  <a:pt x="52250" y="20719"/>
                </a:lnTo>
                <a:lnTo>
                  <a:pt x="55574" y="29352"/>
                </a:lnTo>
                <a:lnTo>
                  <a:pt x="53508" y="84172"/>
                </a:lnTo>
                <a:lnTo>
                  <a:pt x="40119" y="0"/>
                </a:lnTo>
                <a:lnTo>
                  <a:pt x="40119" y="0"/>
                </a:lnTo>
                <a:lnTo>
                  <a:pt x="37918" y="1007"/>
                </a:lnTo>
                <a:lnTo>
                  <a:pt x="35761" y="2158"/>
                </a:lnTo>
                <a:lnTo>
                  <a:pt x="33695" y="3453"/>
                </a:lnTo>
                <a:lnTo>
                  <a:pt x="31628" y="4892"/>
                </a:lnTo>
                <a:lnTo>
                  <a:pt x="29651" y="6474"/>
                </a:lnTo>
                <a:lnTo>
                  <a:pt x="27719" y="8057"/>
                </a:lnTo>
                <a:lnTo>
                  <a:pt x="25788" y="10071"/>
                </a:lnTo>
                <a:lnTo>
                  <a:pt x="23991" y="12086"/>
                </a:lnTo>
                <a:lnTo>
                  <a:pt x="22193" y="14244"/>
                </a:lnTo>
                <a:lnTo>
                  <a:pt x="20441" y="16546"/>
                </a:lnTo>
                <a:lnTo>
                  <a:pt x="18734" y="19136"/>
                </a:lnTo>
                <a:lnTo>
                  <a:pt x="17117" y="21870"/>
                </a:lnTo>
                <a:lnTo>
                  <a:pt x="15589" y="24748"/>
                </a:lnTo>
                <a:lnTo>
                  <a:pt x="14062" y="27769"/>
                </a:lnTo>
                <a:lnTo>
                  <a:pt x="12669" y="31223"/>
                </a:lnTo>
                <a:lnTo>
                  <a:pt x="11321" y="34676"/>
                </a:lnTo>
                <a:lnTo>
                  <a:pt x="9973" y="38273"/>
                </a:lnTo>
                <a:lnTo>
                  <a:pt x="8760" y="42014"/>
                </a:lnTo>
                <a:lnTo>
                  <a:pt x="7592" y="46187"/>
                </a:lnTo>
                <a:lnTo>
                  <a:pt x="6514" y="50503"/>
                </a:lnTo>
                <a:lnTo>
                  <a:pt x="5481" y="54964"/>
                </a:lnTo>
                <a:lnTo>
                  <a:pt x="4582" y="59712"/>
                </a:lnTo>
                <a:lnTo>
                  <a:pt x="3773" y="64604"/>
                </a:lnTo>
                <a:lnTo>
                  <a:pt x="2965" y="69784"/>
                </a:lnTo>
                <a:lnTo>
                  <a:pt x="2291" y="75251"/>
                </a:lnTo>
                <a:lnTo>
                  <a:pt x="1662" y="80863"/>
                </a:lnTo>
                <a:lnTo>
                  <a:pt x="1168" y="86762"/>
                </a:lnTo>
                <a:lnTo>
                  <a:pt x="763" y="92949"/>
                </a:lnTo>
                <a:lnTo>
                  <a:pt x="449" y="99280"/>
                </a:lnTo>
                <a:lnTo>
                  <a:pt x="224" y="105899"/>
                </a:lnTo>
                <a:lnTo>
                  <a:pt x="44" y="112805"/>
                </a:lnTo>
                <a:lnTo>
                  <a:pt x="0" y="119999"/>
                </a:lnTo>
                <a:lnTo>
                  <a:pt x="120000" y="119999"/>
                </a:lnTo>
                <a:lnTo>
                  <a:pt x="120000" y="119999"/>
                </a:lnTo>
                <a:lnTo>
                  <a:pt x="119955" y="112805"/>
                </a:lnTo>
                <a:lnTo>
                  <a:pt x="119775" y="105899"/>
                </a:lnTo>
                <a:lnTo>
                  <a:pt x="119550" y="99280"/>
                </a:lnTo>
                <a:lnTo>
                  <a:pt x="119191" y="92949"/>
                </a:lnTo>
                <a:lnTo>
                  <a:pt x="118742" y="86762"/>
                </a:lnTo>
                <a:lnTo>
                  <a:pt x="118247" y="80863"/>
                </a:lnTo>
                <a:lnTo>
                  <a:pt x="117708" y="75251"/>
                </a:lnTo>
                <a:lnTo>
                  <a:pt x="117034" y="69784"/>
                </a:lnTo>
                <a:lnTo>
                  <a:pt x="116226" y="64604"/>
                </a:lnTo>
                <a:lnTo>
                  <a:pt x="115372" y="59712"/>
                </a:lnTo>
                <a:lnTo>
                  <a:pt x="114473" y="54964"/>
                </a:lnTo>
                <a:lnTo>
                  <a:pt x="113485" y="50503"/>
                </a:lnTo>
                <a:lnTo>
                  <a:pt x="112317" y="46187"/>
                </a:lnTo>
                <a:lnTo>
                  <a:pt x="111194" y="42014"/>
                </a:lnTo>
                <a:lnTo>
                  <a:pt x="109981" y="38273"/>
                </a:lnTo>
                <a:lnTo>
                  <a:pt x="108678" y="34676"/>
                </a:lnTo>
                <a:lnTo>
                  <a:pt x="107330" y="31079"/>
                </a:lnTo>
                <a:lnTo>
                  <a:pt x="105892" y="27769"/>
                </a:lnTo>
                <a:lnTo>
                  <a:pt x="104410" y="24748"/>
                </a:lnTo>
                <a:lnTo>
                  <a:pt x="102792" y="21870"/>
                </a:lnTo>
                <a:lnTo>
                  <a:pt x="101220" y="19136"/>
                </a:lnTo>
                <a:lnTo>
                  <a:pt x="99558" y="16546"/>
                </a:lnTo>
                <a:lnTo>
                  <a:pt x="97806" y="14244"/>
                </a:lnTo>
                <a:lnTo>
                  <a:pt x="96008" y="12086"/>
                </a:lnTo>
                <a:lnTo>
                  <a:pt x="94122" y="10071"/>
                </a:lnTo>
                <a:lnTo>
                  <a:pt x="92280" y="8057"/>
                </a:lnTo>
                <a:lnTo>
                  <a:pt x="90303" y="6474"/>
                </a:lnTo>
                <a:lnTo>
                  <a:pt x="88326" y="4892"/>
                </a:lnTo>
                <a:lnTo>
                  <a:pt x="86304" y="3453"/>
                </a:lnTo>
                <a:lnTo>
                  <a:pt x="84238" y="2158"/>
                </a:lnTo>
                <a:lnTo>
                  <a:pt x="82081" y="1007"/>
                </a:lnTo>
                <a:lnTo>
                  <a:pt x="79880" y="0"/>
                </a:lnTo>
                <a:lnTo>
                  <a:pt x="79880" y="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3" name="任意多边形: 形状 43"/>
          <p:cNvSpPr/>
          <p:nvPr/>
        </p:nvSpPr>
        <p:spPr>
          <a:xfrm>
            <a:off x="1718503" y="3534828"/>
            <a:ext cx="350529" cy="3505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999"/>
                </a:moveTo>
                <a:lnTo>
                  <a:pt x="120000" y="59999"/>
                </a:lnTo>
                <a:lnTo>
                  <a:pt x="119902" y="63029"/>
                </a:lnTo>
                <a:lnTo>
                  <a:pt x="119609" y="66156"/>
                </a:lnTo>
                <a:lnTo>
                  <a:pt x="119218" y="69185"/>
                </a:lnTo>
                <a:lnTo>
                  <a:pt x="118730" y="72117"/>
                </a:lnTo>
                <a:lnTo>
                  <a:pt x="118047" y="75048"/>
                </a:lnTo>
                <a:lnTo>
                  <a:pt x="117266" y="77882"/>
                </a:lnTo>
                <a:lnTo>
                  <a:pt x="116289" y="80716"/>
                </a:lnTo>
                <a:lnTo>
                  <a:pt x="115215" y="83355"/>
                </a:lnTo>
                <a:lnTo>
                  <a:pt x="113946" y="85993"/>
                </a:lnTo>
                <a:lnTo>
                  <a:pt x="112676" y="88631"/>
                </a:lnTo>
                <a:lnTo>
                  <a:pt x="111310" y="91074"/>
                </a:lnTo>
                <a:lnTo>
                  <a:pt x="109650" y="93615"/>
                </a:lnTo>
                <a:lnTo>
                  <a:pt x="107990" y="95863"/>
                </a:lnTo>
                <a:lnTo>
                  <a:pt x="106232" y="98208"/>
                </a:lnTo>
                <a:lnTo>
                  <a:pt x="104279" y="100358"/>
                </a:lnTo>
                <a:lnTo>
                  <a:pt x="102327" y="102410"/>
                </a:lnTo>
                <a:lnTo>
                  <a:pt x="100276" y="104462"/>
                </a:lnTo>
                <a:lnTo>
                  <a:pt x="98030" y="106319"/>
                </a:lnTo>
                <a:lnTo>
                  <a:pt x="95882" y="108175"/>
                </a:lnTo>
                <a:lnTo>
                  <a:pt x="93539" y="109739"/>
                </a:lnTo>
                <a:lnTo>
                  <a:pt x="91098" y="111302"/>
                </a:lnTo>
                <a:lnTo>
                  <a:pt x="88462" y="112768"/>
                </a:lnTo>
                <a:lnTo>
                  <a:pt x="85923" y="114136"/>
                </a:lnTo>
                <a:lnTo>
                  <a:pt x="83287" y="115211"/>
                </a:lnTo>
                <a:lnTo>
                  <a:pt x="80553" y="116384"/>
                </a:lnTo>
                <a:lnTo>
                  <a:pt x="77721" y="117361"/>
                </a:lnTo>
                <a:lnTo>
                  <a:pt x="74890" y="118045"/>
                </a:lnTo>
                <a:lnTo>
                  <a:pt x="72058" y="118827"/>
                </a:lnTo>
                <a:lnTo>
                  <a:pt x="69031" y="119315"/>
                </a:lnTo>
                <a:lnTo>
                  <a:pt x="66102" y="119706"/>
                </a:lnTo>
                <a:lnTo>
                  <a:pt x="63075" y="119902"/>
                </a:lnTo>
                <a:lnTo>
                  <a:pt x="59951" y="119999"/>
                </a:lnTo>
                <a:lnTo>
                  <a:pt x="59951" y="119999"/>
                </a:lnTo>
                <a:lnTo>
                  <a:pt x="56924" y="119902"/>
                </a:lnTo>
                <a:lnTo>
                  <a:pt x="53897" y="119706"/>
                </a:lnTo>
                <a:lnTo>
                  <a:pt x="50772" y="119315"/>
                </a:lnTo>
                <a:lnTo>
                  <a:pt x="47843" y="118827"/>
                </a:lnTo>
                <a:lnTo>
                  <a:pt x="44914" y="118045"/>
                </a:lnTo>
                <a:lnTo>
                  <a:pt x="42082" y="117361"/>
                </a:lnTo>
                <a:lnTo>
                  <a:pt x="39251" y="116384"/>
                </a:lnTo>
                <a:lnTo>
                  <a:pt x="36615" y="115211"/>
                </a:lnTo>
                <a:lnTo>
                  <a:pt x="33978" y="114136"/>
                </a:lnTo>
                <a:lnTo>
                  <a:pt x="31342" y="112768"/>
                </a:lnTo>
                <a:lnTo>
                  <a:pt x="28901" y="111302"/>
                </a:lnTo>
                <a:lnTo>
                  <a:pt x="26460" y="109739"/>
                </a:lnTo>
                <a:lnTo>
                  <a:pt x="24117" y="108175"/>
                </a:lnTo>
                <a:lnTo>
                  <a:pt x="21773" y="106319"/>
                </a:lnTo>
                <a:lnTo>
                  <a:pt x="19723" y="104462"/>
                </a:lnTo>
                <a:lnTo>
                  <a:pt x="17575" y="102410"/>
                </a:lnTo>
                <a:lnTo>
                  <a:pt x="15524" y="100358"/>
                </a:lnTo>
                <a:lnTo>
                  <a:pt x="13669" y="98208"/>
                </a:lnTo>
                <a:lnTo>
                  <a:pt x="11814" y="95863"/>
                </a:lnTo>
                <a:lnTo>
                  <a:pt x="10252" y="93615"/>
                </a:lnTo>
                <a:lnTo>
                  <a:pt x="8689" y="91074"/>
                </a:lnTo>
                <a:lnTo>
                  <a:pt x="7225" y="88631"/>
                </a:lnTo>
                <a:lnTo>
                  <a:pt x="5858" y="85993"/>
                </a:lnTo>
                <a:lnTo>
                  <a:pt x="4784" y="83355"/>
                </a:lnTo>
                <a:lnTo>
                  <a:pt x="3612" y="80716"/>
                </a:lnTo>
                <a:lnTo>
                  <a:pt x="2636" y="77882"/>
                </a:lnTo>
                <a:lnTo>
                  <a:pt x="1952" y="75048"/>
                </a:lnTo>
                <a:lnTo>
                  <a:pt x="1171" y="72117"/>
                </a:lnTo>
                <a:lnTo>
                  <a:pt x="683" y="69185"/>
                </a:lnTo>
                <a:lnTo>
                  <a:pt x="292" y="66156"/>
                </a:lnTo>
                <a:lnTo>
                  <a:pt x="97" y="63029"/>
                </a:lnTo>
                <a:lnTo>
                  <a:pt x="0" y="59999"/>
                </a:lnTo>
                <a:lnTo>
                  <a:pt x="0" y="59999"/>
                </a:lnTo>
                <a:lnTo>
                  <a:pt x="97" y="56970"/>
                </a:lnTo>
                <a:lnTo>
                  <a:pt x="292" y="53843"/>
                </a:lnTo>
                <a:lnTo>
                  <a:pt x="683" y="50912"/>
                </a:lnTo>
                <a:lnTo>
                  <a:pt x="1171" y="47882"/>
                </a:lnTo>
                <a:lnTo>
                  <a:pt x="1952" y="45048"/>
                </a:lnTo>
                <a:lnTo>
                  <a:pt x="2636" y="42117"/>
                </a:lnTo>
                <a:lnTo>
                  <a:pt x="3612" y="39381"/>
                </a:lnTo>
                <a:lnTo>
                  <a:pt x="4784" y="36644"/>
                </a:lnTo>
                <a:lnTo>
                  <a:pt x="5858" y="34006"/>
                </a:lnTo>
                <a:lnTo>
                  <a:pt x="7225" y="31465"/>
                </a:lnTo>
                <a:lnTo>
                  <a:pt x="8689" y="28925"/>
                </a:lnTo>
                <a:lnTo>
                  <a:pt x="10252" y="26384"/>
                </a:lnTo>
                <a:lnTo>
                  <a:pt x="11814" y="24136"/>
                </a:lnTo>
                <a:lnTo>
                  <a:pt x="13669" y="21889"/>
                </a:lnTo>
                <a:lnTo>
                  <a:pt x="15524" y="19739"/>
                </a:lnTo>
                <a:lnTo>
                  <a:pt x="17575" y="17589"/>
                </a:lnTo>
                <a:lnTo>
                  <a:pt x="19723" y="15635"/>
                </a:lnTo>
                <a:lnTo>
                  <a:pt x="21773" y="13680"/>
                </a:lnTo>
                <a:lnTo>
                  <a:pt x="24117" y="12019"/>
                </a:lnTo>
                <a:lnTo>
                  <a:pt x="26460" y="10260"/>
                </a:lnTo>
                <a:lnTo>
                  <a:pt x="28901" y="8697"/>
                </a:lnTo>
                <a:lnTo>
                  <a:pt x="31342" y="7231"/>
                </a:lnTo>
                <a:lnTo>
                  <a:pt x="33978" y="5960"/>
                </a:lnTo>
                <a:lnTo>
                  <a:pt x="36615" y="4788"/>
                </a:lnTo>
                <a:lnTo>
                  <a:pt x="39251" y="3615"/>
                </a:lnTo>
                <a:lnTo>
                  <a:pt x="42082" y="2638"/>
                </a:lnTo>
                <a:lnTo>
                  <a:pt x="44914" y="1954"/>
                </a:lnTo>
                <a:lnTo>
                  <a:pt x="47843" y="1172"/>
                </a:lnTo>
                <a:lnTo>
                  <a:pt x="50772" y="684"/>
                </a:lnTo>
                <a:lnTo>
                  <a:pt x="53897" y="293"/>
                </a:lnTo>
                <a:lnTo>
                  <a:pt x="56924" y="97"/>
                </a:lnTo>
                <a:lnTo>
                  <a:pt x="59951" y="0"/>
                </a:lnTo>
                <a:lnTo>
                  <a:pt x="59951" y="0"/>
                </a:lnTo>
                <a:lnTo>
                  <a:pt x="63075" y="97"/>
                </a:lnTo>
                <a:lnTo>
                  <a:pt x="66102" y="293"/>
                </a:lnTo>
                <a:lnTo>
                  <a:pt x="69031" y="684"/>
                </a:lnTo>
                <a:lnTo>
                  <a:pt x="72058" y="1172"/>
                </a:lnTo>
                <a:lnTo>
                  <a:pt x="74890" y="1954"/>
                </a:lnTo>
                <a:lnTo>
                  <a:pt x="77721" y="2638"/>
                </a:lnTo>
                <a:lnTo>
                  <a:pt x="80553" y="3615"/>
                </a:lnTo>
                <a:lnTo>
                  <a:pt x="83287" y="4788"/>
                </a:lnTo>
                <a:lnTo>
                  <a:pt x="85923" y="5960"/>
                </a:lnTo>
                <a:lnTo>
                  <a:pt x="88462" y="7231"/>
                </a:lnTo>
                <a:lnTo>
                  <a:pt x="91098" y="8697"/>
                </a:lnTo>
                <a:lnTo>
                  <a:pt x="93539" y="10260"/>
                </a:lnTo>
                <a:lnTo>
                  <a:pt x="95882" y="12019"/>
                </a:lnTo>
                <a:lnTo>
                  <a:pt x="98030" y="13680"/>
                </a:lnTo>
                <a:lnTo>
                  <a:pt x="100276" y="15635"/>
                </a:lnTo>
                <a:lnTo>
                  <a:pt x="102327" y="17589"/>
                </a:lnTo>
                <a:lnTo>
                  <a:pt x="104279" y="19739"/>
                </a:lnTo>
                <a:lnTo>
                  <a:pt x="106232" y="21889"/>
                </a:lnTo>
                <a:lnTo>
                  <a:pt x="107990" y="24136"/>
                </a:lnTo>
                <a:lnTo>
                  <a:pt x="109650" y="26384"/>
                </a:lnTo>
                <a:lnTo>
                  <a:pt x="111310" y="28925"/>
                </a:lnTo>
                <a:lnTo>
                  <a:pt x="112676" y="31465"/>
                </a:lnTo>
                <a:lnTo>
                  <a:pt x="113946" y="34006"/>
                </a:lnTo>
                <a:lnTo>
                  <a:pt x="115215" y="36644"/>
                </a:lnTo>
                <a:lnTo>
                  <a:pt x="116289" y="39381"/>
                </a:lnTo>
                <a:lnTo>
                  <a:pt x="117266" y="42117"/>
                </a:lnTo>
                <a:lnTo>
                  <a:pt x="118047" y="45048"/>
                </a:lnTo>
                <a:lnTo>
                  <a:pt x="118730" y="47882"/>
                </a:lnTo>
                <a:lnTo>
                  <a:pt x="119218" y="50912"/>
                </a:lnTo>
                <a:lnTo>
                  <a:pt x="119609" y="53843"/>
                </a:lnTo>
                <a:lnTo>
                  <a:pt x="119902" y="56970"/>
                </a:lnTo>
                <a:lnTo>
                  <a:pt x="120000" y="59999"/>
                </a:lnTo>
                <a:lnTo>
                  <a:pt x="120000" y="5999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278</Words>
  <Application>Microsoft Office PowerPoint</Application>
  <PresentationFormat>自定义</PresentationFormat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2019-11-14T12:57:14Z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