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2019/11/14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2019/11/14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2019/11/14</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2019/11/14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2" name="组合 421"/>
          <p:cNvGrpSpPr/>
          <p:nvPr/>
        </p:nvGrpSpPr>
        <p:grpSpPr>
          <a:xfrm>
            <a:off x="432445" y="1872109"/>
            <a:ext cx="2411840" cy="5049282"/>
            <a:chOff x="717548" y="899998"/>
            <a:chExt cx="2411840" cy="5049282"/>
          </a:xfrm>
        </p:grpSpPr>
        <p:sp>
          <p:nvSpPr>
            <p:cNvPr id="423" name="TextBox 5"/>
            <p:cNvSpPr txBox="1"/>
            <p:nvPr/>
          </p:nvSpPr>
          <p:spPr>
            <a:xfrm>
              <a:off x="1214781" y="899998"/>
              <a:ext cx="1417376" cy="1200329"/>
            </a:xfrm>
            <a:prstGeom prst="rect">
              <a:avLst/>
            </a:prstGeom>
            <a:noFill/>
          </p:spPr>
          <p:txBody>
            <a:bodyPr wrap="none">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1" i="0" u="none" strike="noStrike" kern="0" cap="none" spc="0" normalizeH="0" baseline="0" noProof="0" smtClean="0">
                  <a:ln>
                    <a:noFill/>
                  </a:ln>
                  <a:solidFill>
                    <a:srgbClr val="7FB34C"/>
                  </a:solidFill>
                  <a:effectLst/>
                  <a:uLnTx/>
                  <a:uFillTx/>
                  <a:latin typeface="Arial"/>
                  <a:ea typeface="微软雅黑"/>
                </a:rPr>
                <a:t>50%</a:t>
              </a:r>
            </a:p>
          </p:txBody>
        </p:sp>
        <p:sp>
          <p:nvSpPr>
            <p:cNvPr id="424" name="TextBox 6"/>
            <p:cNvSpPr txBox="1"/>
            <p:nvPr/>
          </p:nvSpPr>
          <p:spPr>
            <a:xfrm>
              <a:off x="717548" y="5428240"/>
              <a:ext cx="2411840" cy="521040"/>
            </a:xfrm>
            <a:prstGeom prst="rect">
              <a:avLst/>
            </a:prstGeom>
            <a:noFill/>
          </p:spPr>
          <p:txBody>
            <a:bodyPr wrap="square" lIns="0" tIns="0" rIns="0" bIns="0" anchor="ctr">
              <a:normAutofit fontScale="92500" lnSpcReduction="20000"/>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solidFill>
                  <a:effectLst/>
                  <a:uLnTx/>
                  <a:uFillTx/>
                  <a:latin typeface="Arial"/>
                  <a:ea typeface="微软雅黑"/>
                </a:rPr>
                <a:t>用户可以在投影仪或者计算机上进行演示也可以将演示文稿打印出来（建议使用主题字体）</a:t>
              </a:r>
            </a:p>
          </p:txBody>
        </p:sp>
        <p:sp>
          <p:nvSpPr>
            <p:cNvPr id="425" name="Rectangle 2"/>
            <p:cNvSpPr/>
            <p:nvPr/>
          </p:nvSpPr>
          <p:spPr>
            <a:xfrm>
              <a:off x="719667" y="4997225"/>
              <a:ext cx="2407602" cy="431015"/>
            </a:xfrm>
            <a:prstGeom prst="rect">
              <a:avLst/>
            </a:prstGeom>
          </p:spPr>
          <p:txBody>
            <a:bodyPr wrap="none" anchor="ctr">
              <a:norm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7FB34C"/>
                  </a:solidFill>
                  <a:effectLst/>
                  <a:uLnTx/>
                  <a:uFillTx/>
                  <a:latin typeface="Arial"/>
                  <a:ea typeface="微软雅黑"/>
                </a:rPr>
                <a:t>标题文本添加</a:t>
              </a:r>
            </a:p>
          </p:txBody>
        </p:sp>
        <p:grpSp>
          <p:nvGrpSpPr>
            <p:cNvPr id="426" name="Group 9"/>
            <p:cNvGrpSpPr/>
            <p:nvPr/>
          </p:nvGrpSpPr>
          <p:grpSpPr>
            <a:xfrm>
              <a:off x="900858" y="1823543"/>
              <a:ext cx="2045220" cy="3015873"/>
              <a:chOff x="900858" y="1823543"/>
              <a:chExt cx="2045220" cy="3015873"/>
            </a:xfrm>
          </p:grpSpPr>
          <p:sp>
            <p:nvSpPr>
              <p:cNvPr id="427" name="Rectangle 1"/>
              <p:cNvSpPr/>
              <p:nvPr/>
            </p:nvSpPr>
            <p:spPr>
              <a:xfrm>
                <a:off x="900858"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28" name="Rectangle 18"/>
              <p:cNvSpPr/>
              <p:nvPr/>
            </p:nvSpPr>
            <p:spPr>
              <a:xfrm>
                <a:off x="1105380"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29" name="Rectangle 19"/>
              <p:cNvSpPr/>
              <p:nvPr/>
            </p:nvSpPr>
            <p:spPr>
              <a:xfrm>
                <a:off x="1309902"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0" name="Rectangle 26"/>
              <p:cNvSpPr/>
              <p:nvPr/>
            </p:nvSpPr>
            <p:spPr>
              <a:xfrm>
                <a:off x="1514424"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1" name="Rectangle 27"/>
              <p:cNvSpPr/>
              <p:nvPr/>
            </p:nvSpPr>
            <p:spPr>
              <a:xfrm>
                <a:off x="1718946"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2" name="Rectangle 28"/>
              <p:cNvSpPr/>
              <p:nvPr/>
            </p:nvSpPr>
            <p:spPr>
              <a:xfrm>
                <a:off x="1923468"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3" name="Rectangle 29"/>
              <p:cNvSpPr/>
              <p:nvPr/>
            </p:nvSpPr>
            <p:spPr>
              <a:xfrm>
                <a:off x="2127990"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4" name="Rectangle 30"/>
              <p:cNvSpPr/>
              <p:nvPr/>
            </p:nvSpPr>
            <p:spPr>
              <a:xfrm>
                <a:off x="2332512"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5" name="Rectangle 31"/>
              <p:cNvSpPr/>
              <p:nvPr/>
            </p:nvSpPr>
            <p:spPr>
              <a:xfrm>
                <a:off x="2537034"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6" name="Rectangle 32"/>
              <p:cNvSpPr/>
              <p:nvPr/>
            </p:nvSpPr>
            <p:spPr>
              <a:xfrm>
                <a:off x="2741556"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7" name="Rectangle 43"/>
              <p:cNvSpPr/>
              <p:nvPr/>
            </p:nvSpPr>
            <p:spPr>
              <a:xfrm>
                <a:off x="900858"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8" name="Rectangle 44"/>
              <p:cNvSpPr/>
              <p:nvPr/>
            </p:nvSpPr>
            <p:spPr>
              <a:xfrm>
                <a:off x="1105380"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39" name="Rectangle 45"/>
              <p:cNvSpPr/>
              <p:nvPr/>
            </p:nvSpPr>
            <p:spPr>
              <a:xfrm>
                <a:off x="1309902"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0" name="Rectangle 46"/>
              <p:cNvSpPr/>
              <p:nvPr/>
            </p:nvSpPr>
            <p:spPr>
              <a:xfrm>
                <a:off x="1514424"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1" name="Rectangle 47"/>
              <p:cNvSpPr/>
              <p:nvPr/>
            </p:nvSpPr>
            <p:spPr>
              <a:xfrm>
                <a:off x="1718946"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2" name="Rectangle 48"/>
              <p:cNvSpPr/>
              <p:nvPr/>
            </p:nvSpPr>
            <p:spPr>
              <a:xfrm>
                <a:off x="1923468"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3" name="Rectangle 49"/>
              <p:cNvSpPr/>
              <p:nvPr/>
            </p:nvSpPr>
            <p:spPr>
              <a:xfrm>
                <a:off x="2127990"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4" name="Rectangle 50"/>
              <p:cNvSpPr/>
              <p:nvPr/>
            </p:nvSpPr>
            <p:spPr>
              <a:xfrm>
                <a:off x="2332512"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5" name="Rectangle 51"/>
              <p:cNvSpPr/>
              <p:nvPr/>
            </p:nvSpPr>
            <p:spPr>
              <a:xfrm>
                <a:off x="2537034"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6" name="Rectangle 52"/>
              <p:cNvSpPr/>
              <p:nvPr/>
            </p:nvSpPr>
            <p:spPr>
              <a:xfrm>
                <a:off x="2741556"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7" name="Rectangle 53"/>
              <p:cNvSpPr/>
              <p:nvPr/>
            </p:nvSpPr>
            <p:spPr>
              <a:xfrm>
                <a:off x="900858"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8" name="Rectangle 54"/>
              <p:cNvSpPr/>
              <p:nvPr/>
            </p:nvSpPr>
            <p:spPr>
              <a:xfrm>
                <a:off x="1105380"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49" name="Rectangle 55"/>
              <p:cNvSpPr/>
              <p:nvPr/>
            </p:nvSpPr>
            <p:spPr>
              <a:xfrm>
                <a:off x="1309902"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0" name="Rectangle 56"/>
              <p:cNvSpPr/>
              <p:nvPr/>
            </p:nvSpPr>
            <p:spPr>
              <a:xfrm>
                <a:off x="1514424"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1" name="Rectangle 57"/>
              <p:cNvSpPr/>
              <p:nvPr/>
            </p:nvSpPr>
            <p:spPr>
              <a:xfrm>
                <a:off x="1718946"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2" name="Rectangle 58"/>
              <p:cNvSpPr/>
              <p:nvPr/>
            </p:nvSpPr>
            <p:spPr>
              <a:xfrm>
                <a:off x="1923468"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3" name="Rectangle 59"/>
              <p:cNvSpPr/>
              <p:nvPr/>
            </p:nvSpPr>
            <p:spPr>
              <a:xfrm>
                <a:off x="2127990"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4" name="Rectangle 60"/>
              <p:cNvSpPr/>
              <p:nvPr/>
            </p:nvSpPr>
            <p:spPr>
              <a:xfrm>
                <a:off x="2332512"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5" name="Rectangle 61"/>
              <p:cNvSpPr/>
              <p:nvPr/>
            </p:nvSpPr>
            <p:spPr>
              <a:xfrm>
                <a:off x="2537034"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6" name="Rectangle 62"/>
              <p:cNvSpPr/>
              <p:nvPr/>
            </p:nvSpPr>
            <p:spPr>
              <a:xfrm>
                <a:off x="2741556"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7" name="Rectangle 63"/>
              <p:cNvSpPr/>
              <p:nvPr/>
            </p:nvSpPr>
            <p:spPr>
              <a:xfrm>
                <a:off x="900858"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8" name="Rectangle 64"/>
              <p:cNvSpPr/>
              <p:nvPr/>
            </p:nvSpPr>
            <p:spPr>
              <a:xfrm>
                <a:off x="1105380"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59" name="Rectangle 65"/>
              <p:cNvSpPr/>
              <p:nvPr/>
            </p:nvSpPr>
            <p:spPr>
              <a:xfrm>
                <a:off x="1309902"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0" name="Rectangle 66"/>
              <p:cNvSpPr/>
              <p:nvPr/>
            </p:nvSpPr>
            <p:spPr>
              <a:xfrm>
                <a:off x="1514424"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1" name="Rectangle 67"/>
              <p:cNvSpPr/>
              <p:nvPr/>
            </p:nvSpPr>
            <p:spPr>
              <a:xfrm>
                <a:off x="1718946"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2" name="Rectangle 68"/>
              <p:cNvSpPr/>
              <p:nvPr/>
            </p:nvSpPr>
            <p:spPr>
              <a:xfrm>
                <a:off x="1923468"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3" name="Rectangle 69"/>
              <p:cNvSpPr/>
              <p:nvPr/>
            </p:nvSpPr>
            <p:spPr>
              <a:xfrm>
                <a:off x="2127990"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4" name="Rectangle 70"/>
              <p:cNvSpPr/>
              <p:nvPr/>
            </p:nvSpPr>
            <p:spPr>
              <a:xfrm>
                <a:off x="2332512"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5" name="Rectangle 71"/>
              <p:cNvSpPr/>
              <p:nvPr/>
            </p:nvSpPr>
            <p:spPr>
              <a:xfrm>
                <a:off x="2537034"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6" name="Rectangle 72"/>
              <p:cNvSpPr/>
              <p:nvPr/>
            </p:nvSpPr>
            <p:spPr>
              <a:xfrm>
                <a:off x="2741556"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7" name="Rectangle 73"/>
              <p:cNvSpPr/>
              <p:nvPr/>
            </p:nvSpPr>
            <p:spPr>
              <a:xfrm>
                <a:off x="900858"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8" name="Rectangle 74"/>
              <p:cNvSpPr/>
              <p:nvPr/>
            </p:nvSpPr>
            <p:spPr>
              <a:xfrm>
                <a:off x="1105380"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69" name="Rectangle 75"/>
              <p:cNvSpPr/>
              <p:nvPr/>
            </p:nvSpPr>
            <p:spPr>
              <a:xfrm>
                <a:off x="1309902"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0" name="Rectangle 76"/>
              <p:cNvSpPr/>
              <p:nvPr/>
            </p:nvSpPr>
            <p:spPr>
              <a:xfrm>
                <a:off x="1514424"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1" name="Rectangle 77"/>
              <p:cNvSpPr/>
              <p:nvPr/>
            </p:nvSpPr>
            <p:spPr>
              <a:xfrm>
                <a:off x="1718946"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2" name="Rectangle 78"/>
              <p:cNvSpPr/>
              <p:nvPr/>
            </p:nvSpPr>
            <p:spPr>
              <a:xfrm>
                <a:off x="1923468"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3" name="Rectangle 79"/>
              <p:cNvSpPr/>
              <p:nvPr/>
            </p:nvSpPr>
            <p:spPr>
              <a:xfrm>
                <a:off x="2127990"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4" name="Rectangle 80"/>
              <p:cNvSpPr/>
              <p:nvPr/>
            </p:nvSpPr>
            <p:spPr>
              <a:xfrm>
                <a:off x="2332512"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5" name="Rectangle 81"/>
              <p:cNvSpPr/>
              <p:nvPr/>
            </p:nvSpPr>
            <p:spPr>
              <a:xfrm>
                <a:off x="2537034"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6" name="Rectangle 82"/>
              <p:cNvSpPr/>
              <p:nvPr/>
            </p:nvSpPr>
            <p:spPr>
              <a:xfrm>
                <a:off x="2741556"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7" name="Rectangle 83"/>
              <p:cNvSpPr/>
              <p:nvPr/>
            </p:nvSpPr>
            <p:spPr>
              <a:xfrm>
                <a:off x="900858"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8" name="Rectangle 84"/>
              <p:cNvSpPr/>
              <p:nvPr/>
            </p:nvSpPr>
            <p:spPr>
              <a:xfrm>
                <a:off x="1105380"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79" name="Rectangle 85"/>
              <p:cNvSpPr/>
              <p:nvPr/>
            </p:nvSpPr>
            <p:spPr>
              <a:xfrm>
                <a:off x="1309902"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0" name="Rectangle 86"/>
              <p:cNvSpPr/>
              <p:nvPr/>
            </p:nvSpPr>
            <p:spPr>
              <a:xfrm>
                <a:off x="1514424"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1" name="Rectangle 87"/>
              <p:cNvSpPr/>
              <p:nvPr/>
            </p:nvSpPr>
            <p:spPr>
              <a:xfrm>
                <a:off x="1718946"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2" name="Rectangle 88"/>
              <p:cNvSpPr/>
              <p:nvPr/>
            </p:nvSpPr>
            <p:spPr>
              <a:xfrm>
                <a:off x="1923468"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3" name="Rectangle 89"/>
              <p:cNvSpPr/>
              <p:nvPr/>
            </p:nvSpPr>
            <p:spPr>
              <a:xfrm>
                <a:off x="2127990"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4" name="Rectangle 90"/>
              <p:cNvSpPr/>
              <p:nvPr/>
            </p:nvSpPr>
            <p:spPr>
              <a:xfrm>
                <a:off x="2332512"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5" name="Rectangle 91"/>
              <p:cNvSpPr/>
              <p:nvPr/>
            </p:nvSpPr>
            <p:spPr>
              <a:xfrm>
                <a:off x="2537034"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6" name="Rectangle 92"/>
              <p:cNvSpPr/>
              <p:nvPr/>
            </p:nvSpPr>
            <p:spPr>
              <a:xfrm>
                <a:off x="2741556" y="3331480"/>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7" name="Rectangle 93"/>
              <p:cNvSpPr/>
              <p:nvPr/>
            </p:nvSpPr>
            <p:spPr>
              <a:xfrm>
                <a:off x="900858"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8" name="Rectangle 94"/>
              <p:cNvSpPr/>
              <p:nvPr/>
            </p:nvSpPr>
            <p:spPr>
              <a:xfrm>
                <a:off x="1105380"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89" name="Rectangle 95"/>
              <p:cNvSpPr/>
              <p:nvPr/>
            </p:nvSpPr>
            <p:spPr>
              <a:xfrm>
                <a:off x="1309902"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0" name="Rectangle 96"/>
              <p:cNvSpPr/>
              <p:nvPr/>
            </p:nvSpPr>
            <p:spPr>
              <a:xfrm>
                <a:off x="1514424"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1" name="Rectangle 97"/>
              <p:cNvSpPr/>
              <p:nvPr/>
            </p:nvSpPr>
            <p:spPr>
              <a:xfrm>
                <a:off x="1718946"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2" name="Rectangle 98"/>
              <p:cNvSpPr/>
              <p:nvPr/>
            </p:nvSpPr>
            <p:spPr>
              <a:xfrm>
                <a:off x="1923468"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3" name="Rectangle 99"/>
              <p:cNvSpPr/>
              <p:nvPr/>
            </p:nvSpPr>
            <p:spPr>
              <a:xfrm>
                <a:off x="2127990"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4" name="Rectangle 100"/>
              <p:cNvSpPr/>
              <p:nvPr/>
            </p:nvSpPr>
            <p:spPr>
              <a:xfrm>
                <a:off x="2332512"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5" name="Rectangle 101"/>
              <p:cNvSpPr/>
              <p:nvPr/>
            </p:nvSpPr>
            <p:spPr>
              <a:xfrm>
                <a:off x="2537034"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6" name="Rectangle 102"/>
              <p:cNvSpPr/>
              <p:nvPr/>
            </p:nvSpPr>
            <p:spPr>
              <a:xfrm>
                <a:off x="2741556" y="3633067"/>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7" name="Rectangle 103"/>
              <p:cNvSpPr/>
              <p:nvPr/>
            </p:nvSpPr>
            <p:spPr>
              <a:xfrm>
                <a:off x="900858"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8" name="Rectangle 104"/>
              <p:cNvSpPr/>
              <p:nvPr/>
            </p:nvSpPr>
            <p:spPr>
              <a:xfrm>
                <a:off x="1105380"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499" name="Rectangle 105"/>
              <p:cNvSpPr/>
              <p:nvPr/>
            </p:nvSpPr>
            <p:spPr>
              <a:xfrm>
                <a:off x="1309902"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0" name="Rectangle 106"/>
              <p:cNvSpPr/>
              <p:nvPr/>
            </p:nvSpPr>
            <p:spPr>
              <a:xfrm>
                <a:off x="1514424"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1" name="Rectangle 107"/>
              <p:cNvSpPr/>
              <p:nvPr/>
            </p:nvSpPr>
            <p:spPr>
              <a:xfrm>
                <a:off x="1718946"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2" name="Rectangle 108"/>
              <p:cNvSpPr/>
              <p:nvPr/>
            </p:nvSpPr>
            <p:spPr>
              <a:xfrm>
                <a:off x="1923468"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3" name="Rectangle 109"/>
              <p:cNvSpPr/>
              <p:nvPr/>
            </p:nvSpPr>
            <p:spPr>
              <a:xfrm>
                <a:off x="2127990"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4" name="Rectangle 110"/>
              <p:cNvSpPr/>
              <p:nvPr/>
            </p:nvSpPr>
            <p:spPr>
              <a:xfrm>
                <a:off x="2332512"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5" name="Rectangle 111"/>
              <p:cNvSpPr/>
              <p:nvPr/>
            </p:nvSpPr>
            <p:spPr>
              <a:xfrm>
                <a:off x="2537034"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6" name="Rectangle 112"/>
              <p:cNvSpPr/>
              <p:nvPr/>
            </p:nvSpPr>
            <p:spPr>
              <a:xfrm>
                <a:off x="2741556" y="3934654"/>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7" name="Rectangle 113"/>
              <p:cNvSpPr/>
              <p:nvPr/>
            </p:nvSpPr>
            <p:spPr>
              <a:xfrm>
                <a:off x="900858"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8" name="Rectangle 114"/>
              <p:cNvSpPr/>
              <p:nvPr/>
            </p:nvSpPr>
            <p:spPr>
              <a:xfrm>
                <a:off x="1105380"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09" name="Rectangle 115"/>
              <p:cNvSpPr/>
              <p:nvPr/>
            </p:nvSpPr>
            <p:spPr>
              <a:xfrm>
                <a:off x="1309902"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0" name="Rectangle 116"/>
              <p:cNvSpPr/>
              <p:nvPr/>
            </p:nvSpPr>
            <p:spPr>
              <a:xfrm>
                <a:off x="1514424"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1" name="Rectangle 117"/>
              <p:cNvSpPr/>
              <p:nvPr/>
            </p:nvSpPr>
            <p:spPr>
              <a:xfrm>
                <a:off x="1718946"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2" name="Rectangle 118"/>
              <p:cNvSpPr/>
              <p:nvPr/>
            </p:nvSpPr>
            <p:spPr>
              <a:xfrm>
                <a:off x="1923468"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3" name="Rectangle 119"/>
              <p:cNvSpPr/>
              <p:nvPr/>
            </p:nvSpPr>
            <p:spPr>
              <a:xfrm>
                <a:off x="2127990"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4" name="Rectangle 120"/>
              <p:cNvSpPr/>
              <p:nvPr/>
            </p:nvSpPr>
            <p:spPr>
              <a:xfrm>
                <a:off x="2332512"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5" name="Rectangle 121"/>
              <p:cNvSpPr/>
              <p:nvPr/>
            </p:nvSpPr>
            <p:spPr>
              <a:xfrm>
                <a:off x="2537034"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6" name="Rectangle 122"/>
              <p:cNvSpPr/>
              <p:nvPr/>
            </p:nvSpPr>
            <p:spPr>
              <a:xfrm>
                <a:off x="2741556" y="4236241"/>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7" name="Rectangle 123"/>
              <p:cNvSpPr/>
              <p:nvPr/>
            </p:nvSpPr>
            <p:spPr>
              <a:xfrm>
                <a:off x="900858"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8" name="Rectangle 124"/>
              <p:cNvSpPr/>
              <p:nvPr/>
            </p:nvSpPr>
            <p:spPr>
              <a:xfrm>
                <a:off x="1105380"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19" name="Rectangle 125"/>
              <p:cNvSpPr/>
              <p:nvPr/>
            </p:nvSpPr>
            <p:spPr>
              <a:xfrm>
                <a:off x="1309902"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0" name="Rectangle 126"/>
              <p:cNvSpPr/>
              <p:nvPr/>
            </p:nvSpPr>
            <p:spPr>
              <a:xfrm>
                <a:off x="1514424"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1" name="Rectangle 127"/>
              <p:cNvSpPr/>
              <p:nvPr/>
            </p:nvSpPr>
            <p:spPr>
              <a:xfrm>
                <a:off x="1718946"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2" name="Rectangle 128"/>
              <p:cNvSpPr/>
              <p:nvPr/>
            </p:nvSpPr>
            <p:spPr>
              <a:xfrm>
                <a:off x="1923468"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3" name="Rectangle 129"/>
              <p:cNvSpPr/>
              <p:nvPr/>
            </p:nvSpPr>
            <p:spPr>
              <a:xfrm>
                <a:off x="2127990"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4" name="Rectangle 130"/>
              <p:cNvSpPr/>
              <p:nvPr/>
            </p:nvSpPr>
            <p:spPr>
              <a:xfrm>
                <a:off x="2332512"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5" name="Rectangle 131"/>
              <p:cNvSpPr/>
              <p:nvPr/>
            </p:nvSpPr>
            <p:spPr>
              <a:xfrm>
                <a:off x="2537034"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26" name="Rectangle 132"/>
              <p:cNvSpPr/>
              <p:nvPr/>
            </p:nvSpPr>
            <p:spPr>
              <a:xfrm>
                <a:off x="2741556" y="4537829"/>
                <a:ext cx="204522" cy="301587"/>
              </a:xfrm>
              <a:prstGeom prst="rect">
                <a:avLst/>
              </a:prstGeom>
              <a:solidFill>
                <a:srgbClr val="7FB34C"/>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grpSp>
      </p:grpSp>
      <p:grpSp>
        <p:nvGrpSpPr>
          <p:cNvPr id="527" name="组合 526"/>
          <p:cNvGrpSpPr/>
          <p:nvPr/>
        </p:nvGrpSpPr>
        <p:grpSpPr>
          <a:xfrm>
            <a:off x="3216490" y="1872109"/>
            <a:ext cx="2411840" cy="5049282"/>
            <a:chOff x="3501593" y="899998"/>
            <a:chExt cx="2411840" cy="5049282"/>
          </a:xfrm>
        </p:grpSpPr>
        <p:sp>
          <p:nvSpPr>
            <p:cNvPr id="528" name="TextBox 8"/>
            <p:cNvSpPr txBox="1"/>
            <p:nvPr/>
          </p:nvSpPr>
          <p:spPr>
            <a:xfrm>
              <a:off x="3995762" y="899998"/>
              <a:ext cx="1417376" cy="1200329"/>
            </a:xfrm>
            <a:prstGeom prst="rect">
              <a:avLst/>
            </a:prstGeom>
            <a:noFill/>
          </p:spPr>
          <p:txBody>
            <a:bodyPr wrap="none">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1" i="0" u="none" strike="noStrike" kern="0" cap="none" spc="0" normalizeH="0" baseline="0" noProof="0" smtClean="0">
                  <a:ln>
                    <a:noFill/>
                  </a:ln>
                  <a:solidFill>
                    <a:srgbClr val="F5992D"/>
                  </a:solidFill>
                  <a:effectLst/>
                  <a:uLnTx/>
                  <a:uFillTx/>
                  <a:latin typeface="Arial"/>
                  <a:ea typeface="微软雅黑"/>
                </a:rPr>
                <a:t>75%</a:t>
              </a:r>
            </a:p>
          </p:txBody>
        </p:sp>
        <p:sp>
          <p:nvSpPr>
            <p:cNvPr id="529" name="TextBox 20"/>
            <p:cNvSpPr txBox="1"/>
            <p:nvPr/>
          </p:nvSpPr>
          <p:spPr>
            <a:xfrm>
              <a:off x="3501593" y="5428240"/>
              <a:ext cx="2411840" cy="521040"/>
            </a:xfrm>
            <a:prstGeom prst="rect">
              <a:avLst/>
            </a:prstGeom>
            <a:noFill/>
          </p:spPr>
          <p:txBody>
            <a:bodyPr wrap="square" lIns="0" tIns="0" rIns="0" bIns="0" anchor="ctr">
              <a:normAutofit fontScale="92500" lnSpcReduction="20000"/>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solidFill>
                  <a:effectLst/>
                  <a:uLnTx/>
                  <a:uFillTx/>
                  <a:latin typeface="Arial"/>
                  <a:ea typeface="微软雅黑"/>
                </a:rPr>
                <a:t>用户可以在投影仪或者计算机上进行演示也可以将演示文稿打印出来（建议使用主题字体）</a:t>
              </a:r>
            </a:p>
          </p:txBody>
        </p:sp>
        <p:sp>
          <p:nvSpPr>
            <p:cNvPr id="530" name="Rectangle 21"/>
            <p:cNvSpPr/>
            <p:nvPr/>
          </p:nvSpPr>
          <p:spPr>
            <a:xfrm>
              <a:off x="3503712" y="4997225"/>
              <a:ext cx="2407602" cy="431015"/>
            </a:xfrm>
            <a:prstGeom prst="rect">
              <a:avLst/>
            </a:prstGeom>
          </p:spPr>
          <p:txBody>
            <a:bodyPr wrap="none" anchor="ctr">
              <a:norm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F5992D"/>
                  </a:solidFill>
                  <a:effectLst/>
                  <a:uLnTx/>
                  <a:uFillTx/>
                  <a:latin typeface="Arial"/>
                  <a:ea typeface="微软雅黑"/>
                </a:rPr>
                <a:t>标题文本添加</a:t>
              </a:r>
            </a:p>
          </p:txBody>
        </p:sp>
        <p:grpSp>
          <p:nvGrpSpPr>
            <p:cNvPr id="531" name="Group 12"/>
            <p:cNvGrpSpPr/>
            <p:nvPr/>
          </p:nvGrpSpPr>
          <p:grpSpPr>
            <a:xfrm>
              <a:off x="3684903" y="1823543"/>
              <a:ext cx="2045220" cy="3015873"/>
              <a:chOff x="3684903" y="1823543"/>
              <a:chExt cx="2045220" cy="3015873"/>
            </a:xfrm>
          </p:grpSpPr>
          <p:sp>
            <p:nvSpPr>
              <p:cNvPr id="532" name="Rectangle 134"/>
              <p:cNvSpPr/>
              <p:nvPr/>
            </p:nvSpPr>
            <p:spPr>
              <a:xfrm>
                <a:off x="3684903"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3" name="Rectangle 135"/>
              <p:cNvSpPr/>
              <p:nvPr/>
            </p:nvSpPr>
            <p:spPr>
              <a:xfrm>
                <a:off x="3889425"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4" name="Rectangle 136"/>
              <p:cNvSpPr/>
              <p:nvPr/>
            </p:nvSpPr>
            <p:spPr>
              <a:xfrm>
                <a:off x="4093947"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5" name="Rectangle 137"/>
              <p:cNvSpPr/>
              <p:nvPr/>
            </p:nvSpPr>
            <p:spPr>
              <a:xfrm>
                <a:off x="4298469"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6" name="Rectangle 138"/>
              <p:cNvSpPr/>
              <p:nvPr/>
            </p:nvSpPr>
            <p:spPr>
              <a:xfrm>
                <a:off x="4502991"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7" name="Rectangle 139"/>
              <p:cNvSpPr/>
              <p:nvPr/>
            </p:nvSpPr>
            <p:spPr>
              <a:xfrm>
                <a:off x="4707513"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8" name="Rectangle 140"/>
              <p:cNvSpPr/>
              <p:nvPr/>
            </p:nvSpPr>
            <p:spPr>
              <a:xfrm>
                <a:off x="4912035"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39" name="Rectangle 141"/>
              <p:cNvSpPr/>
              <p:nvPr/>
            </p:nvSpPr>
            <p:spPr>
              <a:xfrm>
                <a:off x="5116557"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0" name="Rectangle 142"/>
              <p:cNvSpPr/>
              <p:nvPr/>
            </p:nvSpPr>
            <p:spPr>
              <a:xfrm>
                <a:off x="5321079"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1" name="Rectangle 143"/>
              <p:cNvSpPr/>
              <p:nvPr/>
            </p:nvSpPr>
            <p:spPr>
              <a:xfrm>
                <a:off x="5525601"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2" name="Rectangle 144"/>
              <p:cNvSpPr/>
              <p:nvPr/>
            </p:nvSpPr>
            <p:spPr>
              <a:xfrm>
                <a:off x="3684903"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3" name="Rectangle 145"/>
              <p:cNvSpPr/>
              <p:nvPr/>
            </p:nvSpPr>
            <p:spPr>
              <a:xfrm>
                <a:off x="3889425"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4" name="Rectangle 146"/>
              <p:cNvSpPr/>
              <p:nvPr/>
            </p:nvSpPr>
            <p:spPr>
              <a:xfrm>
                <a:off x="4093947"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5" name="Rectangle 147"/>
              <p:cNvSpPr/>
              <p:nvPr/>
            </p:nvSpPr>
            <p:spPr>
              <a:xfrm>
                <a:off x="4298469"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6" name="Rectangle 148"/>
              <p:cNvSpPr/>
              <p:nvPr/>
            </p:nvSpPr>
            <p:spPr>
              <a:xfrm>
                <a:off x="4502991"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7" name="Rectangle 149"/>
              <p:cNvSpPr/>
              <p:nvPr/>
            </p:nvSpPr>
            <p:spPr>
              <a:xfrm>
                <a:off x="4707513"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8" name="Rectangle 150"/>
              <p:cNvSpPr/>
              <p:nvPr/>
            </p:nvSpPr>
            <p:spPr>
              <a:xfrm>
                <a:off x="4912035"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49" name="Rectangle 151"/>
              <p:cNvSpPr/>
              <p:nvPr/>
            </p:nvSpPr>
            <p:spPr>
              <a:xfrm>
                <a:off x="5116557"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0" name="Rectangle 152"/>
              <p:cNvSpPr/>
              <p:nvPr/>
            </p:nvSpPr>
            <p:spPr>
              <a:xfrm>
                <a:off x="5321079"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1" name="Rectangle 153"/>
              <p:cNvSpPr/>
              <p:nvPr/>
            </p:nvSpPr>
            <p:spPr>
              <a:xfrm>
                <a:off x="5525601"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2" name="Rectangle 154"/>
              <p:cNvSpPr/>
              <p:nvPr/>
            </p:nvSpPr>
            <p:spPr>
              <a:xfrm>
                <a:off x="3684903" y="2426718"/>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3" name="Rectangle 155"/>
              <p:cNvSpPr/>
              <p:nvPr/>
            </p:nvSpPr>
            <p:spPr>
              <a:xfrm>
                <a:off x="3889425" y="2426718"/>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4" name="Rectangle 156"/>
              <p:cNvSpPr/>
              <p:nvPr/>
            </p:nvSpPr>
            <p:spPr>
              <a:xfrm>
                <a:off x="4093947" y="2426718"/>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5" name="Rectangle 157"/>
              <p:cNvSpPr/>
              <p:nvPr/>
            </p:nvSpPr>
            <p:spPr>
              <a:xfrm>
                <a:off x="4298469" y="2426718"/>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6" name="Rectangle 158"/>
              <p:cNvSpPr/>
              <p:nvPr/>
            </p:nvSpPr>
            <p:spPr>
              <a:xfrm>
                <a:off x="4502991" y="2426718"/>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7" name="Rectangle 159"/>
              <p:cNvSpPr/>
              <p:nvPr/>
            </p:nvSpPr>
            <p:spPr>
              <a:xfrm>
                <a:off x="4707513"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8" name="Rectangle 160"/>
              <p:cNvSpPr/>
              <p:nvPr/>
            </p:nvSpPr>
            <p:spPr>
              <a:xfrm>
                <a:off x="4912035"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59" name="Rectangle 161"/>
              <p:cNvSpPr/>
              <p:nvPr/>
            </p:nvSpPr>
            <p:spPr>
              <a:xfrm>
                <a:off x="5116557"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0" name="Rectangle 162"/>
              <p:cNvSpPr/>
              <p:nvPr/>
            </p:nvSpPr>
            <p:spPr>
              <a:xfrm>
                <a:off x="5321079"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1" name="Rectangle 163"/>
              <p:cNvSpPr/>
              <p:nvPr/>
            </p:nvSpPr>
            <p:spPr>
              <a:xfrm>
                <a:off x="5525601"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2" name="Rectangle 164"/>
              <p:cNvSpPr/>
              <p:nvPr/>
            </p:nvSpPr>
            <p:spPr>
              <a:xfrm>
                <a:off x="3684903"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3" name="Rectangle 165"/>
              <p:cNvSpPr/>
              <p:nvPr/>
            </p:nvSpPr>
            <p:spPr>
              <a:xfrm>
                <a:off x="3889425"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4" name="Rectangle 166"/>
              <p:cNvSpPr/>
              <p:nvPr/>
            </p:nvSpPr>
            <p:spPr>
              <a:xfrm>
                <a:off x="4093947"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5" name="Rectangle 167"/>
              <p:cNvSpPr/>
              <p:nvPr/>
            </p:nvSpPr>
            <p:spPr>
              <a:xfrm>
                <a:off x="4298469"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6" name="Rectangle 168"/>
              <p:cNvSpPr/>
              <p:nvPr/>
            </p:nvSpPr>
            <p:spPr>
              <a:xfrm>
                <a:off x="4502991"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7" name="Rectangle 169"/>
              <p:cNvSpPr/>
              <p:nvPr/>
            </p:nvSpPr>
            <p:spPr>
              <a:xfrm>
                <a:off x="4707513"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8" name="Rectangle 170"/>
              <p:cNvSpPr/>
              <p:nvPr/>
            </p:nvSpPr>
            <p:spPr>
              <a:xfrm>
                <a:off x="4912035"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69" name="Rectangle 171"/>
              <p:cNvSpPr/>
              <p:nvPr/>
            </p:nvSpPr>
            <p:spPr>
              <a:xfrm>
                <a:off x="5116557"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0" name="Rectangle 172"/>
              <p:cNvSpPr/>
              <p:nvPr/>
            </p:nvSpPr>
            <p:spPr>
              <a:xfrm>
                <a:off x="5321079"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1" name="Rectangle 173"/>
              <p:cNvSpPr/>
              <p:nvPr/>
            </p:nvSpPr>
            <p:spPr>
              <a:xfrm>
                <a:off x="5525601" y="2728305"/>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2" name="Rectangle 174"/>
              <p:cNvSpPr/>
              <p:nvPr/>
            </p:nvSpPr>
            <p:spPr>
              <a:xfrm>
                <a:off x="3684903"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3" name="Rectangle 175"/>
              <p:cNvSpPr/>
              <p:nvPr/>
            </p:nvSpPr>
            <p:spPr>
              <a:xfrm>
                <a:off x="3889425"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4" name="Rectangle 176"/>
              <p:cNvSpPr/>
              <p:nvPr/>
            </p:nvSpPr>
            <p:spPr>
              <a:xfrm>
                <a:off x="4093947"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5" name="Rectangle 177"/>
              <p:cNvSpPr/>
              <p:nvPr/>
            </p:nvSpPr>
            <p:spPr>
              <a:xfrm>
                <a:off x="4298469"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6" name="Rectangle 178"/>
              <p:cNvSpPr/>
              <p:nvPr/>
            </p:nvSpPr>
            <p:spPr>
              <a:xfrm>
                <a:off x="4502991"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7" name="Rectangle 179"/>
              <p:cNvSpPr/>
              <p:nvPr/>
            </p:nvSpPr>
            <p:spPr>
              <a:xfrm>
                <a:off x="4707513"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8" name="Rectangle 180"/>
              <p:cNvSpPr/>
              <p:nvPr/>
            </p:nvSpPr>
            <p:spPr>
              <a:xfrm>
                <a:off x="4912035"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79" name="Rectangle 181"/>
              <p:cNvSpPr/>
              <p:nvPr/>
            </p:nvSpPr>
            <p:spPr>
              <a:xfrm>
                <a:off x="5116557"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0" name="Rectangle 182"/>
              <p:cNvSpPr/>
              <p:nvPr/>
            </p:nvSpPr>
            <p:spPr>
              <a:xfrm>
                <a:off x="5321079"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1" name="Rectangle 183"/>
              <p:cNvSpPr/>
              <p:nvPr/>
            </p:nvSpPr>
            <p:spPr>
              <a:xfrm>
                <a:off x="5525601" y="3029892"/>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2" name="Rectangle 184"/>
              <p:cNvSpPr/>
              <p:nvPr/>
            </p:nvSpPr>
            <p:spPr>
              <a:xfrm>
                <a:off x="3684903"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3" name="Rectangle 185"/>
              <p:cNvSpPr/>
              <p:nvPr/>
            </p:nvSpPr>
            <p:spPr>
              <a:xfrm>
                <a:off x="3889425"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4" name="Rectangle 186"/>
              <p:cNvSpPr/>
              <p:nvPr/>
            </p:nvSpPr>
            <p:spPr>
              <a:xfrm>
                <a:off x="4093947"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5" name="Rectangle 187"/>
              <p:cNvSpPr/>
              <p:nvPr/>
            </p:nvSpPr>
            <p:spPr>
              <a:xfrm>
                <a:off x="4298469"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6" name="Rectangle 188"/>
              <p:cNvSpPr/>
              <p:nvPr/>
            </p:nvSpPr>
            <p:spPr>
              <a:xfrm>
                <a:off x="4502991"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7" name="Rectangle 189"/>
              <p:cNvSpPr/>
              <p:nvPr/>
            </p:nvSpPr>
            <p:spPr>
              <a:xfrm>
                <a:off x="4707513"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8" name="Rectangle 190"/>
              <p:cNvSpPr/>
              <p:nvPr/>
            </p:nvSpPr>
            <p:spPr>
              <a:xfrm>
                <a:off x="4912035"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89" name="Rectangle 191"/>
              <p:cNvSpPr/>
              <p:nvPr/>
            </p:nvSpPr>
            <p:spPr>
              <a:xfrm>
                <a:off x="5116557"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0" name="Rectangle 192"/>
              <p:cNvSpPr/>
              <p:nvPr/>
            </p:nvSpPr>
            <p:spPr>
              <a:xfrm>
                <a:off x="5321079"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1" name="Rectangle 193"/>
              <p:cNvSpPr/>
              <p:nvPr/>
            </p:nvSpPr>
            <p:spPr>
              <a:xfrm>
                <a:off x="5525601" y="3331480"/>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2" name="Rectangle 194"/>
              <p:cNvSpPr/>
              <p:nvPr/>
            </p:nvSpPr>
            <p:spPr>
              <a:xfrm>
                <a:off x="3684903"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3" name="Rectangle 195"/>
              <p:cNvSpPr/>
              <p:nvPr/>
            </p:nvSpPr>
            <p:spPr>
              <a:xfrm>
                <a:off x="3889425"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4" name="Rectangle 196"/>
              <p:cNvSpPr/>
              <p:nvPr/>
            </p:nvSpPr>
            <p:spPr>
              <a:xfrm>
                <a:off x="4093947"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5" name="Rectangle 197"/>
              <p:cNvSpPr/>
              <p:nvPr/>
            </p:nvSpPr>
            <p:spPr>
              <a:xfrm>
                <a:off x="4298469"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6" name="Rectangle 198"/>
              <p:cNvSpPr/>
              <p:nvPr/>
            </p:nvSpPr>
            <p:spPr>
              <a:xfrm>
                <a:off x="4502991"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7" name="Rectangle 199"/>
              <p:cNvSpPr/>
              <p:nvPr/>
            </p:nvSpPr>
            <p:spPr>
              <a:xfrm>
                <a:off x="4707513"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8" name="Rectangle 200"/>
              <p:cNvSpPr/>
              <p:nvPr/>
            </p:nvSpPr>
            <p:spPr>
              <a:xfrm>
                <a:off x="4912035"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599" name="Rectangle 201"/>
              <p:cNvSpPr/>
              <p:nvPr/>
            </p:nvSpPr>
            <p:spPr>
              <a:xfrm>
                <a:off x="5116557"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0" name="Rectangle 202"/>
              <p:cNvSpPr/>
              <p:nvPr/>
            </p:nvSpPr>
            <p:spPr>
              <a:xfrm>
                <a:off x="5321079"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1" name="Rectangle 203"/>
              <p:cNvSpPr/>
              <p:nvPr/>
            </p:nvSpPr>
            <p:spPr>
              <a:xfrm>
                <a:off x="5525601" y="3633067"/>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2" name="Rectangle 204"/>
              <p:cNvSpPr/>
              <p:nvPr/>
            </p:nvSpPr>
            <p:spPr>
              <a:xfrm>
                <a:off x="3684903"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3" name="Rectangle 205"/>
              <p:cNvSpPr/>
              <p:nvPr/>
            </p:nvSpPr>
            <p:spPr>
              <a:xfrm>
                <a:off x="3889425"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4" name="Rectangle 206"/>
              <p:cNvSpPr/>
              <p:nvPr/>
            </p:nvSpPr>
            <p:spPr>
              <a:xfrm>
                <a:off x="4093947"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5" name="Rectangle 207"/>
              <p:cNvSpPr/>
              <p:nvPr/>
            </p:nvSpPr>
            <p:spPr>
              <a:xfrm>
                <a:off x="4298469"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6" name="Rectangle 208"/>
              <p:cNvSpPr/>
              <p:nvPr/>
            </p:nvSpPr>
            <p:spPr>
              <a:xfrm>
                <a:off x="4502991"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7" name="Rectangle 209"/>
              <p:cNvSpPr/>
              <p:nvPr/>
            </p:nvSpPr>
            <p:spPr>
              <a:xfrm>
                <a:off x="4707513"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8" name="Rectangle 210"/>
              <p:cNvSpPr/>
              <p:nvPr/>
            </p:nvSpPr>
            <p:spPr>
              <a:xfrm>
                <a:off x="4912035"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09" name="Rectangle 211"/>
              <p:cNvSpPr/>
              <p:nvPr/>
            </p:nvSpPr>
            <p:spPr>
              <a:xfrm>
                <a:off x="5116557"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0" name="Rectangle 212"/>
              <p:cNvSpPr/>
              <p:nvPr/>
            </p:nvSpPr>
            <p:spPr>
              <a:xfrm>
                <a:off x="5321079"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1" name="Rectangle 213"/>
              <p:cNvSpPr/>
              <p:nvPr/>
            </p:nvSpPr>
            <p:spPr>
              <a:xfrm>
                <a:off x="5525601" y="3934654"/>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2" name="Rectangle 214"/>
              <p:cNvSpPr/>
              <p:nvPr/>
            </p:nvSpPr>
            <p:spPr>
              <a:xfrm>
                <a:off x="3684903"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3" name="Rectangle 215"/>
              <p:cNvSpPr/>
              <p:nvPr/>
            </p:nvSpPr>
            <p:spPr>
              <a:xfrm>
                <a:off x="3889425"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4" name="Rectangle 216"/>
              <p:cNvSpPr/>
              <p:nvPr/>
            </p:nvSpPr>
            <p:spPr>
              <a:xfrm>
                <a:off x="4093947"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5" name="Rectangle 217"/>
              <p:cNvSpPr/>
              <p:nvPr/>
            </p:nvSpPr>
            <p:spPr>
              <a:xfrm>
                <a:off x="4298469"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6" name="Rectangle 218"/>
              <p:cNvSpPr/>
              <p:nvPr/>
            </p:nvSpPr>
            <p:spPr>
              <a:xfrm>
                <a:off x="4502991"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7" name="Rectangle 219"/>
              <p:cNvSpPr/>
              <p:nvPr/>
            </p:nvSpPr>
            <p:spPr>
              <a:xfrm>
                <a:off x="4707513"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8" name="Rectangle 220"/>
              <p:cNvSpPr/>
              <p:nvPr/>
            </p:nvSpPr>
            <p:spPr>
              <a:xfrm>
                <a:off x="4912035"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19" name="Rectangle 221"/>
              <p:cNvSpPr/>
              <p:nvPr/>
            </p:nvSpPr>
            <p:spPr>
              <a:xfrm>
                <a:off x="5116557"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0" name="Rectangle 222"/>
              <p:cNvSpPr/>
              <p:nvPr/>
            </p:nvSpPr>
            <p:spPr>
              <a:xfrm>
                <a:off x="5321079"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1" name="Rectangle 223"/>
              <p:cNvSpPr/>
              <p:nvPr/>
            </p:nvSpPr>
            <p:spPr>
              <a:xfrm>
                <a:off x="5525601" y="4236241"/>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2" name="Rectangle 224"/>
              <p:cNvSpPr/>
              <p:nvPr/>
            </p:nvSpPr>
            <p:spPr>
              <a:xfrm>
                <a:off x="3684903"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3" name="Rectangle 225"/>
              <p:cNvSpPr/>
              <p:nvPr/>
            </p:nvSpPr>
            <p:spPr>
              <a:xfrm>
                <a:off x="3889425"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4" name="Rectangle 226"/>
              <p:cNvSpPr/>
              <p:nvPr/>
            </p:nvSpPr>
            <p:spPr>
              <a:xfrm>
                <a:off x="4093947"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5" name="Rectangle 227"/>
              <p:cNvSpPr/>
              <p:nvPr/>
            </p:nvSpPr>
            <p:spPr>
              <a:xfrm>
                <a:off x="4298469"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6" name="Rectangle 228"/>
              <p:cNvSpPr/>
              <p:nvPr/>
            </p:nvSpPr>
            <p:spPr>
              <a:xfrm>
                <a:off x="4502991"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7" name="Rectangle 229"/>
              <p:cNvSpPr/>
              <p:nvPr/>
            </p:nvSpPr>
            <p:spPr>
              <a:xfrm>
                <a:off x="4707513"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8" name="Rectangle 230"/>
              <p:cNvSpPr/>
              <p:nvPr/>
            </p:nvSpPr>
            <p:spPr>
              <a:xfrm>
                <a:off x="4912035"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29" name="Rectangle 231"/>
              <p:cNvSpPr/>
              <p:nvPr/>
            </p:nvSpPr>
            <p:spPr>
              <a:xfrm>
                <a:off x="5116557"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30" name="Rectangle 232"/>
              <p:cNvSpPr/>
              <p:nvPr/>
            </p:nvSpPr>
            <p:spPr>
              <a:xfrm>
                <a:off x="5321079"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31" name="Rectangle 233"/>
              <p:cNvSpPr/>
              <p:nvPr/>
            </p:nvSpPr>
            <p:spPr>
              <a:xfrm>
                <a:off x="5525601" y="4537829"/>
                <a:ext cx="204522" cy="301587"/>
              </a:xfrm>
              <a:prstGeom prst="rect">
                <a:avLst/>
              </a:prstGeom>
              <a:solidFill>
                <a:srgbClr val="F5992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grpSp>
      </p:grpSp>
      <p:grpSp>
        <p:nvGrpSpPr>
          <p:cNvPr id="632" name="组合 631"/>
          <p:cNvGrpSpPr/>
          <p:nvPr/>
        </p:nvGrpSpPr>
        <p:grpSpPr>
          <a:xfrm>
            <a:off x="6000535" y="1872109"/>
            <a:ext cx="2411840" cy="5049282"/>
            <a:chOff x="6285638" y="899998"/>
            <a:chExt cx="2411840" cy="5049282"/>
          </a:xfrm>
        </p:grpSpPr>
        <p:sp>
          <p:nvSpPr>
            <p:cNvPr id="633" name="TextBox 11"/>
            <p:cNvSpPr txBox="1"/>
            <p:nvPr/>
          </p:nvSpPr>
          <p:spPr>
            <a:xfrm>
              <a:off x="6776743" y="899998"/>
              <a:ext cx="1417376" cy="1200329"/>
            </a:xfrm>
            <a:prstGeom prst="rect">
              <a:avLst/>
            </a:prstGeom>
            <a:noFill/>
          </p:spPr>
          <p:txBody>
            <a:bodyPr wrap="none">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1" i="0" u="none" strike="noStrike" kern="0" cap="none" spc="0" normalizeH="0" baseline="0" noProof="0" smtClean="0">
                  <a:ln>
                    <a:noFill/>
                  </a:ln>
                  <a:solidFill>
                    <a:srgbClr val="EB223D"/>
                  </a:solidFill>
                  <a:effectLst/>
                  <a:uLnTx/>
                  <a:uFillTx/>
                  <a:latin typeface="Arial"/>
                  <a:ea typeface="微软雅黑"/>
                </a:rPr>
                <a:t>30%</a:t>
              </a:r>
            </a:p>
          </p:txBody>
        </p:sp>
        <p:sp>
          <p:nvSpPr>
            <p:cNvPr id="634" name="TextBox 22"/>
            <p:cNvSpPr txBox="1"/>
            <p:nvPr/>
          </p:nvSpPr>
          <p:spPr>
            <a:xfrm>
              <a:off x="6285638" y="5428240"/>
              <a:ext cx="2411840" cy="521040"/>
            </a:xfrm>
            <a:prstGeom prst="rect">
              <a:avLst/>
            </a:prstGeom>
            <a:noFill/>
          </p:spPr>
          <p:txBody>
            <a:bodyPr wrap="square" lIns="0" tIns="0" rIns="0" bIns="0" anchor="ctr">
              <a:normAutofit fontScale="92500" lnSpcReduction="20000"/>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solidFill>
                  <a:effectLst/>
                  <a:uLnTx/>
                  <a:uFillTx/>
                  <a:latin typeface="Arial"/>
                  <a:ea typeface="微软雅黑"/>
                </a:rPr>
                <a:t>用户可以在投影仪或者计算机上进行演示也可以将演示文稿打印出来（建议使用主题字体）</a:t>
              </a:r>
            </a:p>
          </p:txBody>
        </p:sp>
        <p:sp>
          <p:nvSpPr>
            <p:cNvPr id="635" name="Rectangle 23"/>
            <p:cNvSpPr/>
            <p:nvPr/>
          </p:nvSpPr>
          <p:spPr>
            <a:xfrm>
              <a:off x="6287757" y="4997225"/>
              <a:ext cx="2407602" cy="431015"/>
            </a:xfrm>
            <a:prstGeom prst="rect">
              <a:avLst/>
            </a:prstGeom>
          </p:spPr>
          <p:txBody>
            <a:bodyPr wrap="none" anchor="ctr">
              <a:norm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EB223D"/>
                  </a:solidFill>
                  <a:effectLst/>
                  <a:uLnTx/>
                  <a:uFillTx/>
                  <a:latin typeface="Arial"/>
                  <a:ea typeface="微软雅黑"/>
                </a:rPr>
                <a:t>标题文本添加</a:t>
              </a:r>
            </a:p>
          </p:txBody>
        </p:sp>
        <p:grpSp>
          <p:nvGrpSpPr>
            <p:cNvPr id="636" name="Group 15"/>
            <p:cNvGrpSpPr/>
            <p:nvPr/>
          </p:nvGrpSpPr>
          <p:grpSpPr>
            <a:xfrm>
              <a:off x="6468948" y="1823543"/>
              <a:ext cx="2045220" cy="3015873"/>
              <a:chOff x="6468948" y="1823543"/>
              <a:chExt cx="2045220" cy="3015873"/>
            </a:xfrm>
          </p:grpSpPr>
          <p:sp>
            <p:nvSpPr>
              <p:cNvPr id="637" name="Rectangle 235"/>
              <p:cNvSpPr/>
              <p:nvPr/>
            </p:nvSpPr>
            <p:spPr>
              <a:xfrm>
                <a:off x="6468948"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38" name="Rectangle 236"/>
              <p:cNvSpPr/>
              <p:nvPr/>
            </p:nvSpPr>
            <p:spPr>
              <a:xfrm>
                <a:off x="6673470"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39" name="Rectangle 237"/>
              <p:cNvSpPr/>
              <p:nvPr/>
            </p:nvSpPr>
            <p:spPr>
              <a:xfrm>
                <a:off x="6877992"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0" name="Rectangle 238"/>
              <p:cNvSpPr/>
              <p:nvPr/>
            </p:nvSpPr>
            <p:spPr>
              <a:xfrm>
                <a:off x="7082514"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1" name="Rectangle 239"/>
              <p:cNvSpPr/>
              <p:nvPr/>
            </p:nvSpPr>
            <p:spPr>
              <a:xfrm>
                <a:off x="7287036"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2" name="Rectangle 240"/>
              <p:cNvSpPr/>
              <p:nvPr/>
            </p:nvSpPr>
            <p:spPr>
              <a:xfrm>
                <a:off x="7491558"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3" name="Rectangle 241"/>
              <p:cNvSpPr/>
              <p:nvPr/>
            </p:nvSpPr>
            <p:spPr>
              <a:xfrm>
                <a:off x="7696080"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4" name="Rectangle 242"/>
              <p:cNvSpPr/>
              <p:nvPr/>
            </p:nvSpPr>
            <p:spPr>
              <a:xfrm>
                <a:off x="7900602"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5" name="Rectangle 243"/>
              <p:cNvSpPr/>
              <p:nvPr/>
            </p:nvSpPr>
            <p:spPr>
              <a:xfrm>
                <a:off x="8105124"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6" name="Rectangle 244"/>
              <p:cNvSpPr/>
              <p:nvPr/>
            </p:nvSpPr>
            <p:spPr>
              <a:xfrm>
                <a:off x="8309646"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7" name="Rectangle 245"/>
              <p:cNvSpPr/>
              <p:nvPr/>
            </p:nvSpPr>
            <p:spPr>
              <a:xfrm>
                <a:off x="6468948"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8" name="Rectangle 246"/>
              <p:cNvSpPr/>
              <p:nvPr/>
            </p:nvSpPr>
            <p:spPr>
              <a:xfrm>
                <a:off x="6673470"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49" name="Rectangle 247"/>
              <p:cNvSpPr/>
              <p:nvPr/>
            </p:nvSpPr>
            <p:spPr>
              <a:xfrm>
                <a:off x="6877992"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0" name="Rectangle 248"/>
              <p:cNvSpPr/>
              <p:nvPr/>
            </p:nvSpPr>
            <p:spPr>
              <a:xfrm>
                <a:off x="7082514"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1" name="Rectangle 249"/>
              <p:cNvSpPr/>
              <p:nvPr/>
            </p:nvSpPr>
            <p:spPr>
              <a:xfrm>
                <a:off x="7287036"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2" name="Rectangle 250"/>
              <p:cNvSpPr/>
              <p:nvPr/>
            </p:nvSpPr>
            <p:spPr>
              <a:xfrm>
                <a:off x="7491558"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3" name="Rectangle 251"/>
              <p:cNvSpPr/>
              <p:nvPr/>
            </p:nvSpPr>
            <p:spPr>
              <a:xfrm>
                <a:off x="7696080"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4" name="Rectangle 252"/>
              <p:cNvSpPr/>
              <p:nvPr/>
            </p:nvSpPr>
            <p:spPr>
              <a:xfrm>
                <a:off x="7900602"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5" name="Rectangle 253"/>
              <p:cNvSpPr/>
              <p:nvPr/>
            </p:nvSpPr>
            <p:spPr>
              <a:xfrm>
                <a:off x="8105124"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6" name="Rectangle 254"/>
              <p:cNvSpPr/>
              <p:nvPr/>
            </p:nvSpPr>
            <p:spPr>
              <a:xfrm>
                <a:off x="8309646" y="212513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7" name="Rectangle 255"/>
              <p:cNvSpPr/>
              <p:nvPr/>
            </p:nvSpPr>
            <p:spPr>
              <a:xfrm>
                <a:off x="6468948"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8" name="Rectangle 256"/>
              <p:cNvSpPr/>
              <p:nvPr/>
            </p:nvSpPr>
            <p:spPr>
              <a:xfrm>
                <a:off x="6673470"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59" name="Rectangle 257"/>
              <p:cNvSpPr/>
              <p:nvPr/>
            </p:nvSpPr>
            <p:spPr>
              <a:xfrm>
                <a:off x="6877992"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0" name="Rectangle 258"/>
              <p:cNvSpPr/>
              <p:nvPr/>
            </p:nvSpPr>
            <p:spPr>
              <a:xfrm>
                <a:off x="7082514"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1" name="Rectangle 259"/>
              <p:cNvSpPr/>
              <p:nvPr/>
            </p:nvSpPr>
            <p:spPr>
              <a:xfrm>
                <a:off x="7287036"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2" name="Rectangle 260"/>
              <p:cNvSpPr/>
              <p:nvPr/>
            </p:nvSpPr>
            <p:spPr>
              <a:xfrm>
                <a:off x="7491558"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3" name="Rectangle 261"/>
              <p:cNvSpPr/>
              <p:nvPr/>
            </p:nvSpPr>
            <p:spPr>
              <a:xfrm>
                <a:off x="7696080"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4" name="Rectangle 262"/>
              <p:cNvSpPr/>
              <p:nvPr/>
            </p:nvSpPr>
            <p:spPr>
              <a:xfrm>
                <a:off x="7900602"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5" name="Rectangle 263"/>
              <p:cNvSpPr/>
              <p:nvPr/>
            </p:nvSpPr>
            <p:spPr>
              <a:xfrm>
                <a:off x="8105124"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6" name="Rectangle 264"/>
              <p:cNvSpPr/>
              <p:nvPr/>
            </p:nvSpPr>
            <p:spPr>
              <a:xfrm>
                <a:off x="8309646" y="2426718"/>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7" name="Rectangle 265"/>
              <p:cNvSpPr/>
              <p:nvPr/>
            </p:nvSpPr>
            <p:spPr>
              <a:xfrm>
                <a:off x="6468948"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8" name="Rectangle 266"/>
              <p:cNvSpPr/>
              <p:nvPr/>
            </p:nvSpPr>
            <p:spPr>
              <a:xfrm>
                <a:off x="6673470"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69" name="Rectangle 267"/>
              <p:cNvSpPr/>
              <p:nvPr/>
            </p:nvSpPr>
            <p:spPr>
              <a:xfrm>
                <a:off x="6877992"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0" name="Rectangle 268"/>
              <p:cNvSpPr/>
              <p:nvPr/>
            </p:nvSpPr>
            <p:spPr>
              <a:xfrm>
                <a:off x="7082514"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1" name="Rectangle 269"/>
              <p:cNvSpPr/>
              <p:nvPr/>
            </p:nvSpPr>
            <p:spPr>
              <a:xfrm>
                <a:off x="7287036"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2" name="Rectangle 270"/>
              <p:cNvSpPr/>
              <p:nvPr/>
            </p:nvSpPr>
            <p:spPr>
              <a:xfrm>
                <a:off x="7491558"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3" name="Rectangle 271"/>
              <p:cNvSpPr/>
              <p:nvPr/>
            </p:nvSpPr>
            <p:spPr>
              <a:xfrm>
                <a:off x="7696080"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4" name="Rectangle 272"/>
              <p:cNvSpPr/>
              <p:nvPr/>
            </p:nvSpPr>
            <p:spPr>
              <a:xfrm>
                <a:off x="7900602"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5" name="Rectangle 273"/>
              <p:cNvSpPr/>
              <p:nvPr/>
            </p:nvSpPr>
            <p:spPr>
              <a:xfrm>
                <a:off x="8105124"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6" name="Rectangle 274"/>
              <p:cNvSpPr/>
              <p:nvPr/>
            </p:nvSpPr>
            <p:spPr>
              <a:xfrm>
                <a:off x="8309646" y="2728305"/>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7" name="Rectangle 275"/>
              <p:cNvSpPr/>
              <p:nvPr/>
            </p:nvSpPr>
            <p:spPr>
              <a:xfrm>
                <a:off x="6468948"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8" name="Rectangle 276"/>
              <p:cNvSpPr/>
              <p:nvPr/>
            </p:nvSpPr>
            <p:spPr>
              <a:xfrm>
                <a:off x="6673470"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79" name="Rectangle 277"/>
              <p:cNvSpPr/>
              <p:nvPr/>
            </p:nvSpPr>
            <p:spPr>
              <a:xfrm>
                <a:off x="6877992"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0" name="Rectangle 278"/>
              <p:cNvSpPr/>
              <p:nvPr/>
            </p:nvSpPr>
            <p:spPr>
              <a:xfrm>
                <a:off x="7082514"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1" name="Rectangle 279"/>
              <p:cNvSpPr/>
              <p:nvPr/>
            </p:nvSpPr>
            <p:spPr>
              <a:xfrm>
                <a:off x="7287036"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2" name="Rectangle 280"/>
              <p:cNvSpPr/>
              <p:nvPr/>
            </p:nvSpPr>
            <p:spPr>
              <a:xfrm>
                <a:off x="7491558"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3" name="Rectangle 281"/>
              <p:cNvSpPr/>
              <p:nvPr/>
            </p:nvSpPr>
            <p:spPr>
              <a:xfrm>
                <a:off x="7696080"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4" name="Rectangle 282"/>
              <p:cNvSpPr/>
              <p:nvPr/>
            </p:nvSpPr>
            <p:spPr>
              <a:xfrm>
                <a:off x="7900602"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5" name="Rectangle 283"/>
              <p:cNvSpPr/>
              <p:nvPr/>
            </p:nvSpPr>
            <p:spPr>
              <a:xfrm>
                <a:off x="8105124"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6" name="Rectangle 284"/>
              <p:cNvSpPr/>
              <p:nvPr/>
            </p:nvSpPr>
            <p:spPr>
              <a:xfrm>
                <a:off x="8309646" y="3029892"/>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7" name="Rectangle 285"/>
              <p:cNvSpPr/>
              <p:nvPr/>
            </p:nvSpPr>
            <p:spPr>
              <a:xfrm>
                <a:off x="6468948"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8" name="Rectangle 286"/>
              <p:cNvSpPr/>
              <p:nvPr/>
            </p:nvSpPr>
            <p:spPr>
              <a:xfrm>
                <a:off x="6673470"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89" name="Rectangle 287"/>
              <p:cNvSpPr/>
              <p:nvPr/>
            </p:nvSpPr>
            <p:spPr>
              <a:xfrm>
                <a:off x="6877992"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0" name="Rectangle 288"/>
              <p:cNvSpPr/>
              <p:nvPr/>
            </p:nvSpPr>
            <p:spPr>
              <a:xfrm>
                <a:off x="7082514"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1" name="Rectangle 289"/>
              <p:cNvSpPr/>
              <p:nvPr/>
            </p:nvSpPr>
            <p:spPr>
              <a:xfrm>
                <a:off x="7287036"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2" name="Rectangle 290"/>
              <p:cNvSpPr/>
              <p:nvPr/>
            </p:nvSpPr>
            <p:spPr>
              <a:xfrm>
                <a:off x="7491558"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3" name="Rectangle 291"/>
              <p:cNvSpPr/>
              <p:nvPr/>
            </p:nvSpPr>
            <p:spPr>
              <a:xfrm>
                <a:off x="7696080"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4" name="Rectangle 292"/>
              <p:cNvSpPr/>
              <p:nvPr/>
            </p:nvSpPr>
            <p:spPr>
              <a:xfrm>
                <a:off x="7900602"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5" name="Rectangle 293"/>
              <p:cNvSpPr/>
              <p:nvPr/>
            </p:nvSpPr>
            <p:spPr>
              <a:xfrm>
                <a:off x="8105124"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6" name="Rectangle 294"/>
              <p:cNvSpPr/>
              <p:nvPr/>
            </p:nvSpPr>
            <p:spPr>
              <a:xfrm>
                <a:off x="8309646" y="3331480"/>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7" name="Rectangle 295"/>
              <p:cNvSpPr/>
              <p:nvPr/>
            </p:nvSpPr>
            <p:spPr>
              <a:xfrm>
                <a:off x="6468948"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8" name="Rectangle 296"/>
              <p:cNvSpPr/>
              <p:nvPr/>
            </p:nvSpPr>
            <p:spPr>
              <a:xfrm>
                <a:off x="6673470"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699" name="Rectangle 297"/>
              <p:cNvSpPr/>
              <p:nvPr/>
            </p:nvSpPr>
            <p:spPr>
              <a:xfrm>
                <a:off x="6877992"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0" name="Rectangle 298"/>
              <p:cNvSpPr/>
              <p:nvPr/>
            </p:nvSpPr>
            <p:spPr>
              <a:xfrm>
                <a:off x="7082514"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1" name="Rectangle 299"/>
              <p:cNvSpPr/>
              <p:nvPr/>
            </p:nvSpPr>
            <p:spPr>
              <a:xfrm>
                <a:off x="7287036"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2" name="Rectangle 300"/>
              <p:cNvSpPr/>
              <p:nvPr/>
            </p:nvSpPr>
            <p:spPr>
              <a:xfrm>
                <a:off x="7491558"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3" name="Rectangle 301"/>
              <p:cNvSpPr/>
              <p:nvPr/>
            </p:nvSpPr>
            <p:spPr>
              <a:xfrm>
                <a:off x="7696080"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4" name="Rectangle 302"/>
              <p:cNvSpPr/>
              <p:nvPr/>
            </p:nvSpPr>
            <p:spPr>
              <a:xfrm>
                <a:off x="7900602"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5" name="Rectangle 303"/>
              <p:cNvSpPr/>
              <p:nvPr/>
            </p:nvSpPr>
            <p:spPr>
              <a:xfrm>
                <a:off x="8105124"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6" name="Rectangle 304"/>
              <p:cNvSpPr/>
              <p:nvPr/>
            </p:nvSpPr>
            <p:spPr>
              <a:xfrm>
                <a:off x="8309646" y="3633067"/>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7" name="Rectangle 305"/>
              <p:cNvSpPr/>
              <p:nvPr/>
            </p:nvSpPr>
            <p:spPr>
              <a:xfrm>
                <a:off x="6468948"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8" name="Rectangle 306"/>
              <p:cNvSpPr/>
              <p:nvPr/>
            </p:nvSpPr>
            <p:spPr>
              <a:xfrm>
                <a:off x="6673470"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09" name="Rectangle 307"/>
              <p:cNvSpPr/>
              <p:nvPr/>
            </p:nvSpPr>
            <p:spPr>
              <a:xfrm>
                <a:off x="6877992"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0" name="Rectangle 308"/>
              <p:cNvSpPr/>
              <p:nvPr/>
            </p:nvSpPr>
            <p:spPr>
              <a:xfrm>
                <a:off x="7082514"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1" name="Rectangle 309"/>
              <p:cNvSpPr/>
              <p:nvPr/>
            </p:nvSpPr>
            <p:spPr>
              <a:xfrm>
                <a:off x="7287036"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2" name="Rectangle 310"/>
              <p:cNvSpPr/>
              <p:nvPr/>
            </p:nvSpPr>
            <p:spPr>
              <a:xfrm>
                <a:off x="7491558"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3" name="Rectangle 311"/>
              <p:cNvSpPr/>
              <p:nvPr/>
            </p:nvSpPr>
            <p:spPr>
              <a:xfrm>
                <a:off x="7696080"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4" name="Rectangle 312"/>
              <p:cNvSpPr/>
              <p:nvPr/>
            </p:nvSpPr>
            <p:spPr>
              <a:xfrm>
                <a:off x="7900602"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5" name="Rectangle 313"/>
              <p:cNvSpPr/>
              <p:nvPr/>
            </p:nvSpPr>
            <p:spPr>
              <a:xfrm>
                <a:off x="8105124"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6" name="Rectangle 314"/>
              <p:cNvSpPr/>
              <p:nvPr/>
            </p:nvSpPr>
            <p:spPr>
              <a:xfrm>
                <a:off x="8309646" y="3934654"/>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7" name="Rectangle 315"/>
              <p:cNvSpPr/>
              <p:nvPr/>
            </p:nvSpPr>
            <p:spPr>
              <a:xfrm>
                <a:off x="6468948"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8" name="Rectangle 316"/>
              <p:cNvSpPr/>
              <p:nvPr/>
            </p:nvSpPr>
            <p:spPr>
              <a:xfrm>
                <a:off x="6673470"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19" name="Rectangle 317"/>
              <p:cNvSpPr/>
              <p:nvPr/>
            </p:nvSpPr>
            <p:spPr>
              <a:xfrm>
                <a:off x="6877992"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0" name="Rectangle 318"/>
              <p:cNvSpPr/>
              <p:nvPr/>
            </p:nvSpPr>
            <p:spPr>
              <a:xfrm>
                <a:off x="7082514"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1" name="Rectangle 319"/>
              <p:cNvSpPr/>
              <p:nvPr/>
            </p:nvSpPr>
            <p:spPr>
              <a:xfrm>
                <a:off x="7287036"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2" name="Rectangle 320"/>
              <p:cNvSpPr/>
              <p:nvPr/>
            </p:nvSpPr>
            <p:spPr>
              <a:xfrm>
                <a:off x="7491558"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3" name="Rectangle 321"/>
              <p:cNvSpPr/>
              <p:nvPr/>
            </p:nvSpPr>
            <p:spPr>
              <a:xfrm>
                <a:off x="7696080"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4" name="Rectangle 322"/>
              <p:cNvSpPr/>
              <p:nvPr/>
            </p:nvSpPr>
            <p:spPr>
              <a:xfrm>
                <a:off x="7900602"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5" name="Rectangle 323"/>
              <p:cNvSpPr/>
              <p:nvPr/>
            </p:nvSpPr>
            <p:spPr>
              <a:xfrm>
                <a:off x="8105124"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6" name="Rectangle 324"/>
              <p:cNvSpPr/>
              <p:nvPr/>
            </p:nvSpPr>
            <p:spPr>
              <a:xfrm>
                <a:off x="8309646" y="4236241"/>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7" name="Rectangle 325"/>
              <p:cNvSpPr/>
              <p:nvPr/>
            </p:nvSpPr>
            <p:spPr>
              <a:xfrm>
                <a:off x="6468948"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8" name="Rectangle 326"/>
              <p:cNvSpPr/>
              <p:nvPr/>
            </p:nvSpPr>
            <p:spPr>
              <a:xfrm>
                <a:off x="6673470"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29" name="Rectangle 327"/>
              <p:cNvSpPr/>
              <p:nvPr/>
            </p:nvSpPr>
            <p:spPr>
              <a:xfrm>
                <a:off x="6877992"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0" name="Rectangle 328"/>
              <p:cNvSpPr/>
              <p:nvPr/>
            </p:nvSpPr>
            <p:spPr>
              <a:xfrm>
                <a:off x="7082514"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1" name="Rectangle 329"/>
              <p:cNvSpPr/>
              <p:nvPr/>
            </p:nvSpPr>
            <p:spPr>
              <a:xfrm>
                <a:off x="7287036"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2" name="Rectangle 330"/>
              <p:cNvSpPr/>
              <p:nvPr/>
            </p:nvSpPr>
            <p:spPr>
              <a:xfrm>
                <a:off x="7491558"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3" name="Rectangle 331"/>
              <p:cNvSpPr/>
              <p:nvPr/>
            </p:nvSpPr>
            <p:spPr>
              <a:xfrm>
                <a:off x="7696080"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4" name="Rectangle 332"/>
              <p:cNvSpPr/>
              <p:nvPr/>
            </p:nvSpPr>
            <p:spPr>
              <a:xfrm>
                <a:off x="7900602"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5" name="Rectangle 333"/>
              <p:cNvSpPr/>
              <p:nvPr/>
            </p:nvSpPr>
            <p:spPr>
              <a:xfrm>
                <a:off x="8105124"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36" name="Rectangle 334"/>
              <p:cNvSpPr/>
              <p:nvPr/>
            </p:nvSpPr>
            <p:spPr>
              <a:xfrm>
                <a:off x="8309646" y="4537829"/>
                <a:ext cx="204522" cy="301587"/>
              </a:xfrm>
              <a:prstGeom prst="rect">
                <a:avLst/>
              </a:prstGeom>
              <a:solidFill>
                <a:srgbClr val="EB223D"/>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grpSp>
      </p:grpSp>
      <p:grpSp>
        <p:nvGrpSpPr>
          <p:cNvPr id="737" name="组合 736"/>
          <p:cNvGrpSpPr/>
          <p:nvPr/>
        </p:nvGrpSpPr>
        <p:grpSpPr>
          <a:xfrm>
            <a:off x="8784580" y="1872109"/>
            <a:ext cx="2411840" cy="5049282"/>
            <a:chOff x="9069683" y="899998"/>
            <a:chExt cx="2411840" cy="5049282"/>
          </a:xfrm>
        </p:grpSpPr>
        <p:sp>
          <p:nvSpPr>
            <p:cNvPr id="738" name="TextBox 14"/>
            <p:cNvSpPr txBox="1"/>
            <p:nvPr/>
          </p:nvSpPr>
          <p:spPr>
            <a:xfrm>
              <a:off x="9557727" y="899998"/>
              <a:ext cx="1417376" cy="1200329"/>
            </a:xfrm>
            <a:prstGeom prst="rect">
              <a:avLst/>
            </a:prstGeom>
            <a:noFill/>
          </p:spPr>
          <p:txBody>
            <a:bodyPr wrap="none">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4800" b="1" i="0" u="none" strike="noStrike" kern="0" cap="none" spc="0" normalizeH="0" baseline="0" noProof="0" smtClean="0">
                  <a:ln>
                    <a:noFill/>
                  </a:ln>
                  <a:solidFill>
                    <a:srgbClr val="3891DE"/>
                  </a:solidFill>
                  <a:effectLst/>
                  <a:uLnTx/>
                  <a:uFillTx/>
                  <a:latin typeface="Arial"/>
                  <a:ea typeface="微软雅黑"/>
                </a:rPr>
                <a:t>98%</a:t>
              </a:r>
            </a:p>
          </p:txBody>
        </p:sp>
        <p:sp>
          <p:nvSpPr>
            <p:cNvPr id="739" name="TextBox 24"/>
            <p:cNvSpPr txBox="1"/>
            <p:nvPr/>
          </p:nvSpPr>
          <p:spPr>
            <a:xfrm>
              <a:off x="9069683" y="5428240"/>
              <a:ext cx="2411840" cy="521040"/>
            </a:xfrm>
            <a:prstGeom prst="rect">
              <a:avLst/>
            </a:prstGeom>
            <a:noFill/>
          </p:spPr>
          <p:txBody>
            <a:bodyPr wrap="square" lIns="0" tIns="0" rIns="0" bIns="0" anchor="ctr">
              <a:normAutofit fontScale="92500" lnSpcReduction="20000"/>
            </a:bodyPr>
            <a:lstStyle/>
            <a:p>
              <a:pPr marL="0" marR="0" lvl="0" indent="0" algn="ctr" defTabSz="121917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solidFill>
                  <a:effectLst/>
                  <a:uLnTx/>
                  <a:uFillTx/>
                  <a:latin typeface="Arial"/>
                  <a:ea typeface="微软雅黑"/>
                </a:rPr>
                <a:t>用户可以在投影仪或者计算机上进行演示也可以将演示文稿打印出来（建议使用主题字体）</a:t>
              </a:r>
            </a:p>
          </p:txBody>
        </p:sp>
        <p:sp>
          <p:nvSpPr>
            <p:cNvPr id="740" name="Rectangle 25"/>
            <p:cNvSpPr/>
            <p:nvPr/>
          </p:nvSpPr>
          <p:spPr>
            <a:xfrm>
              <a:off x="9071802" y="4997225"/>
              <a:ext cx="2407602" cy="431015"/>
            </a:xfrm>
            <a:prstGeom prst="rect">
              <a:avLst/>
            </a:prstGeom>
          </p:spPr>
          <p:txBody>
            <a:bodyPr wrap="none" anchor="ctr">
              <a:normAutofit/>
            </a:bodyPr>
            <a:lstStyle/>
            <a:p>
              <a:pPr marL="0" marR="0" lvl="0" indent="0" algn="ctr" defTabSz="1219170" eaLnBrk="1" fontAlgn="auto" latinLnBrk="0" hangingPunct="1">
                <a:lnSpc>
                  <a:spcPct val="100000"/>
                </a:lnSpc>
                <a:spcBef>
                  <a:spcPts val="0"/>
                </a:spcBef>
                <a:spcAft>
                  <a:spcPts val="0"/>
                </a:spcAft>
                <a:buClrTx/>
                <a:buSzTx/>
                <a:buFontTx/>
                <a:buNone/>
                <a:tabLst/>
                <a:defRPr/>
              </a:pPr>
              <a:r>
                <a:rPr kumimoji="0" lang="zh-CN" altLang="en-US" sz="1467" b="1" i="0" u="none" strike="noStrike" kern="0" cap="none" spc="0" normalizeH="0" baseline="0" noProof="0" dirty="0">
                  <a:ln>
                    <a:noFill/>
                  </a:ln>
                  <a:solidFill>
                    <a:srgbClr val="3891DE"/>
                  </a:solidFill>
                  <a:effectLst/>
                  <a:uLnTx/>
                  <a:uFillTx/>
                  <a:latin typeface="Arial"/>
                  <a:ea typeface="微软雅黑"/>
                </a:rPr>
                <a:t>标题文本添加</a:t>
              </a:r>
            </a:p>
          </p:txBody>
        </p:sp>
        <p:grpSp>
          <p:nvGrpSpPr>
            <p:cNvPr id="741" name="Group 16"/>
            <p:cNvGrpSpPr/>
            <p:nvPr/>
          </p:nvGrpSpPr>
          <p:grpSpPr>
            <a:xfrm>
              <a:off x="9252993" y="1823543"/>
              <a:ext cx="2045220" cy="3015873"/>
              <a:chOff x="9252993" y="1823543"/>
              <a:chExt cx="2045220" cy="3015873"/>
            </a:xfrm>
          </p:grpSpPr>
          <p:sp>
            <p:nvSpPr>
              <p:cNvPr id="742" name="Rectangle 336"/>
              <p:cNvSpPr/>
              <p:nvPr/>
            </p:nvSpPr>
            <p:spPr>
              <a:xfrm>
                <a:off x="9252993"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3" name="Rectangle 337"/>
              <p:cNvSpPr/>
              <p:nvPr/>
            </p:nvSpPr>
            <p:spPr>
              <a:xfrm>
                <a:off x="9457515"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4" name="Rectangle 338"/>
              <p:cNvSpPr/>
              <p:nvPr/>
            </p:nvSpPr>
            <p:spPr>
              <a:xfrm>
                <a:off x="9662037"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5" name="Rectangle 339"/>
              <p:cNvSpPr/>
              <p:nvPr/>
            </p:nvSpPr>
            <p:spPr>
              <a:xfrm>
                <a:off x="9866559"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6" name="Rectangle 340"/>
              <p:cNvSpPr/>
              <p:nvPr/>
            </p:nvSpPr>
            <p:spPr>
              <a:xfrm>
                <a:off x="10071081"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7" name="Rectangle 341"/>
              <p:cNvSpPr/>
              <p:nvPr/>
            </p:nvSpPr>
            <p:spPr>
              <a:xfrm>
                <a:off x="10275603"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8" name="Rectangle 342"/>
              <p:cNvSpPr/>
              <p:nvPr/>
            </p:nvSpPr>
            <p:spPr>
              <a:xfrm>
                <a:off x="10480125"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49" name="Rectangle 343"/>
              <p:cNvSpPr/>
              <p:nvPr/>
            </p:nvSpPr>
            <p:spPr>
              <a:xfrm>
                <a:off x="10684647" y="1823543"/>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0" name="Rectangle 344"/>
              <p:cNvSpPr/>
              <p:nvPr/>
            </p:nvSpPr>
            <p:spPr>
              <a:xfrm>
                <a:off x="10889169"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1" name="Rectangle 345"/>
              <p:cNvSpPr/>
              <p:nvPr/>
            </p:nvSpPr>
            <p:spPr>
              <a:xfrm>
                <a:off x="11093691" y="1823543"/>
                <a:ext cx="204522" cy="301587"/>
              </a:xfrm>
              <a:prstGeom prst="rect">
                <a:avLst/>
              </a:prstGeom>
              <a:solidFill>
                <a:srgbClr val="FFFFFF">
                  <a:lumMod val="75000"/>
                </a:srgbClr>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2" name="Rectangle 346"/>
              <p:cNvSpPr/>
              <p:nvPr/>
            </p:nvSpPr>
            <p:spPr>
              <a:xfrm>
                <a:off x="9252993"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3" name="Rectangle 347"/>
              <p:cNvSpPr/>
              <p:nvPr/>
            </p:nvSpPr>
            <p:spPr>
              <a:xfrm>
                <a:off x="9457515"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4" name="Rectangle 348"/>
              <p:cNvSpPr/>
              <p:nvPr/>
            </p:nvSpPr>
            <p:spPr>
              <a:xfrm>
                <a:off x="9662037"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5" name="Rectangle 349"/>
              <p:cNvSpPr/>
              <p:nvPr/>
            </p:nvSpPr>
            <p:spPr>
              <a:xfrm>
                <a:off x="9866559"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6" name="Rectangle 350"/>
              <p:cNvSpPr/>
              <p:nvPr/>
            </p:nvSpPr>
            <p:spPr>
              <a:xfrm>
                <a:off x="10071081"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7" name="Rectangle 351"/>
              <p:cNvSpPr/>
              <p:nvPr/>
            </p:nvSpPr>
            <p:spPr>
              <a:xfrm>
                <a:off x="10275603"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8" name="Rectangle 352"/>
              <p:cNvSpPr/>
              <p:nvPr/>
            </p:nvSpPr>
            <p:spPr>
              <a:xfrm>
                <a:off x="10480125"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59" name="Rectangle 353"/>
              <p:cNvSpPr/>
              <p:nvPr/>
            </p:nvSpPr>
            <p:spPr>
              <a:xfrm>
                <a:off x="10684647"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0" name="Rectangle 354"/>
              <p:cNvSpPr/>
              <p:nvPr/>
            </p:nvSpPr>
            <p:spPr>
              <a:xfrm>
                <a:off x="10889169"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1" name="Rectangle 355"/>
              <p:cNvSpPr/>
              <p:nvPr/>
            </p:nvSpPr>
            <p:spPr>
              <a:xfrm>
                <a:off x="11093691" y="212513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2" name="Rectangle 356"/>
              <p:cNvSpPr/>
              <p:nvPr/>
            </p:nvSpPr>
            <p:spPr>
              <a:xfrm>
                <a:off x="9252993"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3" name="Rectangle 357"/>
              <p:cNvSpPr/>
              <p:nvPr/>
            </p:nvSpPr>
            <p:spPr>
              <a:xfrm>
                <a:off x="9457515"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4" name="Rectangle 358"/>
              <p:cNvSpPr/>
              <p:nvPr/>
            </p:nvSpPr>
            <p:spPr>
              <a:xfrm>
                <a:off x="9662037"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5" name="Rectangle 359"/>
              <p:cNvSpPr/>
              <p:nvPr/>
            </p:nvSpPr>
            <p:spPr>
              <a:xfrm>
                <a:off x="9866559"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6" name="Rectangle 360"/>
              <p:cNvSpPr/>
              <p:nvPr/>
            </p:nvSpPr>
            <p:spPr>
              <a:xfrm>
                <a:off x="10071081"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7" name="Rectangle 361"/>
              <p:cNvSpPr/>
              <p:nvPr/>
            </p:nvSpPr>
            <p:spPr>
              <a:xfrm>
                <a:off x="10275603"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8" name="Rectangle 362"/>
              <p:cNvSpPr/>
              <p:nvPr/>
            </p:nvSpPr>
            <p:spPr>
              <a:xfrm>
                <a:off x="10480125"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69" name="Rectangle 363"/>
              <p:cNvSpPr/>
              <p:nvPr/>
            </p:nvSpPr>
            <p:spPr>
              <a:xfrm>
                <a:off x="10684647"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0" name="Rectangle 364"/>
              <p:cNvSpPr/>
              <p:nvPr/>
            </p:nvSpPr>
            <p:spPr>
              <a:xfrm>
                <a:off x="10889169"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1" name="Rectangle 365"/>
              <p:cNvSpPr/>
              <p:nvPr/>
            </p:nvSpPr>
            <p:spPr>
              <a:xfrm>
                <a:off x="11093691" y="2426718"/>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2" name="Rectangle 366"/>
              <p:cNvSpPr/>
              <p:nvPr/>
            </p:nvSpPr>
            <p:spPr>
              <a:xfrm>
                <a:off x="9252993"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3" name="Rectangle 367"/>
              <p:cNvSpPr/>
              <p:nvPr/>
            </p:nvSpPr>
            <p:spPr>
              <a:xfrm>
                <a:off x="9457515"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4" name="Rectangle 368"/>
              <p:cNvSpPr/>
              <p:nvPr/>
            </p:nvSpPr>
            <p:spPr>
              <a:xfrm>
                <a:off x="9662037"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5" name="Rectangle 369"/>
              <p:cNvSpPr/>
              <p:nvPr/>
            </p:nvSpPr>
            <p:spPr>
              <a:xfrm>
                <a:off x="9866559"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6" name="Rectangle 370"/>
              <p:cNvSpPr/>
              <p:nvPr/>
            </p:nvSpPr>
            <p:spPr>
              <a:xfrm>
                <a:off x="10071081"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7" name="Rectangle 371"/>
              <p:cNvSpPr/>
              <p:nvPr/>
            </p:nvSpPr>
            <p:spPr>
              <a:xfrm>
                <a:off x="10275603"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8" name="Rectangle 372"/>
              <p:cNvSpPr/>
              <p:nvPr/>
            </p:nvSpPr>
            <p:spPr>
              <a:xfrm>
                <a:off x="10480125"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79" name="Rectangle 373"/>
              <p:cNvSpPr/>
              <p:nvPr/>
            </p:nvSpPr>
            <p:spPr>
              <a:xfrm>
                <a:off x="10684647"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0" name="Rectangle 374"/>
              <p:cNvSpPr/>
              <p:nvPr/>
            </p:nvSpPr>
            <p:spPr>
              <a:xfrm>
                <a:off x="10889169"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1" name="Rectangle 375"/>
              <p:cNvSpPr/>
              <p:nvPr/>
            </p:nvSpPr>
            <p:spPr>
              <a:xfrm>
                <a:off x="11093691" y="2728305"/>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2" name="Rectangle 376"/>
              <p:cNvSpPr/>
              <p:nvPr/>
            </p:nvSpPr>
            <p:spPr>
              <a:xfrm>
                <a:off x="9252993"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3" name="Rectangle 377"/>
              <p:cNvSpPr/>
              <p:nvPr/>
            </p:nvSpPr>
            <p:spPr>
              <a:xfrm>
                <a:off x="9457515"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4" name="Rectangle 378"/>
              <p:cNvSpPr/>
              <p:nvPr/>
            </p:nvSpPr>
            <p:spPr>
              <a:xfrm>
                <a:off x="9662037"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5" name="Rectangle 379"/>
              <p:cNvSpPr/>
              <p:nvPr/>
            </p:nvSpPr>
            <p:spPr>
              <a:xfrm>
                <a:off x="9866559"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6" name="Rectangle 380"/>
              <p:cNvSpPr/>
              <p:nvPr/>
            </p:nvSpPr>
            <p:spPr>
              <a:xfrm>
                <a:off x="10071081"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7" name="Rectangle 381"/>
              <p:cNvSpPr/>
              <p:nvPr/>
            </p:nvSpPr>
            <p:spPr>
              <a:xfrm>
                <a:off x="10275603"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8" name="Rectangle 382"/>
              <p:cNvSpPr/>
              <p:nvPr/>
            </p:nvSpPr>
            <p:spPr>
              <a:xfrm>
                <a:off x="10480125"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89" name="Rectangle 383"/>
              <p:cNvSpPr/>
              <p:nvPr/>
            </p:nvSpPr>
            <p:spPr>
              <a:xfrm>
                <a:off x="10684647"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0" name="Rectangle 384"/>
              <p:cNvSpPr/>
              <p:nvPr/>
            </p:nvSpPr>
            <p:spPr>
              <a:xfrm>
                <a:off x="10889169"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1" name="Rectangle 385"/>
              <p:cNvSpPr/>
              <p:nvPr/>
            </p:nvSpPr>
            <p:spPr>
              <a:xfrm>
                <a:off x="11093691" y="3029892"/>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2" name="Rectangle 386"/>
              <p:cNvSpPr/>
              <p:nvPr/>
            </p:nvSpPr>
            <p:spPr>
              <a:xfrm>
                <a:off x="9252993"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3" name="Rectangle 387"/>
              <p:cNvSpPr/>
              <p:nvPr/>
            </p:nvSpPr>
            <p:spPr>
              <a:xfrm>
                <a:off x="9457515"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4" name="Rectangle 388"/>
              <p:cNvSpPr/>
              <p:nvPr/>
            </p:nvSpPr>
            <p:spPr>
              <a:xfrm>
                <a:off x="9662037"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5" name="Rectangle 389"/>
              <p:cNvSpPr/>
              <p:nvPr/>
            </p:nvSpPr>
            <p:spPr>
              <a:xfrm>
                <a:off x="9866559"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6" name="Rectangle 390"/>
              <p:cNvSpPr/>
              <p:nvPr/>
            </p:nvSpPr>
            <p:spPr>
              <a:xfrm>
                <a:off x="10071081"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7" name="Rectangle 391"/>
              <p:cNvSpPr/>
              <p:nvPr/>
            </p:nvSpPr>
            <p:spPr>
              <a:xfrm>
                <a:off x="10275603"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8" name="Rectangle 392"/>
              <p:cNvSpPr/>
              <p:nvPr/>
            </p:nvSpPr>
            <p:spPr>
              <a:xfrm>
                <a:off x="10480125"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799" name="Rectangle 393"/>
              <p:cNvSpPr/>
              <p:nvPr/>
            </p:nvSpPr>
            <p:spPr>
              <a:xfrm>
                <a:off x="10684647"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0" name="Rectangle 394"/>
              <p:cNvSpPr/>
              <p:nvPr/>
            </p:nvSpPr>
            <p:spPr>
              <a:xfrm>
                <a:off x="10889169"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1" name="Rectangle 395"/>
              <p:cNvSpPr/>
              <p:nvPr/>
            </p:nvSpPr>
            <p:spPr>
              <a:xfrm>
                <a:off x="11093691" y="3331480"/>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2" name="Rectangle 396"/>
              <p:cNvSpPr/>
              <p:nvPr/>
            </p:nvSpPr>
            <p:spPr>
              <a:xfrm>
                <a:off x="9252993"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3" name="Rectangle 397"/>
              <p:cNvSpPr/>
              <p:nvPr/>
            </p:nvSpPr>
            <p:spPr>
              <a:xfrm>
                <a:off x="9457515"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4" name="Rectangle 398"/>
              <p:cNvSpPr/>
              <p:nvPr/>
            </p:nvSpPr>
            <p:spPr>
              <a:xfrm>
                <a:off x="9662037"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5" name="Rectangle 399"/>
              <p:cNvSpPr/>
              <p:nvPr/>
            </p:nvSpPr>
            <p:spPr>
              <a:xfrm>
                <a:off x="9866559"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6" name="Rectangle 400"/>
              <p:cNvSpPr/>
              <p:nvPr/>
            </p:nvSpPr>
            <p:spPr>
              <a:xfrm>
                <a:off x="10071081"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7" name="Rectangle 401"/>
              <p:cNvSpPr/>
              <p:nvPr/>
            </p:nvSpPr>
            <p:spPr>
              <a:xfrm>
                <a:off x="10275603"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8" name="Rectangle 402"/>
              <p:cNvSpPr/>
              <p:nvPr/>
            </p:nvSpPr>
            <p:spPr>
              <a:xfrm>
                <a:off x="10480125"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09" name="Rectangle 403"/>
              <p:cNvSpPr/>
              <p:nvPr/>
            </p:nvSpPr>
            <p:spPr>
              <a:xfrm>
                <a:off x="10684647"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0" name="Rectangle 404"/>
              <p:cNvSpPr/>
              <p:nvPr/>
            </p:nvSpPr>
            <p:spPr>
              <a:xfrm>
                <a:off x="10889169"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1" name="Rectangle 405"/>
              <p:cNvSpPr/>
              <p:nvPr/>
            </p:nvSpPr>
            <p:spPr>
              <a:xfrm>
                <a:off x="11093691" y="3633067"/>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2" name="Rectangle 406"/>
              <p:cNvSpPr/>
              <p:nvPr/>
            </p:nvSpPr>
            <p:spPr>
              <a:xfrm>
                <a:off x="9252993"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3" name="Rectangle 407"/>
              <p:cNvSpPr/>
              <p:nvPr/>
            </p:nvSpPr>
            <p:spPr>
              <a:xfrm>
                <a:off x="9457515"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4" name="Rectangle 408"/>
              <p:cNvSpPr/>
              <p:nvPr/>
            </p:nvSpPr>
            <p:spPr>
              <a:xfrm>
                <a:off x="9662037"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5" name="Rectangle 409"/>
              <p:cNvSpPr/>
              <p:nvPr/>
            </p:nvSpPr>
            <p:spPr>
              <a:xfrm>
                <a:off x="9866559"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6" name="Rectangle 410"/>
              <p:cNvSpPr/>
              <p:nvPr/>
            </p:nvSpPr>
            <p:spPr>
              <a:xfrm>
                <a:off x="10071081"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7" name="Rectangle 411"/>
              <p:cNvSpPr/>
              <p:nvPr/>
            </p:nvSpPr>
            <p:spPr>
              <a:xfrm>
                <a:off x="10275603"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8" name="Rectangle 412"/>
              <p:cNvSpPr/>
              <p:nvPr/>
            </p:nvSpPr>
            <p:spPr>
              <a:xfrm>
                <a:off x="10480125"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19" name="Rectangle 413"/>
              <p:cNvSpPr/>
              <p:nvPr/>
            </p:nvSpPr>
            <p:spPr>
              <a:xfrm>
                <a:off x="10684647"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0" name="Rectangle 414"/>
              <p:cNvSpPr/>
              <p:nvPr/>
            </p:nvSpPr>
            <p:spPr>
              <a:xfrm>
                <a:off x="10889169"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1" name="Rectangle 415"/>
              <p:cNvSpPr/>
              <p:nvPr/>
            </p:nvSpPr>
            <p:spPr>
              <a:xfrm>
                <a:off x="11093691" y="3934654"/>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2" name="Rectangle 416"/>
              <p:cNvSpPr/>
              <p:nvPr/>
            </p:nvSpPr>
            <p:spPr>
              <a:xfrm>
                <a:off x="9252993"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3" name="Rectangle 417"/>
              <p:cNvSpPr/>
              <p:nvPr/>
            </p:nvSpPr>
            <p:spPr>
              <a:xfrm>
                <a:off x="9457515"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4" name="Rectangle 418"/>
              <p:cNvSpPr/>
              <p:nvPr/>
            </p:nvSpPr>
            <p:spPr>
              <a:xfrm>
                <a:off x="9662037"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5" name="Rectangle 419"/>
              <p:cNvSpPr/>
              <p:nvPr/>
            </p:nvSpPr>
            <p:spPr>
              <a:xfrm>
                <a:off x="9866559"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6" name="Rectangle 420"/>
              <p:cNvSpPr/>
              <p:nvPr/>
            </p:nvSpPr>
            <p:spPr>
              <a:xfrm>
                <a:off x="10071081"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7" name="Rectangle 421"/>
              <p:cNvSpPr/>
              <p:nvPr/>
            </p:nvSpPr>
            <p:spPr>
              <a:xfrm>
                <a:off x="10275603"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8" name="Rectangle 422"/>
              <p:cNvSpPr/>
              <p:nvPr/>
            </p:nvSpPr>
            <p:spPr>
              <a:xfrm>
                <a:off x="10480125"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29" name="Rectangle 423"/>
              <p:cNvSpPr/>
              <p:nvPr/>
            </p:nvSpPr>
            <p:spPr>
              <a:xfrm>
                <a:off x="10684647"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0" name="Rectangle 424"/>
              <p:cNvSpPr/>
              <p:nvPr/>
            </p:nvSpPr>
            <p:spPr>
              <a:xfrm>
                <a:off x="10889169"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1" name="Rectangle 425"/>
              <p:cNvSpPr/>
              <p:nvPr/>
            </p:nvSpPr>
            <p:spPr>
              <a:xfrm>
                <a:off x="11093691" y="4236241"/>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2" name="Rectangle 426"/>
              <p:cNvSpPr/>
              <p:nvPr/>
            </p:nvSpPr>
            <p:spPr>
              <a:xfrm>
                <a:off x="9252993"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3" name="Rectangle 427"/>
              <p:cNvSpPr/>
              <p:nvPr/>
            </p:nvSpPr>
            <p:spPr>
              <a:xfrm>
                <a:off x="9457515"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4" name="Rectangle 428"/>
              <p:cNvSpPr/>
              <p:nvPr/>
            </p:nvSpPr>
            <p:spPr>
              <a:xfrm>
                <a:off x="9662037"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5" name="Rectangle 429"/>
              <p:cNvSpPr/>
              <p:nvPr/>
            </p:nvSpPr>
            <p:spPr>
              <a:xfrm>
                <a:off x="9866559"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6" name="Rectangle 430"/>
              <p:cNvSpPr/>
              <p:nvPr/>
            </p:nvSpPr>
            <p:spPr>
              <a:xfrm>
                <a:off x="10071081"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7" name="Rectangle 431"/>
              <p:cNvSpPr/>
              <p:nvPr/>
            </p:nvSpPr>
            <p:spPr>
              <a:xfrm>
                <a:off x="10275603"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8" name="Rectangle 432"/>
              <p:cNvSpPr/>
              <p:nvPr/>
            </p:nvSpPr>
            <p:spPr>
              <a:xfrm>
                <a:off x="10480125"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39" name="Rectangle 433"/>
              <p:cNvSpPr/>
              <p:nvPr/>
            </p:nvSpPr>
            <p:spPr>
              <a:xfrm>
                <a:off x="10684647"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40" name="Rectangle 434"/>
              <p:cNvSpPr/>
              <p:nvPr/>
            </p:nvSpPr>
            <p:spPr>
              <a:xfrm>
                <a:off x="10889169"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sp>
            <p:nvSpPr>
              <p:cNvPr id="841" name="Rectangle 435"/>
              <p:cNvSpPr/>
              <p:nvPr/>
            </p:nvSpPr>
            <p:spPr>
              <a:xfrm>
                <a:off x="11093691" y="4537829"/>
                <a:ext cx="204522" cy="301587"/>
              </a:xfrm>
              <a:prstGeom prst="rect">
                <a:avLst/>
              </a:prstGeom>
              <a:solidFill>
                <a:srgbClr val="3891DE"/>
              </a:solidFill>
              <a:ln w="12700" cap="flat" cmpd="sng" algn="ctr">
                <a:solidFill>
                  <a:srgbClr val="FFFFFF"/>
                </a:solid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rgbClr val="FFFFFF"/>
                  </a:solidFill>
                  <a:effectLst/>
                  <a:uLnTx/>
                  <a:uFillTx/>
                  <a:latin typeface="Arial"/>
                  <a:ea typeface="微软雅黑"/>
                  <a:cs typeface="+mn-cs"/>
                </a:endParaRPr>
              </a:p>
            </p:txBody>
          </p:sp>
        </p:gr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22"/>
                                        </p:tgtEl>
                                        <p:attrNameLst>
                                          <p:attrName>style.visibility</p:attrName>
                                        </p:attrNameLst>
                                      </p:cBhvr>
                                      <p:to>
                                        <p:strVal val="visible"/>
                                      </p:to>
                                    </p:set>
                                    <p:animEffect transition="in" filter="wipe(down)">
                                      <p:cBhvr>
                                        <p:cTn id="7" dur="500"/>
                                        <p:tgtEl>
                                          <p:spTgt spid="42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27"/>
                                        </p:tgtEl>
                                        <p:attrNameLst>
                                          <p:attrName>style.visibility</p:attrName>
                                        </p:attrNameLst>
                                      </p:cBhvr>
                                      <p:to>
                                        <p:strVal val="visible"/>
                                      </p:to>
                                    </p:set>
                                    <p:animEffect transition="in" filter="wipe(down)">
                                      <p:cBhvr>
                                        <p:cTn id="11" dur="500"/>
                                        <p:tgtEl>
                                          <p:spTgt spid="527"/>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32"/>
                                        </p:tgtEl>
                                        <p:attrNameLst>
                                          <p:attrName>style.visibility</p:attrName>
                                        </p:attrNameLst>
                                      </p:cBhvr>
                                      <p:to>
                                        <p:strVal val="visible"/>
                                      </p:to>
                                    </p:set>
                                    <p:animEffect transition="in" filter="wipe(down)">
                                      <p:cBhvr>
                                        <p:cTn id="15" dur="500"/>
                                        <p:tgtEl>
                                          <p:spTgt spid="63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37"/>
                                        </p:tgtEl>
                                        <p:attrNameLst>
                                          <p:attrName>style.visibility</p:attrName>
                                        </p:attrNameLst>
                                      </p:cBhvr>
                                      <p:to>
                                        <p:strVal val="visible"/>
                                      </p:to>
                                    </p:set>
                                    <p:animEffect transition="in" filter="wipe(down)">
                                      <p:cBhvr>
                                        <p:cTn id="19" dur="500"/>
                                        <p:tgtEl>
                                          <p:spTgt spid="7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23076</TotalTime>
  <Words>428</Words>
  <Application>Microsoft Office PowerPoint</Application>
  <PresentationFormat>自定义</PresentationFormat>
  <Paragraphs>29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2019-11-14T09:24:33Z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