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8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10b0eba4-99f2-405c-9d2a-66c17d36a768"/>
          <p:cNvGrpSpPr>
            <a:grpSpLocks noChangeAspect="1"/>
          </p:cNvGrpSpPr>
          <p:nvPr/>
        </p:nvGrpSpPr>
        <p:grpSpPr>
          <a:xfrm>
            <a:off x="1019436" y="1996732"/>
            <a:ext cx="9994825" cy="4627905"/>
            <a:chOff x="1019435" y="1322790"/>
            <a:chExt cx="9994826" cy="4627905"/>
          </a:xfrm>
        </p:grpSpPr>
        <p:grpSp>
          <p:nvGrpSpPr>
            <p:cNvPr id="45" name="Group 31"/>
            <p:cNvGrpSpPr/>
            <p:nvPr/>
          </p:nvGrpSpPr>
          <p:grpSpPr>
            <a:xfrm>
              <a:off x="1019435" y="1322790"/>
              <a:ext cx="5204464" cy="4627905"/>
              <a:chOff x="1374049" y="2169688"/>
              <a:chExt cx="3535127" cy="3143500"/>
            </a:xfrm>
          </p:grpSpPr>
          <p:grpSp>
            <p:nvGrpSpPr>
              <p:cNvPr id="62" name="Group 4"/>
              <p:cNvGrpSpPr/>
              <p:nvPr/>
            </p:nvGrpSpPr>
            <p:grpSpPr>
              <a:xfrm>
                <a:off x="2555776" y="2169938"/>
                <a:ext cx="2353400" cy="978304"/>
                <a:chOff x="3810000" y="1303337"/>
                <a:chExt cx="2184401" cy="844552"/>
              </a:xfrm>
            </p:grpSpPr>
            <p:sp>
              <p:nvSpPr>
                <p:cNvPr id="84" name="Freeform: Shape 5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rgbClr val="7FB34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85" name="Oval 6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rgbClr val="7FB34C">
                    <a:lumMod val="75000"/>
                  </a:srgb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63" name="Group 7"/>
              <p:cNvGrpSpPr/>
              <p:nvPr/>
            </p:nvGrpSpPr>
            <p:grpSpPr>
              <a:xfrm>
                <a:off x="2904544" y="3183261"/>
                <a:ext cx="1655864" cy="688340"/>
                <a:chOff x="3810000" y="1303337"/>
                <a:chExt cx="2184401" cy="844552"/>
              </a:xfrm>
            </p:grpSpPr>
            <p:sp>
              <p:nvSpPr>
                <p:cNvPr id="82" name="Freeform: Shape 8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rgbClr val="EB223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83" name="Oval 9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rgbClr val="EB223D">
                    <a:lumMod val="75000"/>
                  </a:srgb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64" name="Group 10"/>
              <p:cNvGrpSpPr/>
              <p:nvPr/>
            </p:nvGrpSpPr>
            <p:grpSpPr>
              <a:xfrm>
                <a:off x="3157462" y="3906620"/>
                <a:ext cx="1150028" cy="478064"/>
                <a:chOff x="3810000" y="1303337"/>
                <a:chExt cx="2184401" cy="844552"/>
              </a:xfrm>
            </p:grpSpPr>
            <p:sp>
              <p:nvSpPr>
                <p:cNvPr id="80" name="Freeform: Shape 11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rgbClr val="F5992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81" name="Oval 12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rgbClr val="F5992D">
                    <a:lumMod val="75000"/>
                  </a:srgb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65" name="Group 13"/>
              <p:cNvGrpSpPr/>
              <p:nvPr/>
            </p:nvGrpSpPr>
            <p:grpSpPr>
              <a:xfrm>
                <a:off x="3352015" y="4419702"/>
                <a:ext cx="760922" cy="316314"/>
                <a:chOff x="3810000" y="1303337"/>
                <a:chExt cx="2184401" cy="844552"/>
              </a:xfrm>
            </p:grpSpPr>
            <p:sp>
              <p:nvSpPr>
                <p:cNvPr id="78" name="Freeform: Shape 14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rgbClr val="3891D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79" name="Oval 15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rgbClr val="3891DE">
                    <a:lumMod val="75000"/>
                  </a:srgb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  <p:grpSp>
            <p:nvGrpSpPr>
              <p:cNvPr id="66" name="Group 16"/>
              <p:cNvGrpSpPr/>
              <p:nvPr/>
            </p:nvGrpSpPr>
            <p:grpSpPr>
              <a:xfrm>
                <a:off x="2380516" y="2308746"/>
                <a:ext cx="914400" cy="2914650"/>
                <a:chOff x="2278380" y="1874520"/>
                <a:chExt cx="914400" cy="2914650"/>
              </a:xfrm>
            </p:grpSpPr>
            <p:cxnSp>
              <p:nvCxnSpPr>
                <p:cNvPr id="76" name="Straight Connector 17"/>
                <p:cNvCxnSpPr/>
                <p:nvPr/>
              </p:nvCxnSpPr>
              <p:spPr>
                <a:xfrm rot="5400000">
                  <a:off x="2957354" y="4559776"/>
                  <a:ext cx="457200" cy="1588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ysDot"/>
                  <a:miter lim="800000"/>
                </a:ln>
                <a:effectLst/>
              </p:spPr>
            </p:cxnSp>
            <p:cxnSp>
              <p:nvCxnSpPr>
                <p:cNvPr id="77" name="Straight Connector 18"/>
                <p:cNvCxnSpPr/>
                <p:nvPr/>
              </p:nvCxnSpPr>
              <p:spPr>
                <a:xfrm rot="16200000" flipH="1">
                  <a:off x="1501140" y="2651760"/>
                  <a:ext cx="2468880" cy="9144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ysDot"/>
                  <a:miter lim="800000"/>
                </a:ln>
                <a:effectLst/>
              </p:spPr>
            </p:cxnSp>
          </p:grpSp>
          <p:cxnSp>
            <p:nvCxnSpPr>
              <p:cNvPr id="67" name="Straight Connector 19"/>
              <p:cNvCxnSpPr/>
              <p:nvPr/>
            </p:nvCxnSpPr>
            <p:spPr>
              <a:xfrm>
                <a:off x="2753896" y="4469016"/>
                <a:ext cx="457200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68" name="TextBox 20"/>
              <p:cNvSpPr txBox="1"/>
              <p:nvPr/>
            </p:nvSpPr>
            <p:spPr>
              <a:xfrm>
                <a:off x="2158108" y="4284239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891D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10%</a:t>
                </a:r>
              </a:p>
            </p:txBody>
          </p:sp>
          <p:cxnSp>
            <p:nvCxnSpPr>
              <p:cNvPr id="69" name="Straight Connector 21"/>
              <p:cNvCxnSpPr/>
              <p:nvPr/>
            </p:nvCxnSpPr>
            <p:spPr>
              <a:xfrm>
                <a:off x="2563396" y="3977526"/>
                <a:ext cx="457200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0" name="TextBox 22"/>
              <p:cNvSpPr txBox="1"/>
              <p:nvPr/>
            </p:nvSpPr>
            <p:spPr>
              <a:xfrm>
                <a:off x="1968410" y="3779442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F5992D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20%</a:t>
                </a:r>
              </a:p>
            </p:txBody>
          </p:sp>
          <p:cxnSp>
            <p:nvCxnSpPr>
              <p:cNvPr id="71" name="Straight Connector 23"/>
              <p:cNvCxnSpPr/>
              <p:nvPr/>
            </p:nvCxnSpPr>
            <p:spPr>
              <a:xfrm>
                <a:off x="2327176" y="3299346"/>
                <a:ext cx="457200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2" name="TextBox 24"/>
              <p:cNvSpPr txBox="1"/>
              <p:nvPr/>
            </p:nvSpPr>
            <p:spPr>
              <a:xfrm>
                <a:off x="1732189" y="3114569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EB223D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40%</a:t>
                </a:r>
              </a:p>
            </p:txBody>
          </p:sp>
          <p:cxnSp>
            <p:nvCxnSpPr>
              <p:cNvPr id="73" name="Straight Connector 25"/>
              <p:cNvCxnSpPr/>
              <p:nvPr/>
            </p:nvCxnSpPr>
            <p:spPr>
              <a:xfrm>
                <a:off x="1969036" y="2354466"/>
                <a:ext cx="457200" cy="1588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>
                    <a:lumMod val="50000"/>
                    <a:lumOff val="50000"/>
                  </a:srgbClr>
                </a:solidFill>
                <a:prstDash val="sysDot"/>
                <a:miter lim="800000"/>
              </a:ln>
              <a:effectLst/>
            </p:spPr>
          </p:cxnSp>
          <p:sp>
            <p:nvSpPr>
              <p:cNvPr id="74" name="TextBox 26"/>
              <p:cNvSpPr txBox="1"/>
              <p:nvPr/>
            </p:nvSpPr>
            <p:spPr>
              <a:xfrm>
                <a:off x="1374049" y="2169688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FB34C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60%</a:t>
                </a:r>
              </a:p>
            </p:txBody>
          </p:sp>
          <p:sp>
            <p:nvSpPr>
              <p:cNvPr id="75" name="Arrow: Up 27"/>
              <p:cNvSpPr/>
              <p:nvPr/>
            </p:nvSpPr>
            <p:spPr bwMode="auto">
              <a:xfrm>
                <a:off x="3541976" y="4869596"/>
                <a:ext cx="381000" cy="443592"/>
              </a:xfrm>
              <a:prstGeom prst="upArrow">
                <a:avLst/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</a:endParaRPr>
              </a:p>
            </p:txBody>
          </p:sp>
        </p:grpSp>
        <p:sp>
          <p:nvSpPr>
            <p:cNvPr id="46" name="Freeform: Shape 32"/>
            <p:cNvSpPr>
              <a:spLocks/>
            </p:cNvSpPr>
            <p:nvPr/>
          </p:nvSpPr>
          <p:spPr bwMode="auto">
            <a:xfrm>
              <a:off x="6670486" y="1537727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rgbClr val="7FB34C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7" name="Freeform: Shape 33"/>
            <p:cNvSpPr>
              <a:spLocks/>
            </p:cNvSpPr>
            <p:nvPr/>
          </p:nvSpPr>
          <p:spPr bwMode="auto">
            <a:xfrm>
              <a:off x="6670486" y="3910151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rgbClr val="F5992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8" name="Freeform: Shape 35"/>
            <p:cNvSpPr>
              <a:spLocks/>
            </p:cNvSpPr>
            <p:nvPr/>
          </p:nvSpPr>
          <p:spPr bwMode="auto">
            <a:xfrm>
              <a:off x="6666864" y="5080859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rgbClr val="3891DE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sp>
          <p:nvSpPr>
            <p:cNvPr id="49" name="Freeform: Shape 45"/>
            <p:cNvSpPr>
              <a:spLocks/>
            </p:cNvSpPr>
            <p:nvPr/>
          </p:nvSpPr>
          <p:spPr bwMode="auto">
            <a:xfrm>
              <a:off x="6670486" y="2737475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rgbClr val="EB223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</a:endParaRPr>
            </a:p>
          </p:txBody>
        </p:sp>
        <p:grpSp>
          <p:nvGrpSpPr>
            <p:cNvPr id="50" name="Group 41"/>
            <p:cNvGrpSpPr/>
            <p:nvPr/>
          </p:nvGrpSpPr>
          <p:grpSpPr>
            <a:xfrm>
              <a:off x="7161833" y="1466577"/>
              <a:ext cx="3852428" cy="581554"/>
              <a:chOff x="1454811" y="2057192"/>
              <a:chExt cx="2191036" cy="581554"/>
            </a:xfrm>
          </p:grpSpPr>
          <p:sp>
            <p:nvSpPr>
              <p:cNvPr id="60" name="TextBox 43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用户可以在投影仪或者计算机上进行演示也可以将演示文稿</a:t>
                </a:r>
              </a:p>
            </p:txBody>
          </p:sp>
          <p:sp>
            <p:nvSpPr>
              <p:cNvPr id="61" name="Rectangle 49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FB34C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7161833" y="2666325"/>
              <a:ext cx="3852428" cy="581554"/>
              <a:chOff x="1454811" y="2057192"/>
              <a:chExt cx="2191036" cy="581554"/>
            </a:xfrm>
          </p:grpSpPr>
          <p:sp>
            <p:nvSpPr>
              <p:cNvPr id="58" name="TextBox 51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用户可以在投影仪或者计算机上进行演示也可以将演示文稿</a:t>
                </a:r>
              </a:p>
            </p:txBody>
          </p:sp>
          <p:sp>
            <p:nvSpPr>
              <p:cNvPr id="59" name="Rectangle 52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EB223D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52" name="Group 53"/>
            <p:cNvGrpSpPr/>
            <p:nvPr/>
          </p:nvGrpSpPr>
          <p:grpSpPr>
            <a:xfrm>
              <a:off x="7161833" y="3839001"/>
              <a:ext cx="3852428" cy="581554"/>
              <a:chOff x="1454811" y="2057192"/>
              <a:chExt cx="2191036" cy="581554"/>
            </a:xfrm>
          </p:grpSpPr>
          <p:sp>
            <p:nvSpPr>
              <p:cNvPr id="56" name="TextBox 54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用户可以在投影仪或者计算机上进行演示也可以将演示文稿</a:t>
                </a:r>
              </a:p>
            </p:txBody>
          </p:sp>
          <p:sp>
            <p:nvSpPr>
              <p:cNvPr id="57" name="Rectangle 55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5992D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  <p:grpSp>
          <p:nvGrpSpPr>
            <p:cNvPr id="53" name="Group 56"/>
            <p:cNvGrpSpPr/>
            <p:nvPr/>
          </p:nvGrpSpPr>
          <p:grpSpPr>
            <a:xfrm>
              <a:off x="7161833" y="5005590"/>
              <a:ext cx="3852428" cy="581554"/>
              <a:chOff x="1454811" y="2057192"/>
              <a:chExt cx="2191036" cy="581554"/>
            </a:xfrm>
          </p:grpSpPr>
          <p:sp>
            <p:nvSpPr>
              <p:cNvPr id="54" name="TextBox 57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用户可以在投影仪或者计算机上进行演示也可以将演示文稿</a:t>
                </a:r>
              </a:p>
            </p:txBody>
          </p:sp>
          <p:sp>
            <p:nvSpPr>
              <p:cNvPr id="55" name="Rectangle 58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/>
              </a:bodyPr>
              <a:lstStyle/>
              <a:p>
                <a:pPr marL="0" marR="0" lvl="0" indent="0" defTabSz="9143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891DE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标题文本添加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372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2019-11-14T09:16:25Z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