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8" r:id="rId3"/>
    <p:sldId id="259" r:id="rId4"/>
    <p:sldId id="260" r:id="rId5"/>
    <p:sldId id="257" r:id="rId6"/>
  </p:sldIdLst>
  <p:sldSz cx="11522075" cy="8640763"/>
  <p:notesSz cx="6858000" cy="9144000"/>
  <p:defaultText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510" y="-1326"/>
      </p:cViewPr>
      <p:guideLst>
        <p:guide orient="horz" pos="2722"/>
        <p:guide pos="362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1522075" cy="8640763"/>
          </a:xfrm>
          <a:prstGeom prst="rect">
            <a:avLst/>
          </a:prstGeom>
        </p:spPr>
      </p:pic>
      <p:sp>
        <p:nvSpPr>
          <p:cNvPr id="8" name="矩形 7"/>
          <p:cNvSpPr/>
          <p:nvPr userDrawn="1"/>
        </p:nvSpPr>
        <p:spPr bwMode="auto">
          <a:xfrm>
            <a:off x="8363798" y="355476"/>
            <a:ext cx="2932080"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WWW.1PPT.COM</a:t>
            </a:r>
            <a:endParaRPr lang="zh-CN" altLang="en-US" sz="2000" spc="378" dirty="0">
              <a:solidFill>
                <a:schemeClr val="bg1"/>
              </a:solidFill>
              <a:latin typeface="微软雅黑" pitchFamily="34" charset="-122"/>
              <a:ea typeface="微软雅黑" pitchFamily="34" charset="-122"/>
            </a:endParaRPr>
          </a:p>
        </p:txBody>
      </p:sp>
      <p:sp>
        <p:nvSpPr>
          <p:cNvPr id="9" name="矩形 8"/>
          <p:cNvSpPr/>
          <p:nvPr userDrawn="1"/>
        </p:nvSpPr>
        <p:spPr bwMode="auto">
          <a:xfrm>
            <a:off x="-12867" y="323728"/>
            <a:ext cx="6318636"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a:t>
            </a:r>
            <a:r>
              <a:rPr lang="zh-CN" altLang="en-US" sz="2000" spc="378" dirty="0" smtClean="0">
                <a:solidFill>
                  <a:schemeClr val="bg1"/>
                </a:solidFill>
                <a:latin typeface="微软雅黑" pitchFamily="34" charset="-122"/>
                <a:ea typeface="微软雅黑" pitchFamily="34" charset="-122"/>
              </a:rPr>
              <a:t>第一</a:t>
            </a:r>
            <a:r>
              <a:rPr lang="en-US" altLang="zh-CN" sz="2000" spc="378" dirty="0" smtClean="0">
                <a:solidFill>
                  <a:schemeClr val="bg1"/>
                </a:solidFill>
                <a:latin typeface="微软雅黑" pitchFamily="34" charset="-122"/>
                <a:ea typeface="微软雅黑" pitchFamily="34" charset="-122"/>
              </a:rPr>
              <a:t>PPT</a:t>
            </a:r>
            <a:r>
              <a:rPr lang="en-US" altLang="zh-CN" sz="2000" spc="378" baseline="0" dirty="0" smtClean="0">
                <a:solidFill>
                  <a:schemeClr val="bg1"/>
                </a:solidFill>
                <a:latin typeface="微软雅黑" pitchFamily="34" charset="-122"/>
                <a:ea typeface="微软雅黑" pitchFamily="34" charset="-122"/>
              </a:rPr>
              <a:t>』— </a:t>
            </a:r>
            <a:r>
              <a:rPr lang="en-US" altLang="zh-CN" sz="2000" spc="378" dirty="0" smtClean="0">
                <a:solidFill>
                  <a:schemeClr val="bg1"/>
                </a:solidFill>
                <a:latin typeface="微软雅黑" pitchFamily="34" charset="-122"/>
                <a:ea typeface="微软雅黑" pitchFamily="34" charset="-122"/>
              </a:rPr>
              <a:t>PPT</a:t>
            </a:r>
            <a:r>
              <a:rPr lang="zh-CN" altLang="en-US" sz="2000" spc="378" dirty="0" smtClean="0">
                <a:solidFill>
                  <a:schemeClr val="bg1"/>
                </a:solidFill>
                <a:latin typeface="微软雅黑" pitchFamily="34" charset="-122"/>
                <a:ea typeface="微软雅黑" pitchFamily="34" charset="-122"/>
              </a:rPr>
              <a:t>模板</a:t>
            </a:r>
            <a:r>
              <a:rPr lang="en-US" altLang="zh-CN" sz="2000" spc="378" baseline="0" dirty="0" smtClean="0">
                <a:solidFill>
                  <a:schemeClr val="bg1"/>
                </a:solidFill>
                <a:latin typeface="微软雅黑" pitchFamily="34" charset="-122"/>
                <a:ea typeface="微软雅黑" pitchFamily="34" charset="-122"/>
              </a:rPr>
              <a:t> PPT</a:t>
            </a:r>
            <a:r>
              <a:rPr lang="zh-CN" altLang="en-US" sz="2000" spc="378" baseline="0" dirty="0" smtClean="0">
                <a:solidFill>
                  <a:schemeClr val="bg1"/>
                </a:solidFill>
                <a:latin typeface="微软雅黑" pitchFamily="34" charset="-122"/>
                <a:ea typeface="微软雅黑" pitchFamily="34" charset="-122"/>
              </a:rPr>
              <a:t>素材免费下载</a:t>
            </a:r>
            <a:endParaRPr lang="zh-CN" altLang="en-US" sz="2000" spc="378" dirty="0">
              <a:solidFill>
                <a:schemeClr val="bg1"/>
              </a:solidFill>
              <a:latin typeface="微软雅黑" pitchFamily="34" charset="-122"/>
              <a:ea typeface="微软雅黑" pitchFamily="34"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2016179"/>
            <a:ext cx="10369868" cy="5702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858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5128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83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035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7932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067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262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10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1522075" cy="8640763"/>
          </a:xfrm>
          <a:prstGeom prst="rect">
            <a:avLst/>
          </a:prstGeom>
        </p:spPr>
      </p:pic>
      <p:sp>
        <p:nvSpPr>
          <p:cNvPr id="8" name="矩形 7"/>
          <p:cNvSpPr/>
          <p:nvPr userDrawn="1"/>
        </p:nvSpPr>
        <p:spPr bwMode="auto">
          <a:xfrm>
            <a:off x="8363798" y="355476"/>
            <a:ext cx="2932080"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WWW.1PPT.COM</a:t>
            </a:r>
            <a:endParaRPr lang="zh-CN" altLang="en-US" sz="2000" spc="378" dirty="0">
              <a:solidFill>
                <a:schemeClr val="bg1"/>
              </a:solidFill>
              <a:latin typeface="微软雅黑" pitchFamily="34" charset="-122"/>
              <a:ea typeface="微软雅黑" pitchFamily="34" charset="-122"/>
            </a:endParaRPr>
          </a:p>
        </p:txBody>
      </p:sp>
      <p:sp>
        <p:nvSpPr>
          <p:cNvPr id="9" name="矩形 8"/>
          <p:cNvSpPr/>
          <p:nvPr userDrawn="1"/>
        </p:nvSpPr>
        <p:spPr bwMode="auto">
          <a:xfrm>
            <a:off x="-12867" y="323728"/>
            <a:ext cx="6318636"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a:t>
            </a:r>
            <a:r>
              <a:rPr lang="zh-CN" altLang="en-US" sz="2000" spc="378" dirty="0" smtClean="0">
                <a:solidFill>
                  <a:schemeClr val="bg1"/>
                </a:solidFill>
                <a:latin typeface="微软雅黑" pitchFamily="34" charset="-122"/>
                <a:ea typeface="微软雅黑" pitchFamily="34" charset="-122"/>
              </a:rPr>
              <a:t>第一</a:t>
            </a:r>
            <a:r>
              <a:rPr lang="en-US" altLang="zh-CN" sz="2000" spc="378" dirty="0" smtClean="0">
                <a:solidFill>
                  <a:schemeClr val="bg1"/>
                </a:solidFill>
                <a:latin typeface="微软雅黑" pitchFamily="34" charset="-122"/>
                <a:ea typeface="微软雅黑" pitchFamily="34" charset="-122"/>
              </a:rPr>
              <a:t>PPT</a:t>
            </a:r>
            <a:r>
              <a:rPr lang="en-US" altLang="zh-CN" sz="2000" spc="378" baseline="0" dirty="0" smtClean="0">
                <a:solidFill>
                  <a:schemeClr val="bg1"/>
                </a:solidFill>
                <a:latin typeface="微软雅黑" pitchFamily="34" charset="-122"/>
                <a:ea typeface="微软雅黑" pitchFamily="34" charset="-122"/>
              </a:rPr>
              <a:t>』— </a:t>
            </a:r>
            <a:r>
              <a:rPr lang="en-US" altLang="zh-CN" sz="2000" spc="378" dirty="0" smtClean="0">
                <a:solidFill>
                  <a:schemeClr val="bg1"/>
                </a:solidFill>
                <a:latin typeface="微软雅黑" pitchFamily="34" charset="-122"/>
                <a:ea typeface="微软雅黑" pitchFamily="34" charset="-122"/>
              </a:rPr>
              <a:t>PPT</a:t>
            </a:r>
            <a:r>
              <a:rPr lang="zh-CN" altLang="en-US" sz="2000" spc="378" dirty="0" smtClean="0">
                <a:solidFill>
                  <a:schemeClr val="bg1"/>
                </a:solidFill>
                <a:latin typeface="微软雅黑" pitchFamily="34" charset="-122"/>
                <a:ea typeface="微软雅黑" pitchFamily="34" charset="-122"/>
              </a:rPr>
              <a:t>模板</a:t>
            </a:r>
            <a:r>
              <a:rPr lang="en-US" altLang="zh-CN" sz="2000" spc="378" baseline="0" dirty="0" smtClean="0">
                <a:solidFill>
                  <a:schemeClr val="bg1"/>
                </a:solidFill>
                <a:latin typeface="微软雅黑" pitchFamily="34" charset="-122"/>
                <a:ea typeface="微软雅黑" pitchFamily="34" charset="-122"/>
              </a:rPr>
              <a:t> PPT</a:t>
            </a:r>
            <a:r>
              <a:rPr lang="zh-CN" altLang="en-US" sz="2000" spc="378" baseline="0" dirty="0" smtClean="0">
                <a:solidFill>
                  <a:schemeClr val="bg1"/>
                </a:solidFill>
                <a:latin typeface="微软雅黑" pitchFamily="34" charset="-122"/>
                <a:ea typeface="微软雅黑" pitchFamily="34" charset="-122"/>
              </a:rPr>
              <a:t>素材免费下载</a:t>
            </a:r>
            <a:endParaRPr lang="zh-CN" altLang="en-US" sz="2000" spc="378" dirty="0">
              <a:solidFill>
                <a:schemeClr val="bg1"/>
              </a:solidFill>
              <a:latin typeface="微软雅黑" pitchFamily="34" charset="-122"/>
              <a:ea typeface="微软雅黑" pitchFamily="34" charset="-122"/>
            </a:endParaRPr>
          </a:p>
        </p:txBody>
      </p:sp>
      <p:sp>
        <p:nvSpPr>
          <p:cNvPr id="10" name="矩形 9"/>
          <p:cNvSpPr/>
          <p:nvPr userDrawn="1"/>
        </p:nvSpPr>
        <p:spPr bwMode="auto">
          <a:xfrm>
            <a:off x="168071" y="811130"/>
            <a:ext cx="11160415" cy="7682682"/>
          </a:xfrm>
          <a:prstGeom prst="rect">
            <a:avLst/>
          </a:prstGeom>
          <a:solidFill>
            <a:schemeClr val="tx1">
              <a:lumMod val="85000"/>
              <a:lumOff val="15000"/>
            </a:schemeClr>
          </a:solidFill>
          <a:ln w="76200">
            <a:solidFill>
              <a:schemeClr val="tx1">
                <a:lumMod val="85000"/>
                <a:lumOff val="15000"/>
                <a:alpha val="39000"/>
              </a:schemeClr>
            </a:solid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837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56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943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a:prstGeom prst="rect">
            <a:avLst/>
          </a:prstGeo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a:prstGeom prst="rect">
            <a:avLst/>
          </a:prstGeo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a:prstGeom prst="rect">
            <a:avLst/>
          </a:prstGeo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a:prstGeom prst="rect">
            <a:avLst/>
          </a:prstGeo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a:prstGeom prst="rect">
            <a:avLst/>
          </a:prstGeo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a:prstGeom prst="rect">
            <a:avLst/>
          </a:prstGeo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a:prstGeom prst="rect">
            <a:avLst/>
          </a:prstGeo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a:prstGeom prst="rect">
            <a:avLst/>
          </a:prstGeo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8" name="页脚占位符 7"/>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
        <p:nvSpPr>
          <p:cNvPr id="10" name="矩形 9"/>
          <p:cNvSpPr/>
          <p:nvPr userDrawn="1"/>
        </p:nvSpPr>
        <p:spPr>
          <a:xfrm>
            <a:off x="9103305" y="8064797"/>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4" name="页脚占位符 3"/>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3" name="页脚占位符 2"/>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a:prstGeom prst="rect">
            <a:avLst/>
          </a:prstGeo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a:prstGeom prst="rect">
            <a:avLst/>
          </a:prstGeo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a:prstGeom prst="rect">
            <a:avLst/>
          </a:prstGeo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a:prstGeom prst="rect">
            <a:avLst/>
          </a:prstGeo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a:prstGeom prst="rect">
            <a:avLst/>
          </a:prstGeo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a:prstGeom prst="rect">
            <a:avLst/>
          </a:prstGeo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2019/11/14</a:t>
            </a:fld>
            <a:endParaRPr lang="zh-CN" altLang="en-US"/>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a:off x="5040957" y="33987677"/>
            <a:ext cx="4190571" cy="407291"/>
          </a:xfrm>
          <a:prstGeom prst="rect">
            <a:avLst/>
          </a:prstGeom>
        </p:spPr>
        <p:txBody>
          <a:bodyPr wrap="none">
            <a:spAutoFit/>
          </a:bodyPr>
          <a:lstStyle/>
          <a:p>
            <a:pPr marL="342900" lvl="0" indent="-342900"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第一</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r>
              <a:rPr lang="zh-CN" altLang="en-US" sz="2000" kern="0" dirty="0" smtClean="0">
                <a:solidFill>
                  <a:srgbClr val="000000"/>
                </a:solidFill>
                <a:latin typeface="微软雅黑" panose="020B0503020204020204" pitchFamily="34" charset="-122"/>
                <a:ea typeface="微软雅黑" panose="020B0503020204020204" pitchFamily="34" charset="-122"/>
              </a:rPr>
              <a:t>模板网</a:t>
            </a:r>
            <a:r>
              <a:rPr lang="en-US" altLang="zh-CN" sz="2000" kern="0" dirty="0" smtClean="0">
                <a:solidFill>
                  <a:srgbClr val="000000"/>
                </a:solidFill>
                <a:latin typeface="微软雅黑" panose="020B0503020204020204" pitchFamily="34" charset="-122"/>
                <a:ea typeface="微软雅黑" panose="020B0503020204020204" pitchFamily="34" charset="-122"/>
              </a:rPr>
              <a:t>-WWW.1PPT.COM</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05456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7.jpg"/><Relationship Id="rId7" Type="http://schemas.openxmlformats.org/officeDocument/2006/relationships/image" Target="../media/image12.jpg"/><Relationship Id="rId2" Type="http://schemas.openxmlformats.org/officeDocument/2006/relationships/image" Target="../media/image8.jpg"/><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 Id="rId9" Type="http://schemas.openxmlformats.org/officeDocument/2006/relationships/image" Target="../media/image3.jpg"/></Relationships>
</file>

<file path=ppt/slides/_rels/slide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p:nvPr/>
        </p:nvSpPr>
        <p:spPr>
          <a:xfrm>
            <a:off x="360437" y="2808213"/>
            <a:ext cx="735256" cy="4992687"/>
          </a:xfrm>
          <a:prstGeom prst="rect">
            <a:avLst/>
          </a:prstGeom>
          <a:solidFill>
            <a:srgbClr val="7FB34C"/>
          </a:solidFill>
          <a:ln w="12700" cap="flat" cmpd="sng" algn="ctr">
            <a:noFill/>
            <a:prstDash val="solid"/>
            <a:miter lim="800000"/>
          </a:ln>
          <a:effectLst/>
        </p:spPr>
        <p:txBody>
          <a:bodyPr vert="eaVert"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15" name="Rectangle 6"/>
          <p:cNvSpPr/>
          <p:nvPr/>
        </p:nvSpPr>
        <p:spPr>
          <a:xfrm>
            <a:off x="4457461" y="2808214"/>
            <a:ext cx="3082887" cy="2443825"/>
          </a:xfrm>
          <a:prstGeom prst="rect">
            <a:avLst/>
          </a:prstGeom>
          <a:solidFill>
            <a:srgbClr val="F5992D"/>
          </a:solidFill>
          <a:ln w="1270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prstClr val="white"/>
              </a:solidFill>
              <a:effectLst/>
              <a:uLnTx/>
              <a:uFillTx/>
              <a:latin typeface="Arial"/>
              <a:ea typeface="微软雅黑"/>
              <a:cs typeface="+mn-cs"/>
            </a:endParaRPr>
          </a:p>
        </p:txBody>
      </p:sp>
      <p:sp>
        <p:nvSpPr>
          <p:cNvPr id="16" name="Rectangle 9"/>
          <p:cNvSpPr/>
          <p:nvPr/>
        </p:nvSpPr>
        <p:spPr>
          <a:xfrm>
            <a:off x="7685748" y="2808218"/>
            <a:ext cx="3428413" cy="1533893"/>
          </a:xfrm>
          <a:prstGeom prst="rect">
            <a:avLst/>
          </a:prstGeom>
          <a:solidFill>
            <a:srgbClr val="EB223D"/>
          </a:solidFill>
          <a:ln w="1270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prstClr val="white"/>
              </a:solidFill>
              <a:effectLst/>
              <a:uLnTx/>
              <a:uFillTx/>
              <a:latin typeface="Arial"/>
              <a:ea typeface="微软雅黑"/>
              <a:cs typeface="+mn-cs"/>
            </a:endParaRPr>
          </a:p>
        </p:txBody>
      </p:sp>
      <p:grpSp>
        <p:nvGrpSpPr>
          <p:cNvPr id="17" name="Group 8"/>
          <p:cNvGrpSpPr/>
          <p:nvPr/>
        </p:nvGrpSpPr>
        <p:grpSpPr>
          <a:xfrm>
            <a:off x="4457461" y="2808214"/>
            <a:ext cx="3082887" cy="2443825"/>
            <a:chOff x="4886324" y="2414406"/>
            <a:chExt cx="7305675" cy="1360668"/>
          </a:xfrm>
        </p:grpSpPr>
        <p:sp>
          <p:nvSpPr>
            <p:cNvPr id="18" name="Rectangle 10"/>
            <p:cNvSpPr/>
            <p:nvPr/>
          </p:nvSpPr>
          <p:spPr>
            <a:xfrm>
              <a:off x="4886324" y="2414406"/>
              <a:ext cx="7305675" cy="678061"/>
            </a:xfrm>
            <a:prstGeom prst="rect">
              <a:avLst/>
            </a:prstGeom>
          </p:spPr>
          <p:txBody>
            <a:bodyPr wrap="none" anchor="b" anchorCtr="0">
              <a:normAutofit/>
            </a:bodyPr>
            <a:lstStyle/>
            <a:p>
              <a:pPr algn="ctr" defTabSz="914400">
                <a:defRPr/>
              </a:pPr>
              <a:r>
                <a:rPr lang="zh-CN" altLang="en-US" sz="1800" b="1" dirty="0">
                  <a:solidFill>
                    <a:prstClr val="white">
                      <a:lumMod val="100000"/>
                    </a:prstClr>
                  </a:solidFill>
                  <a:latin typeface="Arial"/>
                  <a:ea typeface="微软雅黑"/>
                </a:rPr>
                <a:t>标题文本添加</a:t>
              </a:r>
            </a:p>
          </p:txBody>
        </p:sp>
        <p:sp>
          <p:nvSpPr>
            <p:cNvPr id="19" name="Rectangle 11"/>
            <p:cNvSpPr/>
            <p:nvPr/>
          </p:nvSpPr>
          <p:spPr>
            <a:xfrm>
              <a:off x="4886324" y="3097013"/>
              <a:ext cx="7305675" cy="678061"/>
            </a:xfrm>
            <a:prstGeom prst="rect">
              <a:avLst/>
            </a:prstGeom>
          </p:spPr>
          <p:txBody>
            <a:bodyPr wrap="square" anchor="t" anchorCtr="0">
              <a:noAutofit/>
            </a:bodyPr>
            <a:lstStyle/>
            <a:p>
              <a:pPr algn="ctr" defTabSz="914400">
                <a:lnSpc>
                  <a:spcPct val="120000"/>
                </a:lnSpc>
                <a:defRPr/>
              </a:pPr>
              <a:r>
                <a:rPr lang="zh-CN" altLang="en-US" sz="1400" dirty="0">
                  <a:solidFill>
                    <a:prstClr val="white">
                      <a:lumMod val="100000"/>
                    </a:prstClr>
                  </a:solidFill>
                  <a:latin typeface="Arial"/>
                  <a:ea typeface="微软雅黑"/>
                </a:rPr>
                <a:t>用户可以在投影仪或者计算机上进行演示也可以将演示文稿打印出来</a:t>
              </a:r>
            </a:p>
          </p:txBody>
        </p:sp>
      </p:grpSp>
      <p:grpSp>
        <p:nvGrpSpPr>
          <p:cNvPr id="20" name="Group 12"/>
          <p:cNvGrpSpPr/>
          <p:nvPr/>
        </p:nvGrpSpPr>
        <p:grpSpPr>
          <a:xfrm>
            <a:off x="7685748" y="2808213"/>
            <a:ext cx="3428413" cy="1533893"/>
            <a:chOff x="4886324" y="2414406"/>
            <a:chExt cx="7305675" cy="1360668"/>
          </a:xfrm>
        </p:grpSpPr>
        <p:sp>
          <p:nvSpPr>
            <p:cNvPr id="21" name="Rectangle 13"/>
            <p:cNvSpPr/>
            <p:nvPr/>
          </p:nvSpPr>
          <p:spPr>
            <a:xfrm>
              <a:off x="4886324" y="2414406"/>
              <a:ext cx="7305675" cy="678061"/>
            </a:xfrm>
            <a:prstGeom prst="rect">
              <a:avLst/>
            </a:prstGeom>
          </p:spPr>
          <p:txBody>
            <a:bodyPr wrap="none" anchor="b" anchorCtr="0">
              <a:normAutofit/>
            </a:bodyPr>
            <a:lstStyle/>
            <a:p>
              <a:pPr algn="ctr" defTabSz="914400">
                <a:defRPr/>
              </a:pPr>
              <a:r>
                <a:rPr lang="zh-CN" altLang="en-US" sz="1800" b="1" dirty="0">
                  <a:solidFill>
                    <a:prstClr val="white">
                      <a:lumMod val="100000"/>
                    </a:prstClr>
                  </a:solidFill>
                  <a:latin typeface="Arial"/>
                  <a:ea typeface="微软雅黑"/>
                </a:rPr>
                <a:t>标题文本添加</a:t>
              </a:r>
            </a:p>
          </p:txBody>
        </p:sp>
        <p:sp>
          <p:nvSpPr>
            <p:cNvPr id="22" name="Rectangle 14"/>
            <p:cNvSpPr/>
            <p:nvPr/>
          </p:nvSpPr>
          <p:spPr>
            <a:xfrm>
              <a:off x="4886324" y="3097013"/>
              <a:ext cx="7305675" cy="678061"/>
            </a:xfrm>
            <a:prstGeom prst="rect">
              <a:avLst/>
            </a:prstGeom>
          </p:spPr>
          <p:txBody>
            <a:bodyPr wrap="square" anchor="t" anchorCtr="0">
              <a:noAutofit/>
            </a:bodyPr>
            <a:lstStyle/>
            <a:p>
              <a:pPr algn="ctr" defTabSz="914400">
                <a:lnSpc>
                  <a:spcPct val="120000"/>
                </a:lnSpc>
                <a:defRPr/>
              </a:pPr>
              <a:r>
                <a:rPr lang="zh-CN" altLang="en-US" sz="1400" dirty="0">
                  <a:solidFill>
                    <a:prstClr val="white">
                      <a:lumMod val="100000"/>
                    </a:prstClr>
                  </a:solidFill>
                  <a:latin typeface="Arial"/>
                  <a:ea typeface="微软雅黑"/>
                </a:rPr>
                <a:t>用户可以在投影仪或者计算机上进行演示也可以将演示文稿打印出来</a:t>
              </a:r>
            </a:p>
          </p:txBody>
        </p:sp>
      </p:grpSp>
      <p:pic>
        <p:nvPicPr>
          <p:cNvPr id="23" name="图片占位符 18"/>
          <p:cNvPicPr>
            <a:picLocks noChangeAspect="1"/>
          </p:cNvPicPr>
          <p:nvPr/>
        </p:nvPicPr>
        <p:blipFill>
          <a:blip r:embed="rId2" cstate="print">
            <a:extLst>
              <a:ext uri="{28A0092B-C50C-407E-A947-70E740481C1C}">
                <a14:useLocalDpi xmlns:a14="http://schemas.microsoft.com/office/drawing/2010/main" val="0"/>
              </a:ext>
            </a:extLst>
          </a:blip>
          <a:srcRect l="10701" r="10701"/>
          <a:stretch>
            <a:fillRect/>
          </a:stretch>
        </p:blipFill>
        <p:spPr>
          <a:xfrm>
            <a:off x="1241102" y="2808218"/>
            <a:ext cx="3070956" cy="2443824"/>
          </a:xfrm>
          <a:custGeom>
            <a:avLst/>
            <a:gdLst>
              <a:gd name="connsiteX0" fmla="*/ 0 w 3070956"/>
              <a:gd name="connsiteY0" fmla="*/ 0 h 2443824"/>
              <a:gd name="connsiteX1" fmla="*/ 3070956 w 3070956"/>
              <a:gd name="connsiteY1" fmla="*/ 0 h 2443824"/>
              <a:gd name="connsiteX2" fmla="*/ 3070956 w 3070956"/>
              <a:gd name="connsiteY2" fmla="*/ 2443824 h 2443824"/>
              <a:gd name="connsiteX3" fmla="*/ 0 w 3070956"/>
              <a:gd name="connsiteY3" fmla="*/ 2443824 h 2443824"/>
            </a:gdLst>
            <a:ahLst/>
            <a:cxnLst>
              <a:cxn ang="0">
                <a:pos x="connsiteX0" y="connsiteY0"/>
              </a:cxn>
              <a:cxn ang="0">
                <a:pos x="connsiteX1" y="connsiteY1"/>
              </a:cxn>
              <a:cxn ang="0">
                <a:pos x="connsiteX2" y="connsiteY2"/>
              </a:cxn>
              <a:cxn ang="0">
                <a:pos x="connsiteX3" y="connsiteY3"/>
              </a:cxn>
            </a:cxnLst>
            <a:rect l="l" t="t" r="r" b="b"/>
            <a:pathLst>
              <a:path w="3070956" h="2443824">
                <a:moveTo>
                  <a:pt x="0" y="0"/>
                </a:moveTo>
                <a:lnTo>
                  <a:pt x="3070956" y="0"/>
                </a:lnTo>
                <a:lnTo>
                  <a:pt x="3070956" y="2443824"/>
                </a:lnTo>
                <a:lnTo>
                  <a:pt x="0" y="2443824"/>
                </a:lnTo>
                <a:close/>
              </a:path>
            </a:pathLst>
          </a:custGeom>
        </p:spPr>
      </p:pic>
      <p:pic>
        <p:nvPicPr>
          <p:cNvPr id="24" name="图片占位符 22"/>
          <p:cNvPicPr>
            <a:picLocks noChangeAspect="1"/>
          </p:cNvPicPr>
          <p:nvPr/>
        </p:nvPicPr>
        <p:blipFill>
          <a:blip r:embed="rId3">
            <a:extLst>
              <a:ext uri="{28A0092B-C50C-407E-A947-70E740481C1C}">
                <a14:useLocalDpi xmlns:a14="http://schemas.microsoft.com/office/drawing/2010/main" val="0"/>
              </a:ext>
            </a:extLst>
          </a:blip>
          <a:srcRect l="15860" r="15860"/>
          <a:stretch>
            <a:fillRect/>
          </a:stretch>
        </p:blipFill>
        <p:spPr>
          <a:xfrm>
            <a:off x="7685749" y="4450611"/>
            <a:ext cx="3428413" cy="3350295"/>
          </a:xfrm>
          <a:custGeom>
            <a:avLst/>
            <a:gdLst>
              <a:gd name="connsiteX0" fmla="*/ 0 w 3428413"/>
              <a:gd name="connsiteY0" fmla="*/ 0 h 3350295"/>
              <a:gd name="connsiteX1" fmla="*/ 3428413 w 3428413"/>
              <a:gd name="connsiteY1" fmla="*/ 0 h 3350295"/>
              <a:gd name="connsiteX2" fmla="*/ 3428413 w 3428413"/>
              <a:gd name="connsiteY2" fmla="*/ 3350295 h 3350295"/>
              <a:gd name="connsiteX3" fmla="*/ 0 w 3428413"/>
              <a:gd name="connsiteY3" fmla="*/ 3350295 h 3350295"/>
            </a:gdLst>
            <a:ahLst/>
            <a:cxnLst>
              <a:cxn ang="0">
                <a:pos x="connsiteX0" y="connsiteY0"/>
              </a:cxn>
              <a:cxn ang="0">
                <a:pos x="connsiteX1" y="connsiteY1"/>
              </a:cxn>
              <a:cxn ang="0">
                <a:pos x="connsiteX2" y="connsiteY2"/>
              </a:cxn>
              <a:cxn ang="0">
                <a:pos x="connsiteX3" y="connsiteY3"/>
              </a:cxn>
            </a:cxnLst>
            <a:rect l="l" t="t" r="r" b="b"/>
            <a:pathLst>
              <a:path w="3428413" h="3350295">
                <a:moveTo>
                  <a:pt x="0" y="0"/>
                </a:moveTo>
                <a:lnTo>
                  <a:pt x="3428413" y="0"/>
                </a:lnTo>
                <a:lnTo>
                  <a:pt x="3428413" y="3350295"/>
                </a:lnTo>
                <a:lnTo>
                  <a:pt x="0" y="3350295"/>
                </a:lnTo>
                <a:close/>
              </a:path>
            </a:pathLst>
          </a:custGeom>
        </p:spPr>
      </p:pic>
      <p:pic>
        <p:nvPicPr>
          <p:cNvPr id="25" name="图片占位符 20"/>
          <p:cNvPicPr>
            <a:picLocks noChangeAspect="1"/>
          </p:cNvPicPr>
          <p:nvPr/>
        </p:nvPicPr>
        <p:blipFill>
          <a:blip r:embed="rId4">
            <a:extLst>
              <a:ext uri="{28A0092B-C50C-407E-A947-70E740481C1C}">
                <a14:useLocalDpi xmlns:a14="http://schemas.microsoft.com/office/drawing/2010/main" val="0"/>
              </a:ext>
            </a:extLst>
          </a:blip>
          <a:srcRect t="22603" b="22603"/>
          <a:stretch>
            <a:fillRect/>
          </a:stretch>
        </p:blipFill>
        <p:spPr>
          <a:xfrm>
            <a:off x="1241102" y="5364513"/>
            <a:ext cx="6299247" cy="2436396"/>
          </a:xfrm>
          <a:custGeom>
            <a:avLst/>
            <a:gdLst>
              <a:gd name="connsiteX0" fmla="*/ 0 w 6299247"/>
              <a:gd name="connsiteY0" fmla="*/ 0 h 2436396"/>
              <a:gd name="connsiteX1" fmla="*/ 6299247 w 6299247"/>
              <a:gd name="connsiteY1" fmla="*/ 0 h 2436396"/>
              <a:gd name="connsiteX2" fmla="*/ 6299247 w 6299247"/>
              <a:gd name="connsiteY2" fmla="*/ 2436396 h 2436396"/>
              <a:gd name="connsiteX3" fmla="*/ 0 w 6299247"/>
              <a:gd name="connsiteY3" fmla="*/ 2436396 h 2436396"/>
            </a:gdLst>
            <a:ahLst/>
            <a:cxnLst>
              <a:cxn ang="0">
                <a:pos x="connsiteX0" y="connsiteY0"/>
              </a:cxn>
              <a:cxn ang="0">
                <a:pos x="connsiteX1" y="connsiteY1"/>
              </a:cxn>
              <a:cxn ang="0">
                <a:pos x="connsiteX2" y="connsiteY2"/>
              </a:cxn>
              <a:cxn ang="0">
                <a:pos x="connsiteX3" y="connsiteY3"/>
              </a:cxn>
            </a:cxnLst>
            <a:rect l="l" t="t" r="r" b="b"/>
            <a:pathLst>
              <a:path w="6299247" h="2436396">
                <a:moveTo>
                  <a:pt x="0" y="0"/>
                </a:moveTo>
                <a:lnTo>
                  <a:pt x="6299247" y="0"/>
                </a:lnTo>
                <a:lnTo>
                  <a:pt x="6299247" y="2436396"/>
                </a:lnTo>
                <a:lnTo>
                  <a:pt x="0" y="2436396"/>
                </a:lnTo>
                <a:close/>
              </a:path>
            </a:pathLst>
          </a:custGeom>
        </p:spPr>
      </p:pic>
      <p:grpSp>
        <p:nvGrpSpPr>
          <p:cNvPr id="31" name="组合 30"/>
          <p:cNvGrpSpPr/>
          <p:nvPr/>
        </p:nvGrpSpPr>
        <p:grpSpPr>
          <a:xfrm>
            <a:off x="1213251" y="1071310"/>
            <a:ext cx="9228306" cy="2312967"/>
            <a:chOff x="1481847" y="3995758"/>
            <a:chExt cx="9228306" cy="2312967"/>
          </a:xfrm>
        </p:grpSpPr>
        <p:grpSp>
          <p:nvGrpSpPr>
            <p:cNvPr id="32" name="组合 31"/>
            <p:cNvGrpSpPr/>
            <p:nvPr/>
          </p:nvGrpSpPr>
          <p:grpSpPr>
            <a:xfrm>
              <a:off x="5159896" y="3995758"/>
              <a:ext cx="1872208" cy="864560"/>
              <a:chOff x="5159896" y="4141360"/>
              <a:chExt cx="1872208" cy="864560"/>
            </a:xfrm>
          </p:grpSpPr>
          <p:sp>
            <p:nvSpPr>
              <p:cNvPr id="34" name="文本框 13"/>
              <p:cNvSpPr txBox="1"/>
              <p:nvPr/>
            </p:nvSpPr>
            <p:spPr>
              <a:xfrm>
                <a:off x="5159896" y="4141360"/>
                <a:ext cx="1872208" cy="584775"/>
              </a:xfrm>
              <a:prstGeom prst="rect">
                <a:avLst/>
              </a:prstGeom>
              <a:noFill/>
            </p:spPr>
            <p:txBody>
              <a:bodyPr wrap="none" anchor="ctr">
                <a:normAutofit/>
              </a:bodyPr>
              <a:lstStyle/>
              <a:p>
                <a:pPr algn="ctr" defTabSz="914400">
                  <a:defRPr/>
                </a:pPr>
                <a:r>
                  <a:rPr lang="zh-CN" altLang="en-US" sz="3200" b="1" dirty="0">
                    <a:solidFill>
                      <a:prstClr val="black">
                        <a:lumMod val="75000"/>
                      </a:prstClr>
                    </a:solidFill>
                    <a:latin typeface="Arial"/>
                    <a:ea typeface="微软雅黑"/>
                  </a:rPr>
                  <a:t>标题文字</a:t>
                </a:r>
              </a:p>
            </p:txBody>
          </p:sp>
          <p:sp>
            <p:nvSpPr>
              <p:cNvPr id="35" name="文本框 14"/>
              <p:cNvSpPr txBox="1"/>
              <p:nvPr/>
            </p:nvSpPr>
            <p:spPr>
              <a:xfrm>
                <a:off x="5159896" y="4698143"/>
                <a:ext cx="1872208" cy="307777"/>
              </a:xfrm>
              <a:prstGeom prst="rect">
                <a:avLst/>
              </a:prstGeom>
              <a:noFill/>
            </p:spPr>
            <p:txBody>
              <a:bodyPr wrap="none" anchor="ctr">
                <a:normAutofit/>
              </a:bodyPr>
              <a:lstStyle/>
              <a:p>
                <a:pPr algn="ctr" defTabSz="914400">
                  <a:defRPr/>
                </a:pPr>
                <a:r>
                  <a:rPr lang="zh-CN" altLang="en-US" sz="1400" b="1" dirty="0">
                    <a:solidFill>
                      <a:prstClr val="black">
                        <a:lumMod val="75000"/>
                      </a:prstClr>
                    </a:solidFill>
                    <a:latin typeface="Arial"/>
                    <a:ea typeface="微软雅黑"/>
                  </a:rPr>
                  <a:t>标题文本添加</a:t>
                </a:r>
              </a:p>
            </p:txBody>
          </p:sp>
        </p:grpSp>
        <p:sp>
          <p:nvSpPr>
            <p:cNvPr id="33" name="文本框 16"/>
            <p:cNvSpPr txBox="1"/>
            <p:nvPr/>
          </p:nvSpPr>
          <p:spPr>
            <a:xfrm>
              <a:off x="1481847" y="4977172"/>
              <a:ext cx="9228306" cy="1331553"/>
            </a:xfrm>
            <a:prstGeom prst="rect">
              <a:avLst/>
            </a:prstGeom>
            <a:noFill/>
          </p:spPr>
          <p:txBody>
            <a:bodyPr wrap="square" anchor="t" anchorCtr="1">
              <a:normAutofit/>
            </a:bodyPr>
            <a:lstStyle/>
            <a:p>
              <a:pPr algn="ctr" defTabSz="914400">
                <a:lnSpc>
                  <a:spcPct val="120000"/>
                </a:lnSpc>
                <a:defRPr/>
              </a:pPr>
              <a:r>
                <a:rPr lang="zh-CN" altLang="en-US" sz="1200" dirty="0">
                  <a:solidFill>
                    <a:prstClr val="black"/>
                  </a:solidFill>
                  <a:latin typeface="Arial"/>
                  <a:ea typeface="微软雅黑"/>
                </a:rPr>
                <a:t>用户可以在投影仪或者计算机上进行演示，也可以将演示文稿打印出来，制作成胶片，以便应用到更广泛的领域中。利用</a:t>
              </a:r>
              <a:r>
                <a:rPr lang="en-US" altLang="zh-CN" sz="1200" dirty="0">
                  <a:solidFill>
                    <a:prstClr val="black"/>
                  </a:solidFill>
                  <a:latin typeface="Arial"/>
                  <a:ea typeface="微软雅黑"/>
                </a:rPr>
                <a:t>Microsoft Office PowerPoint</a:t>
              </a:r>
              <a:r>
                <a:rPr lang="zh-CN" altLang="en-US" sz="1200" dirty="0">
                  <a:solidFill>
                    <a:prstClr val="black"/>
                  </a:solidFill>
                  <a:latin typeface="Arial"/>
                  <a:ea typeface="微软雅黑"/>
                </a:rPr>
                <a:t>不仅可以创建演示文稿，还可以在互联网上召开面对面会议、远程会议或在网上给观众展示演示文稿</a:t>
              </a:r>
            </a:p>
          </p:txBody>
        </p:sp>
      </p:grpSp>
    </p:spTree>
    <p:extLst>
      <p:ext uri="{BB962C8B-B14F-4D97-AF65-F5344CB8AC3E}">
        <p14:creationId xmlns:p14="http://schemas.microsoft.com/office/powerpoint/2010/main" val="356890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Effect transition="in" filter="fade">
                                      <p:cBhvr>
                                        <p:cTn id="27" dur="500"/>
                                        <p:tgtEl>
                                          <p:spTgt spid="1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fltVal val="0"/>
                                          </p:val>
                                        </p:tav>
                                        <p:tav tm="100000">
                                          <p:val>
                                            <p:strVal val="#ppt_h"/>
                                          </p:val>
                                        </p:tav>
                                      </p:tavLst>
                                    </p:anim>
                                    <p:animEffect transition="in" filter="fade">
                                      <p:cBhvr>
                                        <p:cTn id="51" dur="500"/>
                                        <p:tgtEl>
                                          <p:spTgt spid="25"/>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0"/>
          <p:cNvSpPr txBox="1"/>
          <p:nvPr/>
        </p:nvSpPr>
        <p:spPr>
          <a:xfrm>
            <a:off x="1106834" y="3352620"/>
            <a:ext cx="1765361" cy="348254"/>
          </a:xfrm>
          <a:prstGeom prst="rect">
            <a:avLst/>
          </a:prstGeom>
          <a:noFill/>
        </p:spPr>
        <p:txBody>
          <a:bodyPr wrap="none" anchor="ctr">
            <a:normAutofit lnSpcReduction="10000"/>
          </a:bodyPr>
          <a:lstStyle/>
          <a:p>
            <a:pPr algn="ctr" defTabSz="914400">
              <a:defRPr/>
            </a:pPr>
            <a:r>
              <a:rPr lang="zh-CN" altLang="en-US" sz="1800" b="1" dirty="0">
                <a:solidFill>
                  <a:prstClr val="white"/>
                </a:solidFill>
                <a:latin typeface="Arial"/>
                <a:ea typeface="微软雅黑"/>
              </a:rPr>
              <a:t>标题文本添加</a:t>
            </a:r>
          </a:p>
        </p:txBody>
      </p:sp>
      <p:sp>
        <p:nvSpPr>
          <p:cNvPr id="14" name="文本框 11"/>
          <p:cNvSpPr txBox="1"/>
          <p:nvPr/>
        </p:nvSpPr>
        <p:spPr>
          <a:xfrm>
            <a:off x="4884849" y="3352620"/>
            <a:ext cx="1765361" cy="348254"/>
          </a:xfrm>
          <a:prstGeom prst="rect">
            <a:avLst/>
          </a:prstGeom>
          <a:noFill/>
        </p:spPr>
        <p:txBody>
          <a:bodyPr wrap="none" anchor="ctr">
            <a:normAutofit lnSpcReduction="10000"/>
          </a:bodyPr>
          <a:lstStyle/>
          <a:p>
            <a:pPr algn="ctr" defTabSz="914400">
              <a:defRPr/>
            </a:pPr>
            <a:r>
              <a:rPr lang="zh-CN" altLang="en-US" sz="1800" b="1" dirty="0">
                <a:solidFill>
                  <a:prstClr val="white"/>
                </a:solidFill>
                <a:latin typeface="Arial"/>
                <a:ea typeface="微软雅黑"/>
              </a:rPr>
              <a:t>标题文本添加</a:t>
            </a:r>
          </a:p>
        </p:txBody>
      </p:sp>
      <p:sp>
        <p:nvSpPr>
          <p:cNvPr id="15" name="文本框 12"/>
          <p:cNvSpPr txBox="1"/>
          <p:nvPr/>
        </p:nvSpPr>
        <p:spPr>
          <a:xfrm>
            <a:off x="8662863" y="3352620"/>
            <a:ext cx="1765361" cy="348254"/>
          </a:xfrm>
          <a:prstGeom prst="rect">
            <a:avLst/>
          </a:prstGeom>
          <a:noFill/>
        </p:spPr>
        <p:txBody>
          <a:bodyPr wrap="none" anchor="ctr">
            <a:normAutofit lnSpcReduction="10000"/>
          </a:bodyPr>
          <a:lstStyle/>
          <a:p>
            <a:pPr algn="ctr" defTabSz="914400">
              <a:defRPr/>
            </a:pPr>
            <a:r>
              <a:rPr lang="zh-CN" altLang="en-US" sz="1800" b="1" dirty="0">
                <a:solidFill>
                  <a:prstClr val="white"/>
                </a:solidFill>
                <a:latin typeface="Arial"/>
                <a:ea typeface="微软雅黑"/>
              </a:rPr>
              <a:t>标题文本添加</a:t>
            </a:r>
          </a:p>
        </p:txBody>
      </p:sp>
      <p:grpSp>
        <p:nvGrpSpPr>
          <p:cNvPr id="16" name="组合 15"/>
          <p:cNvGrpSpPr/>
          <p:nvPr/>
        </p:nvGrpSpPr>
        <p:grpSpPr>
          <a:xfrm>
            <a:off x="1416706" y="5397410"/>
            <a:ext cx="8701645" cy="2207360"/>
            <a:chOff x="1481847" y="3967766"/>
            <a:chExt cx="9228306" cy="2340959"/>
          </a:xfrm>
        </p:grpSpPr>
        <p:grpSp>
          <p:nvGrpSpPr>
            <p:cNvPr id="17" name="组合 16"/>
            <p:cNvGrpSpPr/>
            <p:nvPr/>
          </p:nvGrpSpPr>
          <p:grpSpPr>
            <a:xfrm>
              <a:off x="5159896" y="3967766"/>
              <a:ext cx="1872208" cy="892552"/>
              <a:chOff x="5159896" y="4113368"/>
              <a:chExt cx="1872208" cy="892552"/>
            </a:xfrm>
          </p:grpSpPr>
          <p:sp>
            <p:nvSpPr>
              <p:cNvPr id="19" name="文本框 13"/>
              <p:cNvSpPr txBox="1"/>
              <p:nvPr/>
            </p:nvSpPr>
            <p:spPr>
              <a:xfrm>
                <a:off x="5159896" y="4113368"/>
                <a:ext cx="1872208" cy="584775"/>
              </a:xfrm>
              <a:prstGeom prst="rect">
                <a:avLst/>
              </a:prstGeom>
              <a:noFill/>
            </p:spPr>
            <p:txBody>
              <a:bodyPr wrap="none" anchor="ctr">
                <a:normAutofit lnSpcReduction="10000"/>
              </a:bodyPr>
              <a:lstStyle/>
              <a:p>
                <a:pPr algn="ctr" defTabSz="914400">
                  <a:defRPr/>
                </a:pPr>
                <a:r>
                  <a:rPr lang="zh-CN" altLang="en-US" sz="3200" b="1" dirty="0">
                    <a:solidFill>
                      <a:prstClr val="black">
                        <a:lumMod val="75000"/>
                      </a:prstClr>
                    </a:solidFill>
                    <a:latin typeface="Arial"/>
                    <a:ea typeface="微软雅黑"/>
                  </a:rPr>
                  <a:t>关键词</a:t>
                </a:r>
              </a:p>
            </p:txBody>
          </p:sp>
          <p:sp>
            <p:nvSpPr>
              <p:cNvPr id="20" name="文本框 14"/>
              <p:cNvSpPr txBox="1"/>
              <p:nvPr/>
            </p:nvSpPr>
            <p:spPr>
              <a:xfrm>
                <a:off x="5159896" y="4698143"/>
                <a:ext cx="1872208" cy="307777"/>
              </a:xfrm>
              <a:prstGeom prst="rect">
                <a:avLst/>
              </a:prstGeom>
              <a:noFill/>
            </p:spPr>
            <p:txBody>
              <a:bodyPr wrap="none" anchor="ctr">
                <a:normAutofit lnSpcReduction="10000"/>
              </a:bodyPr>
              <a:lstStyle/>
              <a:p>
                <a:pPr algn="ctr" defTabSz="914400">
                  <a:defRPr/>
                </a:pPr>
                <a:r>
                  <a:rPr lang="zh-CN" altLang="en-US" sz="1400" b="1" dirty="0">
                    <a:solidFill>
                      <a:prstClr val="black">
                        <a:lumMod val="75000"/>
                      </a:prstClr>
                    </a:solidFill>
                    <a:latin typeface="Arial"/>
                    <a:ea typeface="微软雅黑"/>
                  </a:rPr>
                  <a:t>标题文本添加</a:t>
                </a:r>
              </a:p>
            </p:txBody>
          </p:sp>
        </p:grpSp>
        <p:sp>
          <p:nvSpPr>
            <p:cNvPr id="18" name="文本框 16"/>
            <p:cNvSpPr txBox="1"/>
            <p:nvPr/>
          </p:nvSpPr>
          <p:spPr>
            <a:xfrm>
              <a:off x="1481847" y="4977172"/>
              <a:ext cx="9228306" cy="1331553"/>
            </a:xfrm>
            <a:prstGeom prst="rect">
              <a:avLst/>
            </a:prstGeom>
            <a:noFill/>
          </p:spPr>
          <p:txBody>
            <a:bodyPr wrap="square" anchor="t" anchorCtr="1">
              <a:normAutofit/>
            </a:bodyPr>
            <a:lstStyle/>
            <a:p>
              <a:pPr algn="ctr" defTabSz="914400">
                <a:lnSpc>
                  <a:spcPct val="120000"/>
                </a:lnSpc>
                <a:defRPr/>
              </a:pPr>
              <a:r>
                <a:rPr lang="zh-CN" altLang="en-US" sz="1200" dirty="0">
                  <a:solidFill>
                    <a:prstClr val="black"/>
                  </a:solidFill>
                  <a:latin typeface="Arial"/>
                  <a:ea typeface="微软雅黑"/>
                </a:rPr>
                <a:t>用户可以在投影仪或者计算机上进行演示，也可以将演示文稿打印出来，制作成胶片，以便应用到更广泛的领域中。利用</a:t>
              </a:r>
              <a:r>
                <a:rPr lang="en-US" altLang="zh-CN" sz="1200" dirty="0">
                  <a:solidFill>
                    <a:prstClr val="black"/>
                  </a:solidFill>
                  <a:latin typeface="Arial"/>
                  <a:ea typeface="微软雅黑"/>
                </a:rPr>
                <a:t>Microsoft Office PowerPoint</a:t>
              </a:r>
              <a:r>
                <a:rPr lang="zh-CN" altLang="en-US" sz="1200" dirty="0">
                  <a:solidFill>
                    <a:prstClr val="black"/>
                  </a:solidFill>
                  <a:latin typeface="Arial"/>
                  <a:ea typeface="微软雅黑"/>
                </a:rPr>
                <a:t>不仅可以创建演示文稿，还可以在互联网上召开面对面会议、远程会议或在网上给观众展示演示文稿</a:t>
              </a:r>
            </a:p>
          </p:txBody>
        </p:sp>
      </p:grpSp>
      <p:pic>
        <p:nvPicPr>
          <p:cNvPr id="21" name="图片占位符 16"/>
          <p:cNvPicPr>
            <a:picLocks noChangeAspect="1"/>
          </p:cNvPicPr>
          <p:nvPr/>
        </p:nvPicPr>
        <p:blipFill>
          <a:blip r:embed="rId2">
            <a:extLst>
              <a:ext uri="{28A0092B-C50C-407E-A947-70E740481C1C}">
                <a14:useLocalDpi xmlns:a14="http://schemas.microsoft.com/office/drawing/2010/main" val="0"/>
              </a:ext>
            </a:extLst>
          </a:blip>
          <a:srcRect l="13051" r="13051"/>
          <a:stretch>
            <a:fillRect/>
          </a:stretch>
        </p:blipFill>
        <p:spPr>
          <a:xfrm>
            <a:off x="248455" y="1656085"/>
            <a:ext cx="3482119" cy="3741325"/>
          </a:xfrm>
          <a:custGeom>
            <a:avLst/>
            <a:gdLst>
              <a:gd name="connsiteX0" fmla="*/ 0 w 3692872"/>
              <a:gd name="connsiteY0" fmla="*/ 0 h 3967766"/>
              <a:gd name="connsiteX1" fmla="*/ 3692872 w 3692872"/>
              <a:gd name="connsiteY1" fmla="*/ 0 h 3967766"/>
              <a:gd name="connsiteX2" fmla="*/ 3692872 w 3692872"/>
              <a:gd name="connsiteY2" fmla="*/ 3400687 h 3967766"/>
              <a:gd name="connsiteX3" fmla="*/ 0 w 3692872"/>
              <a:gd name="connsiteY3" fmla="*/ 3967766 h 3967766"/>
            </a:gdLst>
            <a:ahLst/>
            <a:cxnLst>
              <a:cxn ang="0">
                <a:pos x="connsiteX0" y="connsiteY0"/>
              </a:cxn>
              <a:cxn ang="0">
                <a:pos x="connsiteX1" y="connsiteY1"/>
              </a:cxn>
              <a:cxn ang="0">
                <a:pos x="connsiteX2" y="connsiteY2"/>
              </a:cxn>
              <a:cxn ang="0">
                <a:pos x="connsiteX3" y="connsiteY3"/>
              </a:cxn>
            </a:cxnLst>
            <a:rect l="l" t="t" r="r" b="b"/>
            <a:pathLst>
              <a:path w="3692872" h="3967766">
                <a:moveTo>
                  <a:pt x="0" y="0"/>
                </a:moveTo>
                <a:lnTo>
                  <a:pt x="3692872" y="0"/>
                </a:lnTo>
                <a:lnTo>
                  <a:pt x="3692872" y="3400687"/>
                </a:lnTo>
                <a:lnTo>
                  <a:pt x="0" y="3967766"/>
                </a:lnTo>
                <a:close/>
              </a:path>
            </a:pathLst>
          </a:custGeom>
        </p:spPr>
      </p:pic>
      <p:pic>
        <p:nvPicPr>
          <p:cNvPr id="22" name="图片占位符 18"/>
          <p:cNvPicPr>
            <a:picLocks noChangeAspect="1"/>
          </p:cNvPicPr>
          <p:nvPr/>
        </p:nvPicPr>
        <p:blipFill>
          <a:blip r:embed="rId3">
            <a:extLst>
              <a:ext uri="{28A0092B-C50C-407E-A947-70E740481C1C}">
                <a14:useLocalDpi xmlns:a14="http://schemas.microsoft.com/office/drawing/2010/main" val="0"/>
              </a:ext>
            </a:extLst>
          </a:blip>
          <a:srcRect l="9507" r="9507"/>
          <a:stretch>
            <a:fillRect/>
          </a:stretch>
        </p:blipFill>
        <p:spPr>
          <a:xfrm>
            <a:off x="4026469" y="1656085"/>
            <a:ext cx="3482119" cy="3161172"/>
          </a:xfrm>
          <a:custGeom>
            <a:avLst/>
            <a:gdLst>
              <a:gd name="connsiteX0" fmla="*/ 0 w 3692872"/>
              <a:gd name="connsiteY0" fmla="*/ 0 h 3352500"/>
              <a:gd name="connsiteX1" fmla="*/ 3692872 w 3692872"/>
              <a:gd name="connsiteY1" fmla="*/ 0 h 3352500"/>
              <a:gd name="connsiteX2" fmla="*/ 3692872 w 3692872"/>
              <a:gd name="connsiteY2" fmla="*/ 3352500 h 3352500"/>
              <a:gd name="connsiteX3" fmla="*/ 1846436 w 3692872"/>
              <a:gd name="connsiteY3" fmla="*/ 3068960 h 3352500"/>
              <a:gd name="connsiteX4" fmla="*/ 0 w 3692872"/>
              <a:gd name="connsiteY4" fmla="*/ 3352500 h 3352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2872" h="3352500">
                <a:moveTo>
                  <a:pt x="0" y="0"/>
                </a:moveTo>
                <a:lnTo>
                  <a:pt x="3692872" y="0"/>
                </a:lnTo>
                <a:lnTo>
                  <a:pt x="3692872" y="3352500"/>
                </a:lnTo>
                <a:lnTo>
                  <a:pt x="1846436" y="3068960"/>
                </a:lnTo>
                <a:lnTo>
                  <a:pt x="0" y="3352500"/>
                </a:lnTo>
                <a:close/>
              </a:path>
            </a:pathLst>
          </a:custGeom>
        </p:spPr>
      </p:pic>
      <p:pic>
        <p:nvPicPr>
          <p:cNvPr id="23" name="图片占位符 24"/>
          <p:cNvPicPr>
            <a:picLocks noChangeAspect="1"/>
          </p:cNvPicPr>
          <p:nvPr/>
        </p:nvPicPr>
        <p:blipFill>
          <a:blip r:embed="rId4">
            <a:extLst>
              <a:ext uri="{28A0092B-C50C-407E-A947-70E740481C1C}">
                <a14:useLocalDpi xmlns:a14="http://schemas.microsoft.com/office/drawing/2010/main" val="0"/>
              </a:ext>
            </a:extLst>
          </a:blip>
          <a:srcRect l="18773" r="18773"/>
          <a:stretch>
            <a:fillRect/>
          </a:stretch>
        </p:blipFill>
        <p:spPr>
          <a:xfrm>
            <a:off x="7804484" y="1656085"/>
            <a:ext cx="3482119" cy="3741325"/>
          </a:xfrm>
          <a:custGeom>
            <a:avLst/>
            <a:gdLst>
              <a:gd name="connsiteX0" fmla="*/ 0 w 3692872"/>
              <a:gd name="connsiteY0" fmla="*/ 0 h 3967766"/>
              <a:gd name="connsiteX1" fmla="*/ 3692872 w 3692872"/>
              <a:gd name="connsiteY1" fmla="*/ 0 h 3967766"/>
              <a:gd name="connsiteX2" fmla="*/ 3692872 w 3692872"/>
              <a:gd name="connsiteY2" fmla="*/ 3967766 h 3967766"/>
              <a:gd name="connsiteX3" fmla="*/ 0 w 3692872"/>
              <a:gd name="connsiteY3" fmla="*/ 3400687 h 3967766"/>
            </a:gdLst>
            <a:ahLst/>
            <a:cxnLst>
              <a:cxn ang="0">
                <a:pos x="connsiteX0" y="connsiteY0"/>
              </a:cxn>
              <a:cxn ang="0">
                <a:pos x="connsiteX1" y="connsiteY1"/>
              </a:cxn>
              <a:cxn ang="0">
                <a:pos x="connsiteX2" y="connsiteY2"/>
              </a:cxn>
              <a:cxn ang="0">
                <a:pos x="connsiteX3" y="connsiteY3"/>
              </a:cxn>
            </a:cxnLst>
            <a:rect l="l" t="t" r="r" b="b"/>
            <a:pathLst>
              <a:path w="3692872" h="3967766">
                <a:moveTo>
                  <a:pt x="0" y="0"/>
                </a:moveTo>
                <a:lnTo>
                  <a:pt x="3692872" y="0"/>
                </a:lnTo>
                <a:lnTo>
                  <a:pt x="3692872" y="3967766"/>
                </a:lnTo>
                <a:lnTo>
                  <a:pt x="0" y="3400687"/>
                </a:lnTo>
                <a:close/>
              </a:path>
            </a:pathLst>
          </a:custGeom>
        </p:spPr>
      </p:pic>
    </p:spTree>
    <p:extLst>
      <p:ext uri="{BB962C8B-B14F-4D97-AF65-F5344CB8AC3E}">
        <p14:creationId xmlns:p14="http://schemas.microsoft.com/office/powerpoint/2010/main" val="1022133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9"/>
          <p:cNvSpPr/>
          <p:nvPr/>
        </p:nvSpPr>
        <p:spPr>
          <a:xfrm>
            <a:off x="432446" y="4665056"/>
            <a:ext cx="2684476" cy="447413"/>
          </a:xfrm>
          <a:prstGeom prst="rect">
            <a:avLst/>
          </a:prstGeom>
          <a:solidFill>
            <a:srgbClr val="7FB34C"/>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27" name="Isosceles Triangle 10"/>
          <p:cNvSpPr/>
          <p:nvPr/>
        </p:nvSpPr>
        <p:spPr>
          <a:xfrm>
            <a:off x="1718757" y="4575132"/>
            <a:ext cx="111853" cy="96426"/>
          </a:xfrm>
          <a:prstGeom prst="triangle">
            <a:avLst/>
          </a:prstGeom>
          <a:solidFill>
            <a:srgbClr val="7FB34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8" name="Rectangle 12"/>
          <p:cNvSpPr/>
          <p:nvPr/>
        </p:nvSpPr>
        <p:spPr>
          <a:xfrm>
            <a:off x="3116922" y="4665056"/>
            <a:ext cx="2684476" cy="447413"/>
          </a:xfrm>
          <a:prstGeom prst="rect">
            <a:avLst/>
          </a:prstGeom>
          <a:solidFill>
            <a:srgbClr val="F5992D"/>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29" name="Isosceles Triangle 13"/>
          <p:cNvSpPr/>
          <p:nvPr/>
        </p:nvSpPr>
        <p:spPr>
          <a:xfrm>
            <a:off x="4403233" y="4575132"/>
            <a:ext cx="111853" cy="96426"/>
          </a:xfrm>
          <a:prstGeom prst="triangle">
            <a:avLst/>
          </a:prstGeom>
          <a:solidFill>
            <a:srgbClr val="F5992D"/>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0" name="Rectangle 16"/>
          <p:cNvSpPr/>
          <p:nvPr/>
        </p:nvSpPr>
        <p:spPr>
          <a:xfrm>
            <a:off x="5801398" y="4665056"/>
            <a:ext cx="2684476" cy="447413"/>
          </a:xfrm>
          <a:prstGeom prst="rect">
            <a:avLst/>
          </a:prstGeom>
          <a:solidFill>
            <a:srgbClr val="EB223D"/>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31" name="Isosceles Triangle 17"/>
          <p:cNvSpPr/>
          <p:nvPr/>
        </p:nvSpPr>
        <p:spPr>
          <a:xfrm>
            <a:off x="7087708" y="4575132"/>
            <a:ext cx="111853" cy="96426"/>
          </a:xfrm>
          <a:prstGeom prst="triangle">
            <a:avLst/>
          </a:prstGeom>
          <a:solidFill>
            <a:srgbClr val="EB223D"/>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2" name="Rectangle 19"/>
          <p:cNvSpPr/>
          <p:nvPr/>
        </p:nvSpPr>
        <p:spPr>
          <a:xfrm>
            <a:off x="8473173" y="4665056"/>
            <a:ext cx="2684476" cy="447413"/>
          </a:xfrm>
          <a:prstGeom prst="rect">
            <a:avLst/>
          </a:prstGeom>
          <a:solidFill>
            <a:srgbClr val="3891DE"/>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33" name="Isosceles Triangle 20"/>
          <p:cNvSpPr/>
          <p:nvPr/>
        </p:nvSpPr>
        <p:spPr>
          <a:xfrm>
            <a:off x="9759484" y="4575132"/>
            <a:ext cx="111853" cy="96426"/>
          </a:xfrm>
          <a:prstGeom prst="triangle">
            <a:avLst/>
          </a:prstGeom>
          <a:solidFill>
            <a:srgbClr val="3891DE"/>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4" name="Rectangle 43"/>
          <p:cNvSpPr/>
          <p:nvPr/>
        </p:nvSpPr>
        <p:spPr>
          <a:xfrm>
            <a:off x="432446" y="6969312"/>
            <a:ext cx="2684476" cy="447413"/>
          </a:xfrm>
          <a:prstGeom prst="rect">
            <a:avLst/>
          </a:prstGeom>
          <a:solidFill>
            <a:srgbClr val="7FB34C"/>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35" name="Isosceles Triangle 44"/>
          <p:cNvSpPr/>
          <p:nvPr/>
        </p:nvSpPr>
        <p:spPr>
          <a:xfrm>
            <a:off x="1718757" y="6879388"/>
            <a:ext cx="111853" cy="96426"/>
          </a:xfrm>
          <a:prstGeom prst="triangle">
            <a:avLst/>
          </a:prstGeom>
          <a:solidFill>
            <a:srgbClr val="7FB34C"/>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6" name="Rectangle 45"/>
          <p:cNvSpPr/>
          <p:nvPr/>
        </p:nvSpPr>
        <p:spPr>
          <a:xfrm>
            <a:off x="3116922" y="6969312"/>
            <a:ext cx="2684476" cy="447413"/>
          </a:xfrm>
          <a:prstGeom prst="rect">
            <a:avLst/>
          </a:prstGeom>
          <a:solidFill>
            <a:srgbClr val="F5992D"/>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37" name="Isosceles Triangle 46"/>
          <p:cNvSpPr/>
          <p:nvPr/>
        </p:nvSpPr>
        <p:spPr>
          <a:xfrm>
            <a:off x="4403233" y="6879388"/>
            <a:ext cx="111853" cy="96426"/>
          </a:xfrm>
          <a:prstGeom prst="triangle">
            <a:avLst/>
          </a:prstGeom>
          <a:solidFill>
            <a:srgbClr val="F5992D"/>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sp>
        <p:nvSpPr>
          <p:cNvPr id="38" name="Rectangle 47"/>
          <p:cNvSpPr/>
          <p:nvPr/>
        </p:nvSpPr>
        <p:spPr>
          <a:xfrm>
            <a:off x="5801398" y="6969312"/>
            <a:ext cx="2684476" cy="447413"/>
          </a:xfrm>
          <a:prstGeom prst="rect">
            <a:avLst/>
          </a:prstGeom>
          <a:solidFill>
            <a:srgbClr val="EB223D"/>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39" name="Isosceles Triangle 48"/>
          <p:cNvSpPr/>
          <p:nvPr/>
        </p:nvSpPr>
        <p:spPr>
          <a:xfrm>
            <a:off x="7087708" y="6879388"/>
            <a:ext cx="111853" cy="96426"/>
          </a:xfrm>
          <a:prstGeom prst="triangle">
            <a:avLst/>
          </a:prstGeom>
          <a:solidFill>
            <a:srgbClr val="EB223D"/>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sp>
        <p:nvSpPr>
          <p:cNvPr id="40" name="Rectangle 49"/>
          <p:cNvSpPr/>
          <p:nvPr/>
        </p:nvSpPr>
        <p:spPr>
          <a:xfrm>
            <a:off x="8473173" y="6969312"/>
            <a:ext cx="2684476" cy="447413"/>
          </a:xfrm>
          <a:prstGeom prst="rect">
            <a:avLst/>
          </a:prstGeom>
          <a:solidFill>
            <a:srgbClr val="3891DE"/>
          </a:solidFill>
          <a:ln w="6350" cap="flat" cmpd="sng" algn="ctr">
            <a:noFill/>
            <a:prstDash val="solid"/>
            <a:miter lim="800000"/>
          </a:ln>
          <a:effectLst/>
        </p:spPr>
        <p:txBody>
          <a:bodyPr wrap="none"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white"/>
                </a:solidFill>
                <a:effectLst/>
                <a:uLnTx/>
                <a:uFillTx/>
                <a:latin typeface="Arial"/>
                <a:ea typeface="微软雅黑"/>
                <a:cs typeface="+mn-cs"/>
              </a:rPr>
              <a:t>标题文本添加</a:t>
            </a:r>
          </a:p>
        </p:txBody>
      </p:sp>
      <p:sp>
        <p:nvSpPr>
          <p:cNvPr id="41" name="Isosceles Triangle 50"/>
          <p:cNvSpPr/>
          <p:nvPr/>
        </p:nvSpPr>
        <p:spPr>
          <a:xfrm>
            <a:off x="9759484" y="6879388"/>
            <a:ext cx="111853" cy="96426"/>
          </a:xfrm>
          <a:prstGeom prst="triangle">
            <a:avLst/>
          </a:prstGeom>
          <a:solidFill>
            <a:srgbClr val="3891DE"/>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white"/>
              </a:solidFill>
              <a:effectLst/>
              <a:uLnTx/>
              <a:uFillTx/>
              <a:latin typeface="Arial"/>
              <a:ea typeface="微软雅黑"/>
              <a:cs typeface="+mn-cs"/>
            </a:endParaRPr>
          </a:p>
        </p:txBody>
      </p:sp>
      <p:pic>
        <p:nvPicPr>
          <p:cNvPr id="42" name="图片占位符 38"/>
          <p:cNvPicPr>
            <a:picLocks noChangeAspect="1"/>
          </p:cNvPicPr>
          <p:nvPr/>
        </p:nvPicPr>
        <p:blipFill>
          <a:blip r:embed="rId2" cstate="print">
            <a:extLst>
              <a:ext uri="{28A0092B-C50C-407E-A947-70E740481C1C}">
                <a14:useLocalDpi xmlns:a14="http://schemas.microsoft.com/office/drawing/2010/main" val="0"/>
              </a:ext>
            </a:extLst>
          </a:blip>
          <a:srcRect t="3542" b="3542"/>
          <a:stretch>
            <a:fillRect/>
          </a:stretch>
        </p:blipFill>
        <p:spPr>
          <a:xfrm>
            <a:off x="432445" y="3001548"/>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pic>
        <p:nvPicPr>
          <p:cNvPr id="43" name="图片占位符 40"/>
          <p:cNvPicPr>
            <a:picLocks noChangeAspect="1"/>
          </p:cNvPicPr>
          <p:nvPr/>
        </p:nvPicPr>
        <p:blipFill>
          <a:blip r:embed="rId3" cstate="print">
            <a:extLst>
              <a:ext uri="{28A0092B-C50C-407E-A947-70E740481C1C}">
                <a14:useLocalDpi xmlns:a14="http://schemas.microsoft.com/office/drawing/2010/main" val="0"/>
              </a:ext>
            </a:extLst>
          </a:blip>
          <a:srcRect t="3819" b="3819"/>
          <a:stretch>
            <a:fillRect/>
          </a:stretch>
        </p:blipFill>
        <p:spPr>
          <a:xfrm>
            <a:off x="3119558" y="3001548"/>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pic>
        <p:nvPicPr>
          <p:cNvPr id="44" name="图片占位符 42"/>
          <p:cNvPicPr>
            <a:picLocks noChangeAspect="1"/>
          </p:cNvPicPr>
          <p:nvPr/>
        </p:nvPicPr>
        <p:blipFill>
          <a:blip r:embed="rId4" cstate="print">
            <a:extLst>
              <a:ext uri="{28A0092B-C50C-407E-A947-70E740481C1C}">
                <a14:useLocalDpi xmlns:a14="http://schemas.microsoft.com/office/drawing/2010/main" val="0"/>
              </a:ext>
            </a:extLst>
          </a:blip>
          <a:srcRect t="3611" b="3611"/>
          <a:stretch>
            <a:fillRect/>
          </a:stretch>
        </p:blipFill>
        <p:spPr>
          <a:xfrm>
            <a:off x="5801980" y="3001548"/>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pic>
        <p:nvPicPr>
          <p:cNvPr id="45" name="图片占位符 44"/>
          <p:cNvPicPr>
            <a:picLocks noChangeAspect="1"/>
          </p:cNvPicPr>
          <p:nvPr/>
        </p:nvPicPr>
        <p:blipFill>
          <a:blip r:embed="rId5" cstate="print">
            <a:extLst>
              <a:ext uri="{28A0092B-C50C-407E-A947-70E740481C1C}">
                <a14:useLocalDpi xmlns:a14="http://schemas.microsoft.com/office/drawing/2010/main" val="0"/>
              </a:ext>
            </a:extLst>
          </a:blip>
          <a:srcRect t="3541" b="3541"/>
          <a:stretch>
            <a:fillRect/>
          </a:stretch>
        </p:blipFill>
        <p:spPr>
          <a:xfrm>
            <a:off x="8481084" y="3001548"/>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pic>
        <p:nvPicPr>
          <p:cNvPr id="46" name="图片占位符 52"/>
          <p:cNvPicPr>
            <a:picLocks noChangeAspect="1"/>
          </p:cNvPicPr>
          <p:nvPr/>
        </p:nvPicPr>
        <p:blipFill>
          <a:blip r:embed="rId6" cstate="print">
            <a:extLst>
              <a:ext uri="{28A0092B-C50C-407E-A947-70E740481C1C}">
                <a14:useLocalDpi xmlns:a14="http://schemas.microsoft.com/office/drawing/2010/main" val="0"/>
              </a:ext>
            </a:extLst>
          </a:blip>
          <a:srcRect t="3473" b="3473"/>
          <a:stretch>
            <a:fillRect/>
          </a:stretch>
        </p:blipFill>
        <p:spPr>
          <a:xfrm>
            <a:off x="432445" y="5305804"/>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pic>
        <p:nvPicPr>
          <p:cNvPr id="47" name="图片占位符 50"/>
          <p:cNvPicPr>
            <a:picLocks noChangeAspect="1"/>
          </p:cNvPicPr>
          <p:nvPr/>
        </p:nvPicPr>
        <p:blipFill>
          <a:blip r:embed="rId7" cstate="print">
            <a:extLst>
              <a:ext uri="{28A0092B-C50C-407E-A947-70E740481C1C}">
                <a14:useLocalDpi xmlns:a14="http://schemas.microsoft.com/office/drawing/2010/main" val="0"/>
              </a:ext>
            </a:extLst>
          </a:blip>
          <a:srcRect t="3542" b="3542"/>
          <a:stretch>
            <a:fillRect/>
          </a:stretch>
        </p:blipFill>
        <p:spPr>
          <a:xfrm>
            <a:off x="3119558" y="5305804"/>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pic>
        <p:nvPicPr>
          <p:cNvPr id="48" name="图片占位符 48"/>
          <p:cNvPicPr>
            <a:picLocks noChangeAspect="1"/>
          </p:cNvPicPr>
          <p:nvPr/>
        </p:nvPicPr>
        <p:blipFill>
          <a:blip r:embed="rId8" cstate="print">
            <a:extLst>
              <a:ext uri="{28A0092B-C50C-407E-A947-70E740481C1C}">
                <a14:useLocalDpi xmlns:a14="http://schemas.microsoft.com/office/drawing/2010/main" val="0"/>
              </a:ext>
            </a:extLst>
          </a:blip>
          <a:srcRect t="5806" b="5806"/>
          <a:stretch>
            <a:fillRect/>
          </a:stretch>
        </p:blipFill>
        <p:spPr>
          <a:xfrm>
            <a:off x="5806671" y="5305804"/>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pic>
        <p:nvPicPr>
          <p:cNvPr id="49" name="图片占位符 46"/>
          <p:cNvPicPr>
            <a:picLocks noChangeAspect="1"/>
          </p:cNvPicPr>
          <p:nvPr/>
        </p:nvPicPr>
        <p:blipFill>
          <a:blip r:embed="rId9" cstate="print">
            <a:extLst>
              <a:ext uri="{28A0092B-C50C-407E-A947-70E740481C1C}">
                <a14:useLocalDpi xmlns:a14="http://schemas.microsoft.com/office/drawing/2010/main" val="0"/>
              </a:ext>
            </a:extLst>
          </a:blip>
          <a:srcRect t="3542" b="3542"/>
          <a:stretch>
            <a:fillRect/>
          </a:stretch>
        </p:blipFill>
        <p:spPr>
          <a:xfrm>
            <a:off x="8481084" y="5305804"/>
            <a:ext cx="2684476" cy="1663816"/>
          </a:xfrm>
          <a:custGeom>
            <a:avLst/>
            <a:gdLst>
              <a:gd name="connsiteX0" fmla="*/ 0 w 2684476"/>
              <a:gd name="connsiteY0" fmla="*/ 0 h 1663816"/>
              <a:gd name="connsiteX1" fmla="*/ 2684476 w 2684476"/>
              <a:gd name="connsiteY1" fmla="*/ 0 h 1663816"/>
              <a:gd name="connsiteX2" fmla="*/ 2684476 w 2684476"/>
              <a:gd name="connsiteY2" fmla="*/ 1663816 h 1663816"/>
              <a:gd name="connsiteX3" fmla="*/ 0 w 2684476"/>
              <a:gd name="connsiteY3" fmla="*/ 1663816 h 1663816"/>
            </a:gdLst>
            <a:ahLst/>
            <a:cxnLst>
              <a:cxn ang="0">
                <a:pos x="connsiteX0" y="connsiteY0"/>
              </a:cxn>
              <a:cxn ang="0">
                <a:pos x="connsiteX1" y="connsiteY1"/>
              </a:cxn>
              <a:cxn ang="0">
                <a:pos x="connsiteX2" y="connsiteY2"/>
              </a:cxn>
              <a:cxn ang="0">
                <a:pos x="connsiteX3" y="connsiteY3"/>
              </a:cxn>
            </a:cxnLst>
            <a:rect l="l" t="t" r="r" b="b"/>
            <a:pathLst>
              <a:path w="2684476" h="1663816">
                <a:moveTo>
                  <a:pt x="0" y="0"/>
                </a:moveTo>
                <a:lnTo>
                  <a:pt x="2684476" y="0"/>
                </a:lnTo>
                <a:lnTo>
                  <a:pt x="2684476" y="1663816"/>
                </a:lnTo>
                <a:lnTo>
                  <a:pt x="0" y="1663816"/>
                </a:lnTo>
                <a:close/>
              </a:path>
            </a:pathLst>
          </a:custGeom>
        </p:spPr>
      </p:pic>
      <p:grpSp>
        <p:nvGrpSpPr>
          <p:cNvPr id="50" name="组合 49"/>
          <p:cNvGrpSpPr/>
          <p:nvPr/>
        </p:nvGrpSpPr>
        <p:grpSpPr>
          <a:xfrm>
            <a:off x="1213251" y="1071310"/>
            <a:ext cx="9228306" cy="2312967"/>
            <a:chOff x="1481847" y="3995758"/>
            <a:chExt cx="9228306" cy="2312967"/>
          </a:xfrm>
        </p:grpSpPr>
        <p:grpSp>
          <p:nvGrpSpPr>
            <p:cNvPr id="51" name="组合 50"/>
            <p:cNvGrpSpPr/>
            <p:nvPr/>
          </p:nvGrpSpPr>
          <p:grpSpPr>
            <a:xfrm>
              <a:off x="5159896" y="3995758"/>
              <a:ext cx="1872208" cy="864560"/>
              <a:chOff x="5159896" y="4141360"/>
              <a:chExt cx="1872208" cy="864560"/>
            </a:xfrm>
          </p:grpSpPr>
          <p:sp>
            <p:nvSpPr>
              <p:cNvPr id="53" name="文本框 13"/>
              <p:cNvSpPr txBox="1"/>
              <p:nvPr/>
            </p:nvSpPr>
            <p:spPr>
              <a:xfrm>
                <a:off x="5159896" y="4141360"/>
                <a:ext cx="1872208" cy="584775"/>
              </a:xfrm>
              <a:prstGeom prst="rect">
                <a:avLst/>
              </a:prstGeom>
              <a:noFill/>
            </p:spPr>
            <p:txBody>
              <a:bodyPr wrap="none" anchor="ctr">
                <a:normAutofit/>
              </a:bodyPr>
              <a:lstStyle/>
              <a:p>
                <a:pPr algn="ctr" defTabSz="914400">
                  <a:defRPr/>
                </a:pPr>
                <a:r>
                  <a:rPr lang="zh-CN" altLang="en-US" sz="3200" b="1" dirty="0">
                    <a:solidFill>
                      <a:prstClr val="black">
                        <a:lumMod val="75000"/>
                      </a:prstClr>
                    </a:solidFill>
                    <a:latin typeface="Arial"/>
                    <a:ea typeface="微软雅黑"/>
                  </a:rPr>
                  <a:t>标题文字</a:t>
                </a:r>
              </a:p>
            </p:txBody>
          </p:sp>
          <p:sp>
            <p:nvSpPr>
              <p:cNvPr id="54" name="文本框 14"/>
              <p:cNvSpPr txBox="1"/>
              <p:nvPr/>
            </p:nvSpPr>
            <p:spPr>
              <a:xfrm>
                <a:off x="5159896" y="4698143"/>
                <a:ext cx="1872208" cy="307777"/>
              </a:xfrm>
              <a:prstGeom prst="rect">
                <a:avLst/>
              </a:prstGeom>
              <a:noFill/>
            </p:spPr>
            <p:txBody>
              <a:bodyPr wrap="none" anchor="ctr">
                <a:normAutofit/>
              </a:bodyPr>
              <a:lstStyle/>
              <a:p>
                <a:pPr algn="ctr" defTabSz="914400">
                  <a:defRPr/>
                </a:pPr>
                <a:r>
                  <a:rPr lang="zh-CN" altLang="en-US" sz="1400" b="1" dirty="0">
                    <a:solidFill>
                      <a:prstClr val="black">
                        <a:lumMod val="75000"/>
                      </a:prstClr>
                    </a:solidFill>
                    <a:latin typeface="Arial"/>
                    <a:ea typeface="微软雅黑"/>
                  </a:rPr>
                  <a:t>标题文本添加</a:t>
                </a:r>
              </a:p>
            </p:txBody>
          </p:sp>
        </p:grpSp>
        <p:sp>
          <p:nvSpPr>
            <p:cNvPr id="52" name="文本框 16"/>
            <p:cNvSpPr txBox="1"/>
            <p:nvPr/>
          </p:nvSpPr>
          <p:spPr>
            <a:xfrm>
              <a:off x="1481847" y="4977172"/>
              <a:ext cx="9228306" cy="1331553"/>
            </a:xfrm>
            <a:prstGeom prst="rect">
              <a:avLst/>
            </a:prstGeom>
            <a:noFill/>
          </p:spPr>
          <p:txBody>
            <a:bodyPr wrap="square" anchor="t" anchorCtr="1">
              <a:normAutofit/>
            </a:bodyPr>
            <a:lstStyle/>
            <a:p>
              <a:pPr algn="ctr" defTabSz="914400">
                <a:lnSpc>
                  <a:spcPct val="120000"/>
                </a:lnSpc>
                <a:defRPr/>
              </a:pPr>
              <a:r>
                <a:rPr lang="zh-CN" altLang="en-US" sz="1200" dirty="0">
                  <a:solidFill>
                    <a:prstClr val="black"/>
                  </a:solidFill>
                  <a:latin typeface="Arial"/>
                  <a:ea typeface="微软雅黑"/>
                </a:rPr>
                <a:t>用户可以在投影仪或者计算机上进行演示，也可以将演示文稿打印出来，制作成胶片，以便应用到更广泛的领域中。利用</a:t>
              </a:r>
              <a:r>
                <a:rPr lang="en-US" altLang="zh-CN" sz="1200" dirty="0">
                  <a:solidFill>
                    <a:prstClr val="black"/>
                  </a:solidFill>
                  <a:latin typeface="Arial"/>
                  <a:ea typeface="微软雅黑"/>
                </a:rPr>
                <a:t>Microsoft Office PowerPoint</a:t>
              </a:r>
              <a:r>
                <a:rPr lang="zh-CN" altLang="en-US" sz="1200" dirty="0">
                  <a:solidFill>
                    <a:prstClr val="black"/>
                  </a:solidFill>
                  <a:latin typeface="Arial"/>
                  <a:ea typeface="微软雅黑"/>
                </a:rPr>
                <a:t>不仅可以创建演示文稿，还可以在互联网上召开面对面会议、远程会议或在网上给观众展示演示文稿</a:t>
              </a:r>
            </a:p>
          </p:txBody>
        </p:sp>
      </p:grpSp>
    </p:spTree>
    <p:extLst>
      <p:ext uri="{BB962C8B-B14F-4D97-AF65-F5344CB8AC3E}">
        <p14:creationId xmlns:p14="http://schemas.microsoft.com/office/powerpoint/2010/main" val="481055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p:cTn id="82" dur="500" fill="hold"/>
                                        <p:tgtEl>
                                          <p:spTgt spid="41"/>
                                        </p:tgtEl>
                                        <p:attrNameLst>
                                          <p:attrName>ppt_w</p:attrName>
                                        </p:attrNameLst>
                                      </p:cBhvr>
                                      <p:tavLst>
                                        <p:tav tm="0">
                                          <p:val>
                                            <p:fltVal val="0"/>
                                          </p:val>
                                        </p:tav>
                                        <p:tav tm="100000">
                                          <p:val>
                                            <p:strVal val="#ppt_w"/>
                                          </p:val>
                                        </p:tav>
                                      </p:tavLst>
                                    </p:anim>
                                    <p:anim calcmode="lin" valueType="num">
                                      <p:cBhvr>
                                        <p:cTn id="83" dur="500" fill="hold"/>
                                        <p:tgtEl>
                                          <p:spTgt spid="41"/>
                                        </p:tgtEl>
                                        <p:attrNameLst>
                                          <p:attrName>ppt_h</p:attrName>
                                        </p:attrNameLst>
                                      </p:cBhvr>
                                      <p:tavLst>
                                        <p:tav tm="0">
                                          <p:val>
                                            <p:fltVal val="0"/>
                                          </p:val>
                                        </p:tav>
                                        <p:tav tm="100000">
                                          <p:val>
                                            <p:strVal val="#ppt_h"/>
                                          </p:val>
                                        </p:tav>
                                      </p:tavLst>
                                    </p:anim>
                                    <p:animEffect transition="in" filter="fade">
                                      <p:cBhvr>
                                        <p:cTn id="84" dur="500"/>
                                        <p:tgtEl>
                                          <p:spTgt spid="41"/>
                                        </p:tgtEl>
                                      </p:cBhvr>
                                    </p:animEffect>
                                  </p:childTnLst>
                                </p:cTn>
                              </p:par>
                              <p:par>
                                <p:cTn id="85" presetID="53" presetClass="entr" presetSubtype="16" fill="hold" nodeType="withEffect">
                                  <p:stCondLst>
                                    <p:cond delay="0"/>
                                  </p:stCondLst>
                                  <p:childTnLst>
                                    <p:set>
                                      <p:cBhvr>
                                        <p:cTn id="86" dur="1" fill="hold">
                                          <p:stCondLst>
                                            <p:cond delay="0"/>
                                          </p:stCondLst>
                                        </p:cTn>
                                        <p:tgtEl>
                                          <p:spTgt spid="42"/>
                                        </p:tgtEl>
                                        <p:attrNameLst>
                                          <p:attrName>style.visibility</p:attrName>
                                        </p:attrNameLst>
                                      </p:cBhvr>
                                      <p:to>
                                        <p:strVal val="visible"/>
                                      </p:to>
                                    </p:set>
                                    <p:anim calcmode="lin" valueType="num">
                                      <p:cBhvr>
                                        <p:cTn id="87" dur="500" fill="hold"/>
                                        <p:tgtEl>
                                          <p:spTgt spid="42"/>
                                        </p:tgtEl>
                                        <p:attrNameLst>
                                          <p:attrName>ppt_w</p:attrName>
                                        </p:attrNameLst>
                                      </p:cBhvr>
                                      <p:tavLst>
                                        <p:tav tm="0">
                                          <p:val>
                                            <p:fltVal val="0"/>
                                          </p:val>
                                        </p:tav>
                                        <p:tav tm="100000">
                                          <p:val>
                                            <p:strVal val="#ppt_w"/>
                                          </p:val>
                                        </p:tav>
                                      </p:tavLst>
                                    </p:anim>
                                    <p:anim calcmode="lin" valueType="num">
                                      <p:cBhvr>
                                        <p:cTn id="88" dur="500" fill="hold"/>
                                        <p:tgtEl>
                                          <p:spTgt spid="42"/>
                                        </p:tgtEl>
                                        <p:attrNameLst>
                                          <p:attrName>ppt_h</p:attrName>
                                        </p:attrNameLst>
                                      </p:cBhvr>
                                      <p:tavLst>
                                        <p:tav tm="0">
                                          <p:val>
                                            <p:fltVal val="0"/>
                                          </p:val>
                                        </p:tav>
                                        <p:tav tm="100000">
                                          <p:val>
                                            <p:strVal val="#ppt_h"/>
                                          </p:val>
                                        </p:tav>
                                      </p:tavLst>
                                    </p:anim>
                                    <p:animEffect transition="in" filter="fade">
                                      <p:cBhvr>
                                        <p:cTn id="89" dur="500"/>
                                        <p:tgtEl>
                                          <p:spTgt spid="42"/>
                                        </p:tgtEl>
                                      </p:cBhvr>
                                    </p:animEffect>
                                  </p:childTnLst>
                                </p:cTn>
                              </p:par>
                              <p:par>
                                <p:cTn id="90" presetID="53" presetClass="entr" presetSubtype="16" fill="hold" nodeType="withEffect">
                                  <p:stCondLst>
                                    <p:cond delay="0"/>
                                  </p:stCondLst>
                                  <p:childTnLst>
                                    <p:set>
                                      <p:cBhvr>
                                        <p:cTn id="91" dur="1" fill="hold">
                                          <p:stCondLst>
                                            <p:cond delay="0"/>
                                          </p:stCondLst>
                                        </p:cTn>
                                        <p:tgtEl>
                                          <p:spTgt spid="43"/>
                                        </p:tgtEl>
                                        <p:attrNameLst>
                                          <p:attrName>style.visibility</p:attrName>
                                        </p:attrNameLst>
                                      </p:cBhvr>
                                      <p:to>
                                        <p:strVal val="visible"/>
                                      </p:to>
                                    </p:set>
                                    <p:anim calcmode="lin" valueType="num">
                                      <p:cBhvr>
                                        <p:cTn id="92" dur="500" fill="hold"/>
                                        <p:tgtEl>
                                          <p:spTgt spid="43"/>
                                        </p:tgtEl>
                                        <p:attrNameLst>
                                          <p:attrName>ppt_w</p:attrName>
                                        </p:attrNameLst>
                                      </p:cBhvr>
                                      <p:tavLst>
                                        <p:tav tm="0">
                                          <p:val>
                                            <p:fltVal val="0"/>
                                          </p:val>
                                        </p:tav>
                                        <p:tav tm="100000">
                                          <p:val>
                                            <p:strVal val="#ppt_w"/>
                                          </p:val>
                                        </p:tav>
                                      </p:tavLst>
                                    </p:anim>
                                    <p:anim calcmode="lin" valueType="num">
                                      <p:cBhvr>
                                        <p:cTn id="93" dur="500" fill="hold"/>
                                        <p:tgtEl>
                                          <p:spTgt spid="43"/>
                                        </p:tgtEl>
                                        <p:attrNameLst>
                                          <p:attrName>ppt_h</p:attrName>
                                        </p:attrNameLst>
                                      </p:cBhvr>
                                      <p:tavLst>
                                        <p:tav tm="0">
                                          <p:val>
                                            <p:fltVal val="0"/>
                                          </p:val>
                                        </p:tav>
                                        <p:tav tm="100000">
                                          <p:val>
                                            <p:strVal val="#ppt_h"/>
                                          </p:val>
                                        </p:tav>
                                      </p:tavLst>
                                    </p:anim>
                                    <p:animEffect transition="in" filter="fade">
                                      <p:cBhvr>
                                        <p:cTn id="94" dur="500"/>
                                        <p:tgtEl>
                                          <p:spTgt spid="43"/>
                                        </p:tgtEl>
                                      </p:cBhvr>
                                    </p:animEffect>
                                  </p:childTnLst>
                                </p:cTn>
                              </p:par>
                              <p:par>
                                <p:cTn id="95" presetID="53" presetClass="entr" presetSubtype="16" fill="hold" nodeType="withEffect">
                                  <p:stCondLst>
                                    <p:cond delay="0"/>
                                  </p:stCondLst>
                                  <p:childTnLst>
                                    <p:set>
                                      <p:cBhvr>
                                        <p:cTn id="96" dur="1" fill="hold">
                                          <p:stCondLst>
                                            <p:cond delay="0"/>
                                          </p:stCondLst>
                                        </p:cTn>
                                        <p:tgtEl>
                                          <p:spTgt spid="44"/>
                                        </p:tgtEl>
                                        <p:attrNameLst>
                                          <p:attrName>style.visibility</p:attrName>
                                        </p:attrNameLst>
                                      </p:cBhvr>
                                      <p:to>
                                        <p:strVal val="visible"/>
                                      </p:to>
                                    </p:set>
                                    <p:anim calcmode="lin" valueType="num">
                                      <p:cBhvr>
                                        <p:cTn id="97" dur="500" fill="hold"/>
                                        <p:tgtEl>
                                          <p:spTgt spid="44"/>
                                        </p:tgtEl>
                                        <p:attrNameLst>
                                          <p:attrName>ppt_w</p:attrName>
                                        </p:attrNameLst>
                                      </p:cBhvr>
                                      <p:tavLst>
                                        <p:tav tm="0">
                                          <p:val>
                                            <p:fltVal val="0"/>
                                          </p:val>
                                        </p:tav>
                                        <p:tav tm="100000">
                                          <p:val>
                                            <p:strVal val="#ppt_w"/>
                                          </p:val>
                                        </p:tav>
                                      </p:tavLst>
                                    </p:anim>
                                    <p:anim calcmode="lin" valueType="num">
                                      <p:cBhvr>
                                        <p:cTn id="98" dur="500" fill="hold"/>
                                        <p:tgtEl>
                                          <p:spTgt spid="44"/>
                                        </p:tgtEl>
                                        <p:attrNameLst>
                                          <p:attrName>ppt_h</p:attrName>
                                        </p:attrNameLst>
                                      </p:cBhvr>
                                      <p:tavLst>
                                        <p:tav tm="0">
                                          <p:val>
                                            <p:fltVal val="0"/>
                                          </p:val>
                                        </p:tav>
                                        <p:tav tm="100000">
                                          <p:val>
                                            <p:strVal val="#ppt_h"/>
                                          </p:val>
                                        </p:tav>
                                      </p:tavLst>
                                    </p:anim>
                                    <p:animEffect transition="in" filter="fade">
                                      <p:cBhvr>
                                        <p:cTn id="99" dur="500"/>
                                        <p:tgtEl>
                                          <p:spTgt spid="44"/>
                                        </p:tgtEl>
                                      </p:cBhvr>
                                    </p:animEffect>
                                  </p:childTnLst>
                                </p:cTn>
                              </p:par>
                              <p:par>
                                <p:cTn id="100" presetID="53" presetClass="entr" presetSubtype="16" fill="hold" nodeType="withEffect">
                                  <p:stCondLst>
                                    <p:cond delay="0"/>
                                  </p:stCondLst>
                                  <p:childTnLst>
                                    <p:set>
                                      <p:cBhvr>
                                        <p:cTn id="101" dur="1" fill="hold">
                                          <p:stCondLst>
                                            <p:cond delay="0"/>
                                          </p:stCondLst>
                                        </p:cTn>
                                        <p:tgtEl>
                                          <p:spTgt spid="45"/>
                                        </p:tgtEl>
                                        <p:attrNameLst>
                                          <p:attrName>style.visibility</p:attrName>
                                        </p:attrNameLst>
                                      </p:cBhvr>
                                      <p:to>
                                        <p:strVal val="visible"/>
                                      </p:to>
                                    </p:set>
                                    <p:anim calcmode="lin" valueType="num">
                                      <p:cBhvr>
                                        <p:cTn id="102" dur="500" fill="hold"/>
                                        <p:tgtEl>
                                          <p:spTgt spid="45"/>
                                        </p:tgtEl>
                                        <p:attrNameLst>
                                          <p:attrName>ppt_w</p:attrName>
                                        </p:attrNameLst>
                                      </p:cBhvr>
                                      <p:tavLst>
                                        <p:tav tm="0">
                                          <p:val>
                                            <p:fltVal val="0"/>
                                          </p:val>
                                        </p:tav>
                                        <p:tav tm="100000">
                                          <p:val>
                                            <p:strVal val="#ppt_w"/>
                                          </p:val>
                                        </p:tav>
                                      </p:tavLst>
                                    </p:anim>
                                    <p:anim calcmode="lin" valueType="num">
                                      <p:cBhvr>
                                        <p:cTn id="103" dur="500" fill="hold"/>
                                        <p:tgtEl>
                                          <p:spTgt spid="45"/>
                                        </p:tgtEl>
                                        <p:attrNameLst>
                                          <p:attrName>ppt_h</p:attrName>
                                        </p:attrNameLst>
                                      </p:cBhvr>
                                      <p:tavLst>
                                        <p:tav tm="0">
                                          <p:val>
                                            <p:fltVal val="0"/>
                                          </p:val>
                                        </p:tav>
                                        <p:tav tm="100000">
                                          <p:val>
                                            <p:strVal val="#ppt_h"/>
                                          </p:val>
                                        </p:tav>
                                      </p:tavLst>
                                    </p:anim>
                                    <p:animEffect transition="in" filter="fade">
                                      <p:cBhvr>
                                        <p:cTn id="104" dur="500"/>
                                        <p:tgtEl>
                                          <p:spTgt spid="45"/>
                                        </p:tgtEl>
                                      </p:cBhvr>
                                    </p:animEffect>
                                  </p:childTnLst>
                                </p:cTn>
                              </p:par>
                              <p:par>
                                <p:cTn id="105" presetID="53" presetClass="entr" presetSubtype="16" fill="hold" nodeType="withEffect">
                                  <p:stCondLst>
                                    <p:cond delay="0"/>
                                  </p:stCondLst>
                                  <p:childTnLst>
                                    <p:set>
                                      <p:cBhvr>
                                        <p:cTn id="106" dur="1" fill="hold">
                                          <p:stCondLst>
                                            <p:cond delay="0"/>
                                          </p:stCondLst>
                                        </p:cTn>
                                        <p:tgtEl>
                                          <p:spTgt spid="46"/>
                                        </p:tgtEl>
                                        <p:attrNameLst>
                                          <p:attrName>style.visibility</p:attrName>
                                        </p:attrNameLst>
                                      </p:cBhvr>
                                      <p:to>
                                        <p:strVal val="visible"/>
                                      </p:to>
                                    </p:set>
                                    <p:anim calcmode="lin" valueType="num">
                                      <p:cBhvr>
                                        <p:cTn id="107" dur="500" fill="hold"/>
                                        <p:tgtEl>
                                          <p:spTgt spid="46"/>
                                        </p:tgtEl>
                                        <p:attrNameLst>
                                          <p:attrName>ppt_w</p:attrName>
                                        </p:attrNameLst>
                                      </p:cBhvr>
                                      <p:tavLst>
                                        <p:tav tm="0">
                                          <p:val>
                                            <p:fltVal val="0"/>
                                          </p:val>
                                        </p:tav>
                                        <p:tav tm="100000">
                                          <p:val>
                                            <p:strVal val="#ppt_w"/>
                                          </p:val>
                                        </p:tav>
                                      </p:tavLst>
                                    </p:anim>
                                    <p:anim calcmode="lin" valueType="num">
                                      <p:cBhvr>
                                        <p:cTn id="108" dur="500" fill="hold"/>
                                        <p:tgtEl>
                                          <p:spTgt spid="46"/>
                                        </p:tgtEl>
                                        <p:attrNameLst>
                                          <p:attrName>ppt_h</p:attrName>
                                        </p:attrNameLst>
                                      </p:cBhvr>
                                      <p:tavLst>
                                        <p:tav tm="0">
                                          <p:val>
                                            <p:fltVal val="0"/>
                                          </p:val>
                                        </p:tav>
                                        <p:tav tm="100000">
                                          <p:val>
                                            <p:strVal val="#ppt_h"/>
                                          </p:val>
                                        </p:tav>
                                      </p:tavLst>
                                    </p:anim>
                                    <p:animEffect transition="in" filter="fade">
                                      <p:cBhvr>
                                        <p:cTn id="109" dur="500"/>
                                        <p:tgtEl>
                                          <p:spTgt spid="46"/>
                                        </p:tgtEl>
                                      </p:cBhvr>
                                    </p:animEffect>
                                  </p:childTnLst>
                                </p:cTn>
                              </p:par>
                              <p:par>
                                <p:cTn id="110" presetID="53" presetClass="entr" presetSubtype="16" fill="hold" nodeType="withEffect">
                                  <p:stCondLst>
                                    <p:cond delay="0"/>
                                  </p:stCondLst>
                                  <p:childTnLst>
                                    <p:set>
                                      <p:cBhvr>
                                        <p:cTn id="111" dur="1" fill="hold">
                                          <p:stCondLst>
                                            <p:cond delay="0"/>
                                          </p:stCondLst>
                                        </p:cTn>
                                        <p:tgtEl>
                                          <p:spTgt spid="47"/>
                                        </p:tgtEl>
                                        <p:attrNameLst>
                                          <p:attrName>style.visibility</p:attrName>
                                        </p:attrNameLst>
                                      </p:cBhvr>
                                      <p:to>
                                        <p:strVal val="visible"/>
                                      </p:to>
                                    </p:set>
                                    <p:anim calcmode="lin" valueType="num">
                                      <p:cBhvr>
                                        <p:cTn id="112" dur="500" fill="hold"/>
                                        <p:tgtEl>
                                          <p:spTgt spid="47"/>
                                        </p:tgtEl>
                                        <p:attrNameLst>
                                          <p:attrName>ppt_w</p:attrName>
                                        </p:attrNameLst>
                                      </p:cBhvr>
                                      <p:tavLst>
                                        <p:tav tm="0">
                                          <p:val>
                                            <p:fltVal val="0"/>
                                          </p:val>
                                        </p:tav>
                                        <p:tav tm="100000">
                                          <p:val>
                                            <p:strVal val="#ppt_w"/>
                                          </p:val>
                                        </p:tav>
                                      </p:tavLst>
                                    </p:anim>
                                    <p:anim calcmode="lin" valueType="num">
                                      <p:cBhvr>
                                        <p:cTn id="113" dur="500" fill="hold"/>
                                        <p:tgtEl>
                                          <p:spTgt spid="47"/>
                                        </p:tgtEl>
                                        <p:attrNameLst>
                                          <p:attrName>ppt_h</p:attrName>
                                        </p:attrNameLst>
                                      </p:cBhvr>
                                      <p:tavLst>
                                        <p:tav tm="0">
                                          <p:val>
                                            <p:fltVal val="0"/>
                                          </p:val>
                                        </p:tav>
                                        <p:tav tm="100000">
                                          <p:val>
                                            <p:strVal val="#ppt_h"/>
                                          </p:val>
                                        </p:tav>
                                      </p:tavLst>
                                    </p:anim>
                                    <p:animEffect transition="in" filter="fade">
                                      <p:cBhvr>
                                        <p:cTn id="114" dur="500"/>
                                        <p:tgtEl>
                                          <p:spTgt spid="47"/>
                                        </p:tgtEl>
                                      </p:cBhvr>
                                    </p:animEffect>
                                  </p:childTnLst>
                                </p:cTn>
                              </p:par>
                              <p:par>
                                <p:cTn id="115" presetID="53" presetClass="entr" presetSubtype="16" fill="hold" nodeType="withEffect">
                                  <p:stCondLst>
                                    <p:cond delay="0"/>
                                  </p:stCondLst>
                                  <p:childTnLst>
                                    <p:set>
                                      <p:cBhvr>
                                        <p:cTn id="116" dur="1" fill="hold">
                                          <p:stCondLst>
                                            <p:cond delay="0"/>
                                          </p:stCondLst>
                                        </p:cTn>
                                        <p:tgtEl>
                                          <p:spTgt spid="48"/>
                                        </p:tgtEl>
                                        <p:attrNameLst>
                                          <p:attrName>style.visibility</p:attrName>
                                        </p:attrNameLst>
                                      </p:cBhvr>
                                      <p:to>
                                        <p:strVal val="visible"/>
                                      </p:to>
                                    </p:set>
                                    <p:anim calcmode="lin" valueType="num">
                                      <p:cBhvr>
                                        <p:cTn id="117" dur="500" fill="hold"/>
                                        <p:tgtEl>
                                          <p:spTgt spid="48"/>
                                        </p:tgtEl>
                                        <p:attrNameLst>
                                          <p:attrName>ppt_w</p:attrName>
                                        </p:attrNameLst>
                                      </p:cBhvr>
                                      <p:tavLst>
                                        <p:tav tm="0">
                                          <p:val>
                                            <p:fltVal val="0"/>
                                          </p:val>
                                        </p:tav>
                                        <p:tav tm="100000">
                                          <p:val>
                                            <p:strVal val="#ppt_w"/>
                                          </p:val>
                                        </p:tav>
                                      </p:tavLst>
                                    </p:anim>
                                    <p:anim calcmode="lin" valueType="num">
                                      <p:cBhvr>
                                        <p:cTn id="118" dur="500" fill="hold"/>
                                        <p:tgtEl>
                                          <p:spTgt spid="48"/>
                                        </p:tgtEl>
                                        <p:attrNameLst>
                                          <p:attrName>ppt_h</p:attrName>
                                        </p:attrNameLst>
                                      </p:cBhvr>
                                      <p:tavLst>
                                        <p:tav tm="0">
                                          <p:val>
                                            <p:fltVal val="0"/>
                                          </p:val>
                                        </p:tav>
                                        <p:tav tm="100000">
                                          <p:val>
                                            <p:strVal val="#ppt_h"/>
                                          </p:val>
                                        </p:tav>
                                      </p:tavLst>
                                    </p:anim>
                                    <p:animEffect transition="in" filter="fade">
                                      <p:cBhvr>
                                        <p:cTn id="119" dur="500"/>
                                        <p:tgtEl>
                                          <p:spTgt spid="48"/>
                                        </p:tgtEl>
                                      </p:cBhvr>
                                    </p:animEffect>
                                  </p:childTnLst>
                                </p:cTn>
                              </p:par>
                              <p:par>
                                <p:cTn id="120" presetID="53" presetClass="entr" presetSubtype="16" fill="hold" nodeType="withEffect">
                                  <p:stCondLst>
                                    <p:cond delay="0"/>
                                  </p:stCondLst>
                                  <p:childTnLst>
                                    <p:set>
                                      <p:cBhvr>
                                        <p:cTn id="121" dur="1" fill="hold">
                                          <p:stCondLst>
                                            <p:cond delay="0"/>
                                          </p:stCondLst>
                                        </p:cTn>
                                        <p:tgtEl>
                                          <p:spTgt spid="49"/>
                                        </p:tgtEl>
                                        <p:attrNameLst>
                                          <p:attrName>style.visibility</p:attrName>
                                        </p:attrNameLst>
                                      </p:cBhvr>
                                      <p:to>
                                        <p:strVal val="visible"/>
                                      </p:to>
                                    </p:set>
                                    <p:anim calcmode="lin" valueType="num">
                                      <p:cBhvr>
                                        <p:cTn id="122" dur="500" fill="hold"/>
                                        <p:tgtEl>
                                          <p:spTgt spid="49"/>
                                        </p:tgtEl>
                                        <p:attrNameLst>
                                          <p:attrName>ppt_w</p:attrName>
                                        </p:attrNameLst>
                                      </p:cBhvr>
                                      <p:tavLst>
                                        <p:tav tm="0">
                                          <p:val>
                                            <p:fltVal val="0"/>
                                          </p:val>
                                        </p:tav>
                                        <p:tav tm="100000">
                                          <p:val>
                                            <p:strVal val="#ppt_w"/>
                                          </p:val>
                                        </p:tav>
                                      </p:tavLst>
                                    </p:anim>
                                    <p:anim calcmode="lin" valueType="num">
                                      <p:cBhvr>
                                        <p:cTn id="123" dur="500" fill="hold"/>
                                        <p:tgtEl>
                                          <p:spTgt spid="49"/>
                                        </p:tgtEl>
                                        <p:attrNameLst>
                                          <p:attrName>ppt_h</p:attrName>
                                        </p:attrNameLst>
                                      </p:cBhvr>
                                      <p:tavLst>
                                        <p:tav tm="0">
                                          <p:val>
                                            <p:fltVal val="0"/>
                                          </p:val>
                                        </p:tav>
                                        <p:tav tm="100000">
                                          <p:val>
                                            <p:strVal val="#ppt_h"/>
                                          </p:val>
                                        </p:tav>
                                      </p:tavLst>
                                    </p:anim>
                                    <p:animEffect transition="in" filter="fade">
                                      <p:cBhvr>
                                        <p:cTn id="124" dur="500"/>
                                        <p:tgtEl>
                                          <p:spTgt spid="49"/>
                                        </p:tgtEl>
                                      </p:cBhvr>
                                    </p:animEffect>
                                  </p:childTnLst>
                                </p:cTn>
                              </p:par>
                            </p:childTnLst>
                          </p:cTn>
                        </p:par>
                        <p:par>
                          <p:cTn id="125" fill="hold">
                            <p:stCondLst>
                              <p:cond delay="500"/>
                            </p:stCondLst>
                            <p:childTnLst>
                              <p:par>
                                <p:cTn id="126" presetID="53" presetClass="entr" presetSubtype="16" fill="hold" nodeType="afterEffect">
                                  <p:stCondLst>
                                    <p:cond delay="0"/>
                                  </p:stCondLst>
                                  <p:childTnLst>
                                    <p:set>
                                      <p:cBhvr>
                                        <p:cTn id="127" dur="1" fill="hold">
                                          <p:stCondLst>
                                            <p:cond delay="0"/>
                                          </p:stCondLst>
                                        </p:cTn>
                                        <p:tgtEl>
                                          <p:spTgt spid="50"/>
                                        </p:tgtEl>
                                        <p:attrNameLst>
                                          <p:attrName>style.visibility</p:attrName>
                                        </p:attrNameLst>
                                      </p:cBhvr>
                                      <p:to>
                                        <p:strVal val="visible"/>
                                      </p:to>
                                    </p:set>
                                    <p:anim calcmode="lin" valueType="num">
                                      <p:cBhvr>
                                        <p:cTn id="128" dur="500" fill="hold"/>
                                        <p:tgtEl>
                                          <p:spTgt spid="50"/>
                                        </p:tgtEl>
                                        <p:attrNameLst>
                                          <p:attrName>ppt_w</p:attrName>
                                        </p:attrNameLst>
                                      </p:cBhvr>
                                      <p:tavLst>
                                        <p:tav tm="0">
                                          <p:val>
                                            <p:fltVal val="0"/>
                                          </p:val>
                                        </p:tav>
                                        <p:tav tm="100000">
                                          <p:val>
                                            <p:strVal val="#ppt_w"/>
                                          </p:val>
                                        </p:tav>
                                      </p:tavLst>
                                    </p:anim>
                                    <p:anim calcmode="lin" valueType="num">
                                      <p:cBhvr>
                                        <p:cTn id="129" dur="500" fill="hold"/>
                                        <p:tgtEl>
                                          <p:spTgt spid="50"/>
                                        </p:tgtEl>
                                        <p:attrNameLst>
                                          <p:attrName>ppt_h</p:attrName>
                                        </p:attrNameLst>
                                      </p:cBhvr>
                                      <p:tavLst>
                                        <p:tav tm="0">
                                          <p:val>
                                            <p:fltVal val="0"/>
                                          </p:val>
                                        </p:tav>
                                        <p:tav tm="100000">
                                          <p:val>
                                            <p:strVal val="#ppt_h"/>
                                          </p:val>
                                        </p:tav>
                                      </p:tavLst>
                                    </p:anim>
                                    <p:animEffect transition="in" filter="fade">
                                      <p:cBhvr>
                                        <p:cTn id="13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6" y="5590558"/>
            <a:ext cx="8134478" cy="2132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07" tIns="57603" rIns="115207" bIns="57603" rtlCol="0" anchor="ctr"/>
          <a:lstStyle/>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777690"/>
            <a:ext cx="11522075" cy="1722141"/>
          </a:xfrm>
          <a:prstGeom prst="rect">
            <a:avLst/>
          </a:prstGeom>
          <a:solidFill>
            <a:schemeClr val="tx2">
              <a:lumMod val="75000"/>
            </a:schemeClr>
          </a:solidFill>
          <a:ln w="9525">
            <a:noFill/>
            <a:miter lim="800000"/>
            <a:headEnd/>
            <a:tailEnd/>
          </a:ln>
        </p:spPr>
        <p:txBody>
          <a:bodyPr wrap="none" lIns="115207" tIns="57603" rIns="115207" bIns="57603" anchor="ctr"/>
          <a:lstStyle/>
          <a:p>
            <a:pPr defTabSz="115207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34269" y="397112"/>
            <a:ext cx="9717199" cy="3378909"/>
          </a:xfrm>
          <a:prstGeom prst="rect">
            <a:avLst/>
          </a:prstGeom>
          <a:noFill/>
          <a:ln>
            <a:noFill/>
          </a:ln>
        </p:spPr>
      </p:pic>
      <p:sp>
        <p:nvSpPr>
          <p:cNvPr id="15" name="Rectangle 3"/>
          <p:cNvSpPr>
            <a:spLocks noChangeArrowheads="1"/>
          </p:cNvSpPr>
          <p:nvPr/>
        </p:nvSpPr>
        <p:spPr bwMode="auto">
          <a:xfrm>
            <a:off x="590109" y="3902513"/>
            <a:ext cx="5170931" cy="20394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3902512"/>
            <a:ext cx="5170932" cy="194873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674132"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115345"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4779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688</Words>
  <Application>Microsoft Office PowerPoint</Application>
  <PresentationFormat>自定义</PresentationFormat>
  <Paragraphs>39</Paragraphs>
  <Slides>4</Slides>
  <Notes>0</Notes>
  <HiddenSlides>0</HiddenSlides>
  <MMClips>0</MMClips>
  <ScaleCrop>false</ScaleCrop>
  <HeadingPairs>
    <vt:vector size="4" baseType="variant">
      <vt:variant>
        <vt:lpstr>主题</vt:lpstr>
      </vt:variant>
      <vt:variant>
        <vt:i4>2</vt:i4>
      </vt:variant>
      <vt:variant>
        <vt:lpstr>幻灯片标题</vt:lpstr>
      </vt:variant>
      <vt:variant>
        <vt:i4>4</vt:i4>
      </vt:variant>
    </vt:vector>
  </HeadingPairs>
  <TitlesOfParts>
    <vt:vector size="6" baseType="lpstr">
      <vt:lpstr>第一PPT，www.1ppt.com</vt:lpstr>
      <vt:lpstr>Office 主题</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PPT素材</dc:title>
  <dc:subject>第一PPT，www.1ppt.com</dc:subject>
  <dc:creator>第一PPT</dc:creator>
  <dc:description>第一PPT，www.1ppt.com</dc:description>
  <cp:lastModifiedBy>Windows User</cp:lastModifiedBy>
  <cp:revision>16</cp:revision>
  <dcterms:created xsi:type="dcterms:W3CDTF">2019-10-03T15:40:39Z</dcterms:created>
  <dcterms:modified xsi:type="dcterms:W3CDTF">2019-11-14T08:59:37Z</dcterms:modified>
</cp:coreProperties>
</file>