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FF6600"/>
    <a:srgbClr val="990099"/>
    <a:srgbClr val="FF3399"/>
    <a:srgbClr val="66FF33"/>
    <a:srgbClr val="99FF66"/>
    <a:srgbClr val="FFCC66"/>
    <a:srgbClr val="FF9900"/>
    <a:srgbClr val="FFFF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64" d="100"/>
          <a:sy n="64" d="100"/>
        </p:scale>
        <p:origin x="150" y="-64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911884" y="7729761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17376" y="7807338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41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1522075" cy="8640763"/>
          </a:xfrm>
        </p:spPr>
        <p:txBody>
          <a:bodyPr tIns="137160">
            <a:norm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</p:spTree>
    <p:extLst>
      <p:ext uri="{BB962C8B-B14F-4D97-AF65-F5344CB8AC3E}">
        <p14:creationId xmlns:p14="http://schemas.microsoft.com/office/powerpoint/2010/main" val="306018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286084"/>
            <a:ext cx="11522075" cy="2394853"/>
          </a:xfrm>
          <a:custGeom>
            <a:avLst/>
            <a:gdLst>
              <a:gd name="connsiteX0" fmla="*/ 0 w 12192000"/>
              <a:gd name="connsiteY0" fmla="*/ 0 h 1900747"/>
              <a:gd name="connsiteX1" fmla="*/ 12192000 w 12192000"/>
              <a:gd name="connsiteY1" fmla="*/ 0 h 1900747"/>
              <a:gd name="connsiteX2" fmla="*/ 12192000 w 12192000"/>
              <a:gd name="connsiteY2" fmla="*/ 1900747 h 1900747"/>
              <a:gd name="connsiteX3" fmla="*/ 0 w 12192000"/>
              <a:gd name="connsiteY3" fmla="*/ 1900747 h 1900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0747">
                <a:moveTo>
                  <a:pt x="0" y="0"/>
                </a:moveTo>
                <a:lnTo>
                  <a:pt x="12192000" y="0"/>
                </a:lnTo>
                <a:lnTo>
                  <a:pt x="12192000" y="1900747"/>
                </a:lnTo>
                <a:lnTo>
                  <a:pt x="0" y="1900747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3256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91014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55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360305"/>
            <a:ext cx="5761036" cy="3700420"/>
          </a:xfrm>
          <a:custGeom>
            <a:avLst/>
            <a:gdLst>
              <a:gd name="connsiteX0" fmla="*/ 0 w 6095998"/>
              <a:gd name="connsiteY0" fmla="*/ 0 h 2936949"/>
              <a:gd name="connsiteX1" fmla="*/ 6095998 w 6095998"/>
              <a:gd name="connsiteY1" fmla="*/ 0 h 2936949"/>
              <a:gd name="connsiteX2" fmla="*/ 6095998 w 6095998"/>
              <a:gd name="connsiteY2" fmla="*/ 2936949 h 2936949"/>
              <a:gd name="connsiteX3" fmla="*/ 0 w 6095998"/>
              <a:gd name="connsiteY3" fmla="*/ 2936949 h 2936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8" h="2936949">
                <a:moveTo>
                  <a:pt x="0" y="0"/>
                </a:moveTo>
                <a:lnTo>
                  <a:pt x="6095998" y="0"/>
                </a:lnTo>
                <a:lnTo>
                  <a:pt x="6095998" y="2936949"/>
                </a:lnTo>
                <a:lnTo>
                  <a:pt x="0" y="2936949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97698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775275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5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454532" y="3618688"/>
            <a:ext cx="4304158" cy="3810158"/>
          </a:xfrm>
          <a:custGeom>
            <a:avLst/>
            <a:gdLst>
              <a:gd name="connsiteX0" fmla="*/ 0 w 4554414"/>
              <a:gd name="connsiteY0" fmla="*/ 0 h 3024046"/>
              <a:gd name="connsiteX1" fmla="*/ 4554414 w 4554414"/>
              <a:gd name="connsiteY1" fmla="*/ 0 h 3024046"/>
              <a:gd name="connsiteX2" fmla="*/ 4554414 w 4554414"/>
              <a:gd name="connsiteY2" fmla="*/ 3024046 h 3024046"/>
              <a:gd name="connsiteX3" fmla="*/ 0 w 4554414"/>
              <a:gd name="connsiteY3" fmla="*/ 3024046 h 3024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4414" h="3024046">
                <a:moveTo>
                  <a:pt x="0" y="0"/>
                </a:moveTo>
                <a:lnTo>
                  <a:pt x="4554414" y="0"/>
                </a:lnTo>
                <a:lnTo>
                  <a:pt x="4554414" y="3024046"/>
                </a:lnTo>
                <a:lnTo>
                  <a:pt x="0" y="3024046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43562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92114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9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664198" y="2167920"/>
            <a:ext cx="3164336" cy="5624969"/>
          </a:xfrm>
          <a:custGeom>
            <a:avLst/>
            <a:gdLst>
              <a:gd name="connsiteX0" fmla="*/ 0 w 3348319"/>
              <a:gd name="connsiteY0" fmla="*/ 0 h 4464425"/>
              <a:gd name="connsiteX1" fmla="*/ 3348319 w 3348319"/>
              <a:gd name="connsiteY1" fmla="*/ 0 h 4464425"/>
              <a:gd name="connsiteX2" fmla="*/ 3348319 w 3348319"/>
              <a:gd name="connsiteY2" fmla="*/ 4464425 h 4464425"/>
              <a:gd name="connsiteX3" fmla="*/ 0 w 3348319"/>
              <a:gd name="connsiteY3" fmla="*/ 4464425 h 446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8319" h="4464425">
                <a:moveTo>
                  <a:pt x="0" y="0"/>
                </a:moveTo>
                <a:lnTo>
                  <a:pt x="3348319" y="0"/>
                </a:lnTo>
                <a:lnTo>
                  <a:pt x="3348319" y="4464425"/>
                </a:lnTo>
                <a:lnTo>
                  <a:pt x="0" y="446442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88553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6613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09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515613" y="1668187"/>
            <a:ext cx="3684183" cy="6972578"/>
          </a:xfrm>
          <a:custGeom>
            <a:avLst/>
            <a:gdLst>
              <a:gd name="connsiteX0" fmla="*/ 0 w 3898392"/>
              <a:gd name="connsiteY0" fmla="*/ 0 h 5533995"/>
              <a:gd name="connsiteX1" fmla="*/ 3898392 w 3898392"/>
              <a:gd name="connsiteY1" fmla="*/ 0 h 5533995"/>
              <a:gd name="connsiteX2" fmla="*/ 3898392 w 3898392"/>
              <a:gd name="connsiteY2" fmla="*/ 5533995 h 5533995"/>
              <a:gd name="connsiteX3" fmla="*/ 0 w 3898392"/>
              <a:gd name="connsiteY3" fmla="*/ 5533995 h 5533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8392" h="5533995">
                <a:moveTo>
                  <a:pt x="0" y="0"/>
                </a:moveTo>
                <a:lnTo>
                  <a:pt x="3898392" y="0"/>
                </a:lnTo>
                <a:lnTo>
                  <a:pt x="3898392" y="5533995"/>
                </a:lnTo>
                <a:lnTo>
                  <a:pt x="0" y="553399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72055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9813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38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419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>
        <p15:guide id="1" pos="3840" userDrawn="1">
          <p15:clr>
            <a:srgbClr val="FBAE40"/>
          </p15:clr>
        </p15:guide>
        <p15:guide id="2" pos="7152" userDrawn="1">
          <p15:clr>
            <a:srgbClr val="FBAE40"/>
          </p15:clr>
        </p15:guide>
        <p15:guide id="3" pos="52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43" y="460041"/>
            <a:ext cx="9937790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43" y="2300203"/>
            <a:ext cx="9937790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143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688" y="8008708"/>
            <a:ext cx="388870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7465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055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698" r:id="rId10"/>
    <p:sldLayoutId id="214748371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右箭头 16"/>
          <p:cNvSpPr/>
          <p:nvPr/>
        </p:nvSpPr>
        <p:spPr>
          <a:xfrm>
            <a:off x="1588" y="3500401"/>
            <a:ext cx="9615487" cy="393700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152400" dist="63500" dir="2700000" sx="101000" sy="101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圆角右箭头 17"/>
          <p:cNvSpPr/>
          <p:nvPr/>
        </p:nvSpPr>
        <p:spPr>
          <a:xfrm rot="5400000" flipH="1">
            <a:off x="3860007" y="-1069218"/>
            <a:ext cx="711200" cy="8428037"/>
          </a:xfrm>
          <a:prstGeom prst="bent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52400" dist="63500" dir="2700000" sx="101000" sy="101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6" name="圆角右箭头 18"/>
          <p:cNvSpPr/>
          <p:nvPr/>
        </p:nvSpPr>
        <p:spPr>
          <a:xfrm rot="16200000" flipH="1" flipV="1">
            <a:off x="3382170" y="513519"/>
            <a:ext cx="709612" cy="7470775"/>
          </a:xfrm>
          <a:prstGeom prst="bent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52400" dist="63500" dir="2700000" sx="101000" sy="101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7" name="圆角右箭头 19"/>
          <p:cNvSpPr/>
          <p:nvPr/>
        </p:nvSpPr>
        <p:spPr>
          <a:xfrm rot="5400000" flipH="1">
            <a:off x="2524919" y="264282"/>
            <a:ext cx="711200" cy="5761038"/>
          </a:xfrm>
          <a:prstGeom prst="bentArrow">
            <a:avLst/>
          </a:prstGeom>
          <a:solidFill>
            <a:srgbClr val="0070C0"/>
          </a:solidFill>
          <a:ln>
            <a:noFill/>
          </a:ln>
          <a:effectLst>
            <a:outerShdw blurRad="152400" dist="63500" dir="2700000" sx="101000" sy="101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圆角右箭头 22"/>
          <p:cNvSpPr/>
          <p:nvPr/>
        </p:nvSpPr>
        <p:spPr>
          <a:xfrm rot="5400000" flipH="1">
            <a:off x="1128713" y="1641438"/>
            <a:ext cx="711200" cy="3006725"/>
          </a:xfrm>
          <a:prstGeom prst="bentArrow">
            <a:avLst/>
          </a:prstGeom>
          <a:solidFill>
            <a:schemeClr val="accent2"/>
          </a:solidFill>
          <a:ln>
            <a:noFill/>
          </a:ln>
          <a:effectLst>
            <a:outerShdw blurRad="152400" dist="63500" dir="2700000" sx="101000" sy="101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9" name="圆角右箭头 35"/>
          <p:cNvSpPr/>
          <p:nvPr/>
        </p:nvSpPr>
        <p:spPr>
          <a:xfrm rot="16200000" flipH="1" flipV="1">
            <a:off x="2057401" y="1836700"/>
            <a:ext cx="709612" cy="4824413"/>
          </a:xfrm>
          <a:prstGeom prst="bentArrow">
            <a:avLst/>
          </a:prstGeom>
          <a:solidFill>
            <a:srgbClr val="C00000"/>
          </a:solidFill>
          <a:ln>
            <a:noFill/>
          </a:ln>
          <a:effectLst>
            <a:outerShdw blurRad="152400" dist="63500" dir="2700000" sx="101000" sy="101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9682192" y="2993995"/>
            <a:ext cx="26057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zh-CN" altLang="en-US" sz="20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9721080" y="3427443"/>
            <a:ext cx="2220188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输入文字点击输入文字点击输入文字点击输入</a:t>
            </a:r>
          </a:p>
        </p:txBody>
      </p:sp>
      <p:sp>
        <p:nvSpPr>
          <p:cNvPr id="52" name="矩形 51"/>
          <p:cNvSpPr/>
          <p:nvPr/>
        </p:nvSpPr>
        <p:spPr>
          <a:xfrm>
            <a:off x="929680" y="4539047"/>
            <a:ext cx="13028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2001</a:t>
            </a:r>
            <a:r>
              <a:rPr lang="zh-CN" altLang="en-US" sz="20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</a:p>
        </p:txBody>
      </p:sp>
      <p:sp>
        <p:nvSpPr>
          <p:cNvPr id="53" name="矩形 52"/>
          <p:cNvSpPr/>
          <p:nvPr/>
        </p:nvSpPr>
        <p:spPr>
          <a:xfrm>
            <a:off x="922690" y="4865326"/>
            <a:ext cx="222018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输入文字点击输入文字点击输入文字点击输入</a:t>
            </a: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213764" y="1673585"/>
            <a:ext cx="13028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2003</a:t>
            </a:r>
            <a:r>
              <a:rPr lang="zh-CN" altLang="en-US" sz="20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</a:p>
        </p:txBody>
      </p:sp>
      <p:sp>
        <p:nvSpPr>
          <p:cNvPr id="55" name="矩形 54"/>
          <p:cNvSpPr/>
          <p:nvPr/>
        </p:nvSpPr>
        <p:spPr>
          <a:xfrm>
            <a:off x="2206774" y="1999864"/>
            <a:ext cx="2220188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输入文字点击输入文字点击输入文字点击输入</a:t>
            </a:r>
          </a:p>
        </p:txBody>
      </p:sp>
      <p:sp>
        <p:nvSpPr>
          <p:cNvPr id="56" name="矩形 55"/>
          <p:cNvSpPr/>
          <p:nvPr/>
        </p:nvSpPr>
        <p:spPr>
          <a:xfrm>
            <a:off x="3377952" y="4511824"/>
            <a:ext cx="13028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2007</a:t>
            </a:r>
            <a:r>
              <a:rPr lang="zh-CN" altLang="en-US" sz="20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</a:p>
        </p:txBody>
      </p:sp>
      <p:sp>
        <p:nvSpPr>
          <p:cNvPr id="57" name="矩形 56"/>
          <p:cNvSpPr/>
          <p:nvPr/>
        </p:nvSpPr>
        <p:spPr>
          <a:xfrm>
            <a:off x="3370962" y="4838103"/>
            <a:ext cx="222018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输入文字点击输入文字点击输入文字点击输入</a:t>
            </a: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4553685" y="1689701"/>
            <a:ext cx="13028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en-US" sz="20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</a:p>
        </p:txBody>
      </p:sp>
      <p:sp>
        <p:nvSpPr>
          <p:cNvPr id="59" name="矩形 58"/>
          <p:cNvSpPr/>
          <p:nvPr/>
        </p:nvSpPr>
        <p:spPr>
          <a:xfrm>
            <a:off x="4546695" y="2015980"/>
            <a:ext cx="222018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输入文字点击输入文字点击输入文字点击输入</a:t>
            </a: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5970240" y="4511824"/>
            <a:ext cx="13028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20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</a:p>
        </p:txBody>
      </p:sp>
      <p:sp>
        <p:nvSpPr>
          <p:cNvPr id="61" name="矩形 60"/>
          <p:cNvSpPr/>
          <p:nvPr/>
        </p:nvSpPr>
        <p:spPr>
          <a:xfrm>
            <a:off x="5963250" y="4838103"/>
            <a:ext cx="222018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输入文字点击输入文字点击输入文字点击输入</a:t>
            </a: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7218561" y="1673585"/>
            <a:ext cx="13028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0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</a:p>
        </p:txBody>
      </p:sp>
      <p:sp>
        <p:nvSpPr>
          <p:cNvPr id="63" name="矩形 62"/>
          <p:cNvSpPr/>
          <p:nvPr/>
        </p:nvSpPr>
        <p:spPr>
          <a:xfrm>
            <a:off x="7211571" y="1999864"/>
            <a:ext cx="222018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输入文字点击输入文字点击输入文字点击输入</a:t>
            </a: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圆角右箭头 52"/>
          <p:cNvSpPr/>
          <p:nvPr/>
        </p:nvSpPr>
        <p:spPr>
          <a:xfrm rot="16200000" flipH="1" flipV="1">
            <a:off x="726282" y="3224969"/>
            <a:ext cx="709612" cy="2162175"/>
          </a:xfrm>
          <a:prstGeom prst="bentArrow">
            <a:avLst/>
          </a:prstGeom>
          <a:solidFill>
            <a:srgbClr val="F2B800"/>
          </a:solidFill>
          <a:ln>
            <a:noFill/>
          </a:ln>
          <a:effectLst>
            <a:outerShdw blurRad="152400" dist="63500" dir="2700000" sx="101000" sy="101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5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5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5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3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150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40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900"/>
                            </p:stCondLst>
                            <p:childTnLst>
                              <p:par>
                                <p:cTn id="6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250"/>
                            </p:stCondLst>
                            <p:childTnLst>
                              <p:par>
                                <p:cTn id="7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350"/>
                            </p:stCondLst>
                            <p:childTnLst>
                              <p:par>
                                <p:cTn id="8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600"/>
                            </p:stCondLst>
                            <p:childTnLst>
                              <p:par>
                                <p:cTn id="8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100"/>
                            </p:stCondLst>
                            <p:childTnLst>
                              <p:par>
                                <p:cTn id="9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45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主题1">
  <a:themeElements>
    <a:clrScheme name="Full Color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9C600"/>
      </a:accent1>
      <a:accent2>
        <a:srgbClr val="00B393"/>
      </a:accent2>
      <a:accent3>
        <a:srgbClr val="00BAF7"/>
      </a:accent3>
      <a:accent4>
        <a:srgbClr val="FFC000"/>
      </a:accent4>
      <a:accent5>
        <a:srgbClr val="F61A00"/>
      </a:accent5>
      <a:accent6>
        <a:srgbClr val="343E48"/>
      </a:accent6>
      <a:hlink>
        <a:srgbClr val="0563C1"/>
      </a:hlink>
      <a:folHlink>
        <a:srgbClr val="954F72"/>
      </a:folHlink>
    </a:clrScheme>
    <a:fontScheme name="Forest">
      <a:majorFont>
        <a:latin typeface="Raleway Ligh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23078</TotalTime>
  <Words>390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第一PPT：www.1ppt.com</vt:lpstr>
      <vt:lpstr>主题1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2019-11-14T05:53:43Z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