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8"/>
  </p:notesMasterIdLst>
  <p:handoutMasterIdLst>
    <p:handoutMasterId r:id="rId9"/>
  </p:handoutMasterIdLst>
  <p:sldIdLst>
    <p:sldId id="427" r:id="rId3"/>
    <p:sldId id="428" r:id="rId4"/>
    <p:sldId id="429" r:id="rId5"/>
    <p:sldId id="430" r:id="rId6"/>
    <p:sldId id="359" r:id="rId7"/>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50" d="100"/>
          <a:sy n="50" d="100"/>
        </p:scale>
        <p:origin x="-624" y="-1056"/>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2019/11/14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2019/11/14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2019/11/14</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2019/11/14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Oval 48"/>
          <p:cNvSpPr/>
          <p:nvPr/>
        </p:nvSpPr>
        <p:spPr>
          <a:xfrm>
            <a:off x="1553421" y="3145909"/>
            <a:ext cx="923587" cy="923827"/>
          </a:xfrm>
          <a:prstGeom prst="ellipse">
            <a:avLst/>
          </a:prstGeom>
          <a:solidFill>
            <a:srgbClr val="4472C4"/>
          </a:solidFill>
          <a:ln w="12700" cap="flat" cmpd="sng" algn="ctr">
            <a:noFill/>
            <a:prstDash val="solid"/>
            <a:miter lim="800000"/>
          </a:ln>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45" name="Oval 54"/>
          <p:cNvSpPr/>
          <p:nvPr/>
        </p:nvSpPr>
        <p:spPr>
          <a:xfrm>
            <a:off x="1553421" y="5183617"/>
            <a:ext cx="923587" cy="923827"/>
          </a:xfrm>
          <a:prstGeom prst="ellipse">
            <a:avLst/>
          </a:prstGeom>
          <a:solidFill>
            <a:srgbClr val="5B9BD5"/>
          </a:solidFill>
          <a:ln w="12700" cap="flat" cmpd="sng" algn="ctr">
            <a:noFill/>
            <a:prstDash val="solid"/>
            <a:miter lim="800000"/>
          </a:ln>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46" name="Oval 57"/>
          <p:cNvSpPr/>
          <p:nvPr/>
        </p:nvSpPr>
        <p:spPr>
          <a:xfrm>
            <a:off x="4164687" y="3145909"/>
            <a:ext cx="923587" cy="923827"/>
          </a:xfrm>
          <a:prstGeom prst="ellipse">
            <a:avLst/>
          </a:prstGeom>
          <a:solidFill>
            <a:srgbClr val="ED7D31"/>
          </a:solidFill>
          <a:ln w="12700" cap="flat" cmpd="sng" algn="ctr">
            <a:noFill/>
            <a:prstDash val="solid"/>
            <a:miter lim="800000"/>
          </a:ln>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47" name="Oval 60"/>
          <p:cNvSpPr/>
          <p:nvPr/>
        </p:nvSpPr>
        <p:spPr>
          <a:xfrm>
            <a:off x="4164687" y="5183617"/>
            <a:ext cx="923587" cy="923827"/>
          </a:xfrm>
          <a:prstGeom prst="ellipse">
            <a:avLst/>
          </a:prstGeom>
          <a:solidFill>
            <a:srgbClr val="70AD47"/>
          </a:solidFill>
          <a:ln w="12700" cap="flat" cmpd="sng" algn="ctr">
            <a:noFill/>
            <a:prstDash val="solid"/>
            <a:miter lim="800000"/>
          </a:ln>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48" name="Oval 63"/>
          <p:cNvSpPr/>
          <p:nvPr/>
        </p:nvSpPr>
        <p:spPr>
          <a:xfrm>
            <a:off x="9163126" y="3145909"/>
            <a:ext cx="923587" cy="923827"/>
          </a:xfrm>
          <a:prstGeom prst="ellipse">
            <a:avLst/>
          </a:prstGeom>
          <a:solidFill>
            <a:srgbClr val="FFC000"/>
          </a:solidFill>
          <a:ln w="12700" cap="flat" cmpd="sng" algn="ctr">
            <a:noFill/>
            <a:prstDash val="solid"/>
            <a:miter lim="800000"/>
          </a:ln>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49" name="Oval 66"/>
          <p:cNvSpPr/>
          <p:nvPr/>
        </p:nvSpPr>
        <p:spPr>
          <a:xfrm>
            <a:off x="9163126" y="5183617"/>
            <a:ext cx="923587" cy="923827"/>
          </a:xfrm>
          <a:prstGeom prst="ellipse">
            <a:avLst/>
          </a:prstGeom>
          <a:solidFill>
            <a:srgbClr val="ED7D31"/>
          </a:solidFill>
          <a:ln w="12700" cap="flat" cmpd="sng" algn="ctr">
            <a:noFill/>
            <a:prstDash val="solid"/>
            <a:miter lim="800000"/>
          </a:ln>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50" name="Oval 72"/>
          <p:cNvSpPr/>
          <p:nvPr/>
        </p:nvSpPr>
        <p:spPr>
          <a:xfrm>
            <a:off x="6666645" y="3145909"/>
            <a:ext cx="923587" cy="923827"/>
          </a:xfrm>
          <a:prstGeom prst="ellipse">
            <a:avLst/>
          </a:prstGeom>
          <a:solidFill>
            <a:srgbClr val="A5A5A5"/>
          </a:solidFill>
          <a:ln w="12700" cap="flat" cmpd="sng" algn="ctr">
            <a:noFill/>
            <a:prstDash val="solid"/>
            <a:miter lim="800000"/>
          </a:ln>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51" name="Oval 75"/>
          <p:cNvSpPr/>
          <p:nvPr/>
        </p:nvSpPr>
        <p:spPr>
          <a:xfrm>
            <a:off x="6666645" y="5183617"/>
            <a:ext cx="923587" cy="923827"/>
          </a:xfrm>
          <a:prstGeom prst="ellipse">
            <a:avLst/>
          </a:prstGeom>
          <a:solidFill>
            <a:srgbClr val="4472C4"/>
          </a:solidFill>
          <a:ln w="12700" cap="flat" cmpd="sng" algn="ctr">
            <a:noFill/>
            <a:prstDash val="solid"/>
            <a:miter lim="800000"/>
          </a:ln>
          <a:effectLst/>
        </p:spPr>
        <p:txBody>
          <a:bodyPr lIns="91422" tIns="45711" rIns="91422" bIns="4571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52" name="TextBox 51"/>
          <p:cNvSpPr txBox="1"/>
          <p:nvPr/>
        </p:nvSpPr>
        <p:spPr>
          <a:xfrm>
            <a:off x="1509815" y="4106483"/>
            <a:ext cx="1005368" cy="338536"/>
          </a:xfrm>
          <a:prstGeom prst="rect">
            <a:avLst/>
          </a:prstGeom>
          <a:noFill/>
        </p:spPr>
        <p:txBody>
          <a:bodyPr wrap="none" lIns="91422" tIns="45711" rIns="91422" bIns="45711" rtlCol="0">
            <a:spAutoFit/>
          </a:bodyPr>
          <a:lstStyle/>
          <a:p>
            <a:pPr algn="ctr" fontAlgn="auto">
              <a:spcBef>
                <a:spcPts val="0"/>
              </a:spcBef>
              <a:spcAft>
                <a:spcPts val="0"/>
              </a:spcAft>
            </a:pPr>
            <a:r>
              <a:rPr lang="zh-CN" altLang="en-US" sz="1600" dirty="0" smtClean="0">
                <a:solidFill>
                  <a:prstClr val="black"/>
                </a:solidFill>
                <a:latin typeface="+mn-lt"/>
                <a:ea typeface="+mn-ea"/>
                <a:cs typeface="+mn-ea"/>
                <a:sym typeface="+mn-lt"/>
              </a:rPr>
              <a:t>标题文字</a:t>
            </a:r>
            <a:endParaRPr lang="id-ID" altLang="zh-CN" sz="1600" dirty="0">
              <a:solidFill>
                <a:prstClr val="black"/>
              </a:solidFill>
              <a:latin typeface="+mn-lt"/>
              <a:ea typeface="+mn-ea"/>
              <a:cs typeface="+mn-ea"/>
              <a:sym typeface="+mn-lt"/>
            </a:endParaRPr>
          </a:p>
        </p:txBody>
      </p:sp>
      <p:sp>
        <p:nvSpPr>
          <p:cNvPr id="53" name="TextBox 52"/>
          <p:cNvSpPr txBox="1"/>
          <p:nvPr/>
        </p:nvSpPr>
        <p:spPr>
          <a:xfrm>
            <a:off x="916217" y="4400556"/>
            <a:ext cx="2184536" cy="987945"/>
          </a:xfrm>
          <a:prstGeom prst="rect">
            <a:avLst/>
          </a:prstGeom>
          <a:noFill/>
        </p:spPr>
        <p:txBody>
          <a:bodyPr wrap="square" lIns="91422" tIns="45711" rIns="91422" bIns="45711" rtlCol="0">
            <a:spAutoFit/>
          </a:bodyPr>
          <a:lstStyle/>
          <a:p>
            <a:pPr algn="ctr" defTabSz="323785" fontAlgn="auto">
              <a:lnSpc>
                <a:spcPct val="120000"/>
              </a:lnSpc>
              <a:spcBef>
                <a:spcPts val="850"/>
              </a:spcBef>
              <a:spcAft>
                <a:spcPts val="0"/>
              </a:spcAft>
              <a:defRPr/>
            </a:pPr>
            <a:r>
              <a:rPr lang="zh-CN" altLang="en-US" sz="1200" dirty="0">
                <a:solidFill>
                  <a:prstClr val="black"/>
                </a:solidFill>
                <a:latin typeface="+mn-lt"/>
                <a:ea typeface="+mn-ea"/>
                <a:cs typeface="+mn-ea"/>
                <a:sym typeface="+mn-lt"/>
              </a:rPr>
              <a:t>文字是很有艺术性的</a:t>
            </a:r>
            <a:endParaRPr lang="es-ES" altLang="zh-CN" sz="1200" dirty="0">
              <a:solidFill>
                <a:prstClr val="black"/>
              </a:solidFill>
              <a:latin typeface="+mn-lt"/>
              <a:ea typeface="+mn-ea"/>
              <a:cs typeface="+mn-ea"/>
              <a:sym typeface="+mn-lt"/>
            </a:endParaRPr>
          </a:p>
          <a:p>
            <a:pPr algn="ctr" defTabSz="323785" fontAlgn="auto">
              <a:lnSpc>
                <a:spcPct val="120000"/>
              </a:lnSpc>
              <a:spcBef>
                <a:spcPts val="850"/>
              </a:spcBef>
              <a:spcAft>
                <a:spcPts val="0"/>
              </a:spcAft>
              <a:defRPr/>
            </a:pPr>
            <a:r>
              <a:rPr lang="zh-CN" altLang="en-US" sz="1200" dirty="0">
                <a:solidFill>
                  <a:prstClr val="black"/>
                </a:solidFill>
                <a:latin typeface="+mn-lt"/>
                <a:ea typeface="+mn-ea"/>
                <a:cs typeface="+mn-ea"/>
                <a:sym typeface="+mn-lt"/>
              </a:rPr>
              <a:t>文字是很有艺术性的</a:t>
            </a:r>
            <a:endParaRPr lang="es-ES" altLang="zh-CN" sz="1200" dirty="0">
              <a:solidFill>
                <a:prstClr val="black"/>
              </a:solidFill>
              <a:latin typeface="+mn-lt"/>
              <a:ea typeface="+mn-ea"/>
              <a:cs typeface="+mn-ea"/>
              <a:sym typeface="+mn-lt"/>
            </a:endParaRPr>
          </a:p>
          <a:p>
            <a:pPr algn="ctr" defTabSz="323785" fontAlgn="auto">
              <a:lnSpc>
                <a:spcPct val="120000"/>
              </a:lnSpc>
              <a:spcBef>
                <a:spcPts val="850"/>
              </a:spcBef>
              <a:spcAft>
                <a:spcPts val="0"/>
              </a:spcAft>
              <a:defRPr/>
            </a:pPr>
            <a:endParaRPr lang="es-ES" sz="1200" dirty="0">
              <a:solidFill>
                <a:prstClr val="black"/>
              </a:solidFill>
              <a:latin typeface="+mn-lt"/>
              <a:ea typeface="+mn-ea"/>
              <a:cs typeface="+mn-ea"/>
              <a:sym typeface="+mn-lt"/>
            </a:endParaRPr>
          </a:p>
        </p:txBody>
      </p:sp>
      <p:sp>
        <p:nvSpPr>
          <p:cNvPr id="54" name="TextBox 53"/>
          <p:cNvSpPr txBox="1"/>
          <p:nvPr/>
        </p:nvSpPr>
        <p:spPr>
          <a:xfrm>
            <a:off x="4222724" y="4098316"/>
            <a:ext cx="800183" cy="276981"/>
          </a:xfrm>
          <a:prstGeom prst="rect">
            <a:avLst/>
          </a:prstGeom>
          <a:noFill/>
        </p:spPr>
        <p:txBody>
          <a:bodyPr wrap="none" lIns="91422" tIns="45711" rIns="91422" bIns="45711" rtlCol="0">
            <a:spAutoFit/>
          </a:bodyPr>
          <a:lstStyle/>
          <a:p>
            <a:pPr algn="ctr" fontAlgn="auto">
              <a:spcBef>
                <a:spcPts val="0"/>
              </a:spcBef>
              <a:spcAft>
                <a:spcPts val="0"/>
              </a:spcAft>
            </a:pPr>
            <a:r>
              <a:rPr lang="zh-CN" altLang="en-US" sz="1200" dirty="0" smtClean="0">
                <a:solidFill>
                  <a:prstClr val="black"/>
                </a:solidFill>
                <a:latin typeface="+mn-lt"/>
                <a:ea typeface="+mn-ea"/>
                <a:cs typeface="+mn-ea"/>
                <a:sym typeface="+mn-lt"/>
              </a:rPr>
              <a:t>标题文字</a:t>
            </a:r>
            <a:endParaRPr lang="id-ID" altLang="zh-CN" sz="1200" dirty="0">
              <a:solidFill>
                <a:prstClr val="black"/>
              </a:solidFill>
              <a:latin typeface="+mn-lt"/>
              <a:ea typeface="+mn-ea"/>
              <a:cs typeface="+mn-ea"/>
              <a:sym typeface="+mn-lt"/>
            </a:endParaRPr>
          </a:p>
        </p:txBody>
      </p:sp>
      <p:sp>
        <p:nvSpPr>
          <p:cNvPr id="55" name="TextBox 54"/>
          <p:cNvSpPr txBox="1"/>
          <p:nvPr/>
        </p:nvSpPr>
        <p:spPr>
          <a:xfrm>
            <a:off x="3526534" y="4392389"/>
            <a:ext cx="2184536" cy="987945"/>
          </a:xfrm>
          <a:prstGeom prst="rect">
            <a:avLst/>
          </a:prstGeom>
          <a:noFill/>
        </p:spPr>
        <p:txBody>
          <a:bodyPr wrap="square" lIns="91422" tIns="45711" rIns="91422" bIns="45711" rtlCol="0">
            <a:spAutoFit/>
          </a:bodyPr>
          <a:lstStyle/>
          <a:p>
            <a:pPr algn="ctr" defTabSz="323785" fontAlgn="auto">
              <a:lnSpc>
                <a:spcPct val="120000"/>
              </a:lnSpc>
              <a:spcBef>
                <a:spcPts val="850"/>
              </a:spcBef>
              <a:spcAft>
                <a:spcPts val="0"/>
              </a:spcAft>
              <a:defRPr/>
            </a:pPr>
            <a:r>
              <a:rPr lang="zh-CN" altLang="en-US" sz="1200" dirty="0">
                <a:solidFill>
                  <a:prstClr val="black"/>
                </a:solidFill>
                <a:latin typeface="+mn-lt"/>
                <a:ea typeface="+mn-ea"/>
                <a:cs typeface="+mn-ea"/>
                <a:sym typeface="+mn-lt"/>
              </a:rPr>
              <a:t>文字是很有艺术性的</a:t>
            </a:r>
            <a:endParaRPr lang="es-ES" altLang="zh-CN" sz="1200" dirty="0">
              <a:solidFill>
                <a:prstClr val="black"/>
              </a:solidFill>
              <a:latin typeface="+mn-lt"/>
              <a:ea typeface="+mn-ea"/>
              <a:cs typeface="+mn-ea"/>
              <a:sym typeface="+mn-lt"/>
            </a:endParaRPr>
          </a:p>
          <a:p>
            <a:pPr algn="ctr" defTabSz="323785" fontAlgn="auto">
              <a:lnSpc>
                <a:spcPct val="120000"/>
              </a:lnSpc>
              <a:spcBef>
                <a:spcPts val="850"/>
              </a:spcBef>
              <a:spcAft>
                <a:spcPts val="0"/>
              </a:spcAft>
              <a:defRPr/>
            </a:pPr>
            <a:r>
              <a:rPr lang="zh-CN" altLang="en-US" sz="1200" dirty="0">
                <a:solidFill>
                  <a:prstClr val="black"/>
                </a:solidFill>
                <a:latin typeface="+mn-lt"/>
                <a:ea typeface="+mn-ea"/>
                <a:cs typeface="+mn-ea"/>
                <a:sym typeface="+mn-lt"/>
              </a:rPr>
              <a:t>文字是很有艺术性的</a:t>
            </a:r>
            <a:endParaRPr lang="es-ES" altLang="zh-CN" sz="1200" dirty="0">
              <a:solidFill>
                <a:prstClr val="black"/>
              </a:solidFill>
              <a:latin typeface="+mn-lt"/>
              <a:ea typeface="+mn-ea"/>
              <a:cs typeface="+mn-ea"/>
              <a:sym typeface="+mn-lt"/>
            </a:endParaRPr>
          </a:p>
          <a:p>
            <a:pPr algn="ctr" defTabSz="323785" fontAlgn="auto">
              <a:lnSpc>
                <a:spcPct val="120000"/>
              </a:lnSpc>
              <a:spcBef>
                <a:spcPts val="850"/>
              </a:spcBef>
              <a:spcAft>
                <a:spcPts val="0"/>
              </a:spcAft>
              <a:defRPr/>
            </a:pPr>
            <a:endParaRPr lang="es-ES" altLang="zh-CN" sz="1200" dirty="0">
              <a:solidFill>
                <a:prstClr val="black"/>
              </a:solidFill>
              <a:latin typeface="+mn-lt"/>
              <a:ea typeface="+mn-ea"/>
              <a:cs typeface="+mn-ea"/>
              <a:sym typeface="+mn-lt"/>
            </a:endParaRPr>
          </a:p>
        </p:txBody>
      </p:sp>
      <p:sp>
        <p:nvSpPr>
          <p:cNvPr id="56" name="TextBox 55"/>
          <p:cNvSpPr txBox="1"/>
          <p:nvPr/>
        </p:nvSpPr>
        <p:spPr>
          <a:xfrm>
            <a:off x="6722775" y="4098316"/>
            <a:ext cx="800183" cy="276981"/>
          </a:xfrm>
          <a:prstGeom prst="rect">
            <a:avLst/>
          </a:prstGeom>
          <a:noFill/>
        </p:spPr>
        <p:txBody>
          <a:bodyPr wrap="none" lIns="91422" tIns="45711" rIns="91422" bIns="45711" rtlCol="0">
            <a:spAutoFit/>
          </a:bodyPr>
          <a:lstStyle/>
          <a:p>
            <a:pPr algn="ctr" fontAlgn="auto">
              <a:spcBef>
                <a:spcPts val="0"/>
              </a:spcBef>
              <a:spcAft>
                <a:spcPts val="0"/>
              </a:spcAft>
            </a:pPr>
            <a:r>
              <a:rPr lang="zh-CN" altLang="en-US" sz="1200" dirty="0" smtClean="0">
                <a:solidFill>
                  <a:prstClr val="black"/>
                </a:solidFill>
                <a:latin typeface="+mn-lt"/>
                <a:ea typeface="+mn-ea"/>
                <a:cs typeface="+mn-ea"/>
                <a:sym typeface="+mn-lt"/>
              </a:rPr>
              <a:t>标题文字</a:t>
            </a:r>
            <a:endParaRPr lang="id-ID" altLang="zh-CN" sz="1200" dirty="0">
              <a:solidFill>
                <a:prstClr val="black"/>
              </a:solidFill>
              <a:latin typeface="+mn-lt"/>
              <a:ea typeface="+mn-ea"/>
              <a:cs typeface="+mn-ea"/>
              <a:sym typeface="+mn-lt"/>
            </a:endParaRPr>
          </a:p>
        </p:txBody>
      </p:sp>
      <p:sp>
        <p:nvSpPr>
          <p:cNvPr id="57" name="TextBox 56"/>
          <p:cNvSpPr txBox="1"/>
          <p:nvPr/>
        </p:nvSpPr>
        <p:spPr>
          <a:xfrm>
            <a:off x="6026586" y="4392389"/>
            <a:ext cx="2184536" cy="987945"/>
          </a:xfrm>
          <a:prstGeom prst="rect">
            <a:avLst/>
          </a:prstGeom>
          <a:noFill/>
        </p:spPr>
        <p:txBody>
          <a:bodyPr wrap="square" lIns="91422" tIns="45711" rIns="91422" bIns="45711" rtlCol="0">
            <a:spAutoFit/>
          </a:bodyPr>
          <a:lstStyle/>
          <a:p>
            <a:pPr algn="ctr" defTabSz="323785" fontAlgn="auto">
              <a:lnSpc>
                <a:spcPct val="120000"/>
              </a:lnSpc>
              <a:spcBef>
                <a:spcPts val="850"/>
              </a:spcBef>
              <a:spcAft>
                <a:spcPts val="0"/>
              </a:spcAft>
              <a:defRPr/>
            </a:pPr>
            <a:r>
              <a:rPr lang="zh-CN" altLang="en-US" sz="1200" dirty="0">
                <a:solidFill>
                  <a:prstClr val="black"/>
                </a:solidFill>
                <a:latin typeface="+mn-lt"/>
                <a:ea typeface="+mn-ea"/>
                <a:cs typeface="+mn-ea"/>
                <a:sym typeface="+mn-lt"/>
              </a:rPr>
              <a:t>文字是很有艺术性的</a:t>
            </a:r>
            <a:endParaRPr lang="es-ES" altLang="zh-CN" sz="1200" dirty="0">
              <a:solidFill>
                <a:prstClr val="black"/>
              </a:solidFill>
              <a:latin typeface="+mn-lt"/>
              <a:ea typeface="+mn-ea"/>
              <a:cs typeface="+mn-ea"/>
              <a:sym typeface="+mn-lt"/>
            </a:endParaRPr>
          </a:p>
          <a:p>
            <a:pPr algn="ctr" defTabSz="323785" fontAlgn="auto">
              <a:lnSpc>
                <a:spcPct val="120000"/>
              </a:lnSpc>
              <a:spcBef>
                <a:spcPts val="850"/>
              </a:spcBef>
              <a:spcAft>
                <a:spcPts val="0"/>
              </a:spcAft>
              <a:defRPr/>
            </a:pPr>
            <a:r>
              <a:rPr lang="zh-CN" altLang="en-US" sz="1200" dirty="0">
                <a:solidFill>
                  <a:prstClr val="black"/>
                </a:solidFill>
                <a:latin typeface="+mn-lt"/>
                <a:ea typeface="+mn-ea"/>
                <a:cs typeface="+mn-ea"/>
                <a:sym typeface="+mn-lt"/>
              </a:rPr>
              <a:t>文字是很有艺术性的</a:t>
            </a:r>
            <a:endParaRPr lang="es-ES" altLang="zh-CN" sz="1200" dirty="0">
              <a:solidFill>
                <a:prstClr val="black"/>
              </a:solidFill>
              <a:latin typeface="+mn-lt"/>
              <a:ea typeface="+mn-ea"/>
              <a:cs typeface="+mn-ea"/>
              <a:sym typeface="+mn-lt"/>
            </a:endParaRPr>
          </a:p>
          <a:p>
            <a:pPr algn="ctr" defTabSz="323785" fontAlgn="auto">
              <a:lnSpc>
                <a:spcPct val="120000"/>
              </a:lnSpc>
              <a:spcBef>
                <a:spcPts val="850"/>
              </a:spcBef>
              <a:spcAft>
                <a:spcPts val="0"/>
              </a:spcAft>
              <a:defRPr/>
            </a:pPr>
            <a:endParaRPr lang="es-ES" altLang="zh-CN" sz="1200" dirty="0">
              <a:solidFill>
                <a:prstClr val="black"/>
              </a:solidFill>
              <a:latin typeface="+mn-lt"/>
              <a:ea typeface="+mn-ea"/>
              <a:cs typeface="+mn-ea"/>
              <a:sym typeface="+mn-lt"/>
            </a:endParaRPr>
          </a:p>
        </p:txBody>
      </p:sp>
      <p:sp>
        <p:nvSpPr>
          <p:cNvPr id="58" name="TextBox 57"/>
          <p:cNvSpPr txBox="1"/>
          <p:nvPr/>
        </p:nvSpPr>
        <p:spPr>
          <a:xfrm>
            <a:off x="9229532" y="4108551"/>
            <a:ext cx="800183" cy="276981"/>
          </a:xfrm>
          <a:prstGeom prst="rect">
            <a:avLst/>
          </a:prstGeom>
          <a:noFill/>
        </p:spPr>
        <p:txBody>
          <a:bodyPr wrap="none" lIns="91422" tIns="45711" rIns="91422" bIns="45711" rtlCol="0">
            <a:spAutoFit/>
          </a:bodyPr>
          <a:lstStyle/>
          <a:p>
            <a:pPr algn="ctr" fontAlgn="auto">
              <a:spcBef>
                <a:spcPts val="0"/>
              </a:spcBef>
              <a:spcAft>
                <a:spcPts val="0"/>
              </a:spcAft>
            </a:pPr>
            <a:r>
              <a:rPr lang="zh-CN" altLang="en-US" sz="1200" dirty="0" smtClean="0">
                <a:solidFill>
                  <a:prstClr val="black"/>
                </a:solidFill>
                <a:latin typeface="+mn-lt"/>
                <a:ea typeface="+mn-ea"/>
                <a:cs typeface="+mn-ea"/>
                <a:sym typeface="+mn-lt"/>
              </a:rPr>
              <a:t>标题文字</a:t>
            </a:r>
            <a:endParaRPr lang="id-ID" altLang="zh-CN" sz="1200" dirty="0">
              <a:solidFill>
                <a:prstClr val="black"/>
              </a:solidFill>
              <a:latin typeface="+mn-lt"/>
              <a:ea typeface="+mn-ea"/>
              <a:cs typeface="+mn-ea"/>
              <a:sym typeface="+mn-lt"/>
            </a:endParaRPr>
          </a:p>
        </p:txBody>
      </p:sp>
      <p:sp>
        <p:nvSpPr>
          <p:cNvPr id="59" name="TextBox 58"/>
          <p:cNvSpPr txBox="1"/>
          <p:nvPr/>
        </p:nvSpPr>
        <p:spPr>
          <a:xfrm>
            <a:off x="8533343" y="4402624"/>
            <a:ext cx="2184536" cy="987945"/>
          </a:xfrm>
          <a:prstGeom prst="rect">
            <a:avLst/>
          </a:prstGeom>
          <a:noFill/>
        </p:spPr>
        <p:txBody>
          <a:bodyPr wrap="square" lIns="91422" tIns="45711" rIns="91422" bIns="45711" rtlCol="0">
            <a:spAutoFit/>
          </a:bodyPr>
          <a:lstStyle/>
          <a:p>
            <a:pPr algn="ctr" defTabSz="323785" fontAlgn="auto">
              <a:lnSpc>
                <a:spcPct val="120000"/>
              </a:lnSpc>
              <a:spcBef>
                <a:spcPts val="850"/>
              </a:spcBef>
              <a:spcAft>
                <a:spcPts val="0"/>
              </a:spcAft>
              <a:defRPr/>
            </a:pPr>
            <a:r>
              <a:rPr lang="zh-CN" altLang="en-US" sz="1200" dirty="0">
                <a:solidFill>
                  <a:prstClr val="black"/>
                </a:solidFill>
                <a:latin typeface="+mn-lt"/>
                <a:ea typeface="+mn-ea"/>
                <a:cs typeface="+mn-ea"/>
                <a:sym typeface="+mn-lt"/>
              </a:rPr>
              <a:t>文字是很有艺术性的</a:t>
            </a:r>
            <a:endParaRPr lang="es-ES" altLang="zh-CN" sz="1200" dirty="0">
              <a:solidFill>
                <a:prstClr val="black"/>
              </a:solidFill>
              <a:latin typeface="+mn-lt"/>
              <a:ea typeface="+mn-ea"/>
              <a:cs typeface="+mn-ea"/>
              <a:sym typeface="+mn-lt"/>
            </a:endParaRPr>
          </a:p>
          <a:p>
            <a:pPr algn="ctr" defTabSz="323785" fontAlgn="auto">
              <a:lnSpc>
                <a:spcPct val="120000"/>
              </a:lnSpc>
              <a:spcBef>
                <a:spcPts val="850"/>
              </a:spcBef>
              <a:spcAft>
                <a:spcPts val="0"/>
              </a:spcAft>
              <a:defRPr/>
            </a:pPr>
            <a:r>
              <a:rPr lang="zh-CN" altLang="en-US" sz="1200" dirty="0">
                <a:solidFill>
                  <a:prstClr val="black"/>
                </a:solidFill>
                <a:latin typeface="+mn-lt"/>
                <a:ea typeface="+mn-ea"/>
                <a:cs typeface="+mn-ea"/>
                <a:sym typeface="+mn-lt"/>
              </a:rPr>
              <a:t>文字是很有艺术性的</a:t>
            </a:r>
            <a:endParaRPr lang="es-ES" altLang="zh-CN" sz="1200" dirty="0">
              <a:solidFill>
                <a:prstClr val="black"/>
              </a:solidFill>
              <a:latin typeface="+mn-lt"/>
              <a:ea typeface="+mn-ea"/>
              <a:cs typeface="+mn-ea"/>
              <a:sym typeface="+mn-lt"/>
            </a:endParaRPr>
          </a:p>
          <a:p>
            <a:pPr algn="ctr" defTabSz="323785" fontAlgn="auto">
              <a:lnSpc>
                <a:spcPct val="120000"/>
              </a:lnSpc>
              <a:spcBef>
                <a:spcPts val="850"/>
              </a:spcBef>
              <a:spcAft>
                <a:spcPts val="0"/>
              </a:spcAft>
              <a:defRPr/>
            </a:pPr>
            <a:endParaRPr lang="es-ES" altLang="zh-CN" sz="1200" dirty="0">
              <a:solidFill>
                <a:prstClr val="black"/>
              </a:solidFill>
              <a:latin typeface="+mn-lt"/>
              <a:ea typeface="+mn-ea"/>
              <a:cs typeface="+mn-ea"/>
              <a:sym typeface="+mn-lt"/>
            </a:endParaRPr>
          </a:p>
        </p:txBody>
      </p:sp>
      <p:sp>
        <p:nvSpPr>
          <p:cNvPr id="60" name="TextBox 59"/>
          <p:cNvSpPr txBox="1"/>
          <p:nvPr/>
        </p:nvSpPr>
        <p:spPr>
          <a:xfrm>
            <a:off x="1459023" y="6140018"/>
            <a:ext cx="1005368" cy="338536"/>
          </a:xfrm>
          <a:prstGeom prst="rect">
            <a:avLst/>
          </a:prstGeom>
          <a:noFill/>
        </p:spPr>
        <p:txBody>
          <a:bodyPr wrap="none" lIns="91422" tIns="45711" rIns="91422" bIns="45711" rtlCol="0">
            <a:spAutoFit/>
          </a:bodyPr>
          <a:lstStyle/>
          <a:p>
            <a:pPr algn="ctr" fontAlgn="auto">
              <a:spcBef>
                <a:spcPts val="0"/>
              </a:spcBef>
              <a:spcAft>
                <a:spcPts val="0"/>
              </a:spcAft>
            </a:pPr>
            <a:r>
              <a:rPr lang="zh-CN" altLang="en-US" sz="1600" dirty="0" smtClean="0">
                <a:solidFill>
                  <a:prstClr val="black"/>
                </a:solidFill>
                <a:latin typeface="+mn-lt"/>
                <a:ea typeface="+mn-ea"/>
                <a:cs typeface="+mn-ea"/>
                <a:sym typeface="+mn-lt"/>
              </a:rPr>
              <a:t>标题文字</a:t>
            </a:r>
            <a:endParaRPr lang="id-ID" altLang="zh-CN" sz="1600" dirty="0">
              <a:solidFill>
                <a:prstClr val="black"/>
              </a:solidFill>
              <a:latin typeface="+mn-lt"/>
              <a:ea typeface="+mn-ea"/>
              <a:cs typeface="+mn-ea"/>
              <a:sym typeface="+mn-lt"/>
            </a:endParaRPr>
          </a:p>
        </p:txBody>
      </p:sp>
      <p:sp>
        <p:nvSpPr>
          <p:cNvPr id="61" name="TextBox 60"/>
          <p:cNvSpPr txBox="1"/>
          <p:nvPr/>
        </p:nvSpPr>
        <p:spPr>
          <a:xfrm>
            <a:off x="915121" y="6498721"/>
            <a:ext cx="2184536" cy="987945"/>
          </a:xfrm>
          <a:prstGeom prst="rect">
            <a:avLst/>
          </a:prstGeom>
          <a:noFill/>
        </p:spPr>
        <p:txBody>
          <a:bodyPr wrap="square" lIns="91422" tIns="45711" rIns="91422" bIns="45711" rtlCol="0">
            <a:spAutoFit/>
          </a:bodyPr>
          <a:lstStyle/>
          <a:p>
            <a:pPr algn="ctr" defTabSz="323785" fontAlgn="auto">
              <a:lnSpc>
                <a:spcPct val="120000"/>
              </a:lnSpc>
              <a:spcBef>
                <a:spcPts val="850"/>
              </a:spcBef>
              <a:spcAft>
                <a:spcPts val="0"/>
              </a:spcAft>
              <a:defRPr/>
            </a:pPr>
            <a:r>
              <a:rPr lang="zh-CN" altLang="en-US" sz="1200" dirty="0">
                <a:solidFill>
                  <a:prstClr val="black"/>
                </a:solidFill>
                <a:latin typeface="+mn-lt"/>
                <a:ea typeface="+mn-ea"/>
                <a:cs typeface="+mn-ea"/>
                <a:sym typeface="+mn-lt"/>
              </a:rPr>
              <a:t>文字是很有艺术性的</a:t>
            </a:r>
            <a:endParaRPr lang="es-ES" altLang="zh-CN" sz="1200" dirty="0">
              <a:solidFill>
                <a:prstClr val="black"/>
              </a:solidFill>
              <a:latin typeface="+mn-lt"/>
              <a:ea typeface="+mn-ea"/>
              <a:cs typeface="+mn-ea"/>
              <a:sym typeface="+mn-lt"/>
            </a:endParaRPr>
          </a:p>
          <a:p>
            <a:pPr algn="ctr" defTabSz="323785" fontAlgn="auto">
              <a:lnSpc>
                <a:spcPct val="120000"/>
              </a:lnSpc>
              <a:spcBef>
                <a:spcPts val="850"/>
              </a:spcBef>
              <a:spcAft>
                <a:spcPts val="0"/>
              </a:spcAft>
              <a:defRPr/>
            </a:pPr>
            <a:r>
              <a:rPr lang="zh-CN" altLang="en-US" sz="1200" dirty="0">
                <a:solidFill>
                  <a:prstClr val="black"/>
                </a:solidFill>
                <a:latin typeface="+mn-lt"/>
                <a:ea typeface="+mn-ea"/>
                <a:cs typeface="+mn-ea"/>
                <a:sym typeface="+mn-lt"/>
              </a:rPr>
              <a:t>文字是很有艺术性的</a:t>
            </a:r>
            <a:endParaRPr lang="es-ES" altLang="zh-CN" sz="1200" dirty="0">
              <a:solidFill>
                <a:prstClr val="black"/>
              </a:solidFill>
              <a:latin typeface="+mn-lt"/>
              <a:ea typeface="+mn-ea"/>
              <a:cs typeface="+mn-ea"/>
              <a:sym typeface="+mn-lt"/>
            </a:endParaRPr>
          </a:p>
          <a:p>
            <a:pPr algn="ctr" defTabSz="323785" fontAlgn="auto">
              <a:lnSpc>
                <a:spcPct val="120000"/>
              </a:lnSpc>
              <a:spcBef>
                <a:spcPts val="850"/>
              </a:spcBef>
              <a:spcAft>
                <a:spcPts val="0"/>
              </a:spcAft>
              <a:defRPr/>
            </a:pPr>
            <a:endParaRPr lang="es-ES" altLang="zh-CN" sz="1200" dirty="0">
              <a:solidFill>
                <a:prstClr val="black"/>
              </a:solidFill>
              <a:latin typeface="+mn-lt"/>
              <a:ea typeface="+mn-ea"/>
              <a:cs typeface="+mn-ea"/>
              <a:sym typeface="+mn-lt"/>
            </a:endParaRPr>
          </a:p>
        </p:txBody>
      </p:sp>
      <p:sp>
        <p:nvSpPr>
          <p:cNvPr id="62" name="TextBox 61"/>
          <p:cNvSpPr txBox="1"/>
          <p:nvPr/>
        </p:nvSpPr>
        <p:spPr>
          <a:xfrm>
            <a:off x="4069339" y="6131850"/>
            <a:ext cx="1005368" cy="338536"/>
          </a:xfrm>
          <a:prstGeom prst="rect">
            <a:avLst/>
          </a:prstGeom>
          <a:noFill/>
        </p:spPr>
        <p:txBody>
          <a:bodyPr wrap="none" lIns="91422" tIns="45711" rIns="91422" bIns="45711" rtlCol="0">
            <a:spAutoFit/>
          </a:bodyPr>
          <a:lstStyle/>
          <a:p>
            <a:pPr algn="ctr" fontAlgn="auto">
              <a:spcBef>
                <a:spcPts val="0"/>
              </a:spcBef>
              <a:spcAft>
                <a:spcPts val="0"/>
              </a:spcAft>
            </a:pPr>
            <a:r>
              <a:rPr lang="zh-CN" altLang="en-US" sz="1600" dirty="0" smtClean="0">
                <a:solidFill>
                  <a:prstClr val="black"/>
                </a:solidFill>
                <a:latin typeface="+mn-lt"/>
                <a:ea typeface="+mn-ea"/>
                <a:cs typeface="+mn-ea"/>
                <a:sym typeface="+mn-lt"/>
              </a:rPr>
              <a:t>标题文字</a:t>
            </a:r>
            <a:endParaRPr lang="id-ID" altLang="zh-CN" sz="1600" dirty="0">
              <a:solidFill>
                <a:prstClr val="black"/>
              </a:solidFill>
              <a:latin typeface="+mn-lt"/>
              <a:ea typeface="+mn-ea"/>
              <a:cs typeface="+mn-ea"/>
              <a:sym typeface="+mn-lt"/>
            </a:endParaRPr>
          </a:p>
        </p:txBody>
      </p:sp>
      <p:sp>
        <p:nvSpPr>
          <p:cNvPr id="63" name="TextBox 62"/>
          <p:cNvSpPr txBox="1"/>
          <p:nvPr/>
        </p:nvSpPr>
        <p:spPr>
          <a:xfrm>
            <a:off x="3525437" y="6490553"/>
            <a:ext cx="2184536" cy="987945"/>
          </a:xfrm>
          <a:prstGeom prst="rect">
            <a:avLst/>
          </a:prstGeom>
          <a:noFill/>
        </p:spPr>
        <p:txBody>
          <a:bodyPr wrap="square" lIns="91422" tIns="45711" rIns="91422" bIns="45711" rtlCol="0">
            <a:spAutoFit/>
          </a:bodyPr>
          <a:lstStyle/>
          <a:p>
            <a:pPr algn="ctr" defTabSz="323785" fontAlgn="auto">
              <a:lnSpc>
                <a:spcPct val="120000"/>
              </a:lnSpc>
              <a:spcBef>
                <a:spcPts val="850"/>
              </a:spcBef>
              <a:spcAft>
                <a:spcPts val="0"/>
              </a:spcAft>
              <a:defRPr/>
            </a:pPr>
            <a:r>
              <a:rPr lang="zh-CN" altLang="en-US" sz="1200" dirty="0">
                <a:solidFill>
                  <a:prstClr val="black"/>
                </a:solidFill>
                <a:latin typeface="+mn-lt"/>
                <a:ea typeface="+mn-ea"/>
                <a:cs typeface="+mn-ea"/>
                <a:sym typeface="+mn-lt"/>
              </a:rPr>
              <a:t>文字是很有艺术性的</a:t>
            </a:r>
            <a:endParaRPr lang="es-ES" altLang="zh-CN" sz="1200" dirty="0">
              <a:solidFill>
                <a:prstClr val="black"/>
              </a:solidFill>
              <a:latin typeface="+mn-lt"/>
              <a:ea typeface="+mn-ea"/>
              <a:cs typeface="+mn-ea"/>
              <a:sym typeface="+mn-lt"/>
            </a:endParaRPr>
          </a:p>
          <a:p>
            <a:pPr algn="ctr" defTabSz="323785" fontAlgn="auto">
              <a:lnSpc>
                <a:spcPct val="120000"/>
              </a:lnSpc>
              <a:spcBef>
                <a:spcPts val="850"/>
              </a:spcBef>
              <a:spcAft>
                <a:spcPts val="0"/>
              </a:spcAft>
              <a:defRPr/>
            </a:pPr>
            <a:r>
              <a:rPr lang="zh-CN" altLang="en-US" sz="1200" dirty="0">
                <a:solidFill>
                  <a:prstClr val="black"/>
                </a:solidFill>
                <a:latin typeface="+mn-lt"/>
                <a:ea typeface="+mn-ea"/>
                <a:cs typeface="+mn-ea"/>
                <a:sym typeface="+mn-lt"/>
              </a:rPr>
              <a:t>文字是很有艺术性的</a:t>
            </a:r>
            <a:endParaRPr lang="es-ES" altLang="zh-CN" sz="1200" dirty="0">
              <a:solidFill>
                <a:prstClr val="black"/>
              </a:solidFill>
              <a:latin typeface="+mn-lt"/>
              <a:ea typeface="+mn-ea"/>
              <a:cs typeface="+mn-ea"/>
              <a:sym typeface="+mn-lt"/>
            </a:endParaRPr>
          </a:p>
          <a:p>
            <a:pPr algn="ctr" defTabSz="323785" fontAlgn="auto">
              <a:lnSpc>
                <a:spcPct val="120000"/>
              </a:lnSpc>
              <a:spcBef>
                <a:spcPts val="850"/>
              </a:spcBef>
              <a:spcAft>
                <a:spcPts val="0"/>
              </a:spcAft>
              <a:defRPr/>
            </a:pPr>
            <a:endParaRPr lang="es-ES" altLang="zh-CN" sz="1200" dirty="0">
              <a:solidFill>
                <a:prstClr val="black"/>
              </a:solidFill>
              <a:latin typeface="+mn-lt"/>
              <a:ea typeface="+mn-ea"/>
              <a:cs typeface="+mn-ea"/>
              <a:sym typeface="+mn-lt"/>
            </a:endParaRPr>
          </a:p>
        </p:txBody>
      </p:sp>
      <p:sp>
        <p:nvSpPr>
          <p:cNvPr id="64" name="TextBox 63"/>
          <p:cNvSpPr txBox="1"/>
          <p:nvPr/>
        </p:nvSpPr>
        <p:spPr>
          <a:xfrm>
            <a:off x="6569391" y="6131850"/>
            <a:ext cx="1005368" cy="338536"/>
          </a:xfrm>
          <a:prstGeom prst="rect">
            <a:avLst/>
          </a:prstGeom>
          <a:noFill/>
        </p:spPr>
        <p:txBody>
          <a:bodyPr wrap="none" lIns="91422" tIns="45711" rIns="91422" bIns="45711" rtlCol="0">
            <a:spAutoFit/>
          </a:bodyPr>
          <a:lstStyle/>
          <a:p>
            <a:pPr algn="ctr" fontAlgn="auto">
              <a:spcBef>
                <a:spcPts val="0"/>
              </a:spcBef>
              <a:spcAft>
                <a:spcPts val="0"/>
              </a:spcAft>
            </a:pPr>
            <a:r>
              <a:rPr lang="zh-CN" altLang="en-US" sz="1600" dirty="0" smtClean="0">
                <a:solidFill>
                  <a:prstClr val="black"/>
                </a:solidFill>
                <a:latin typeface="+mn-lt"/>
                <a:ea typeface="+mn-ea"/>
                <a:cs typeface="+mn-ea"/>
                <a:sym typeface="+mn-lt"/>
              </a:rPr>
              <a:t>标题文字</a:t>
            </a:r>
            <a:endParaRPr lang="id-ID" altLang="zh-CN" sz="1600" dirty="0">
              <a:solidFill>
                <a:prstClr val="black"/>
              </a:solidFill>
              <a:latin typeface="+mn-lt"/>
              <a:ea typeface="+mn-ea"/>
              <a:cs typeface="+mn-ea"/>
              <a:sym typeface="+mn-lt"/>
            </a:endParaRPr>
          </a:p>
        </p:txBody>
      </p:sp>
      <p:sp>
        <p:nvSpPr>
          <p:cNvPr id="65" name="TextBox 64"/>
          <p:cNvSpPr txBox="1"/>
          <p:nvPr/>
        </p:nvSpPr>
        <p:spPr>
          <a:xfrm>
            <a:off x="6025489" y="6490553"/>
            <a:ext cx="2184536" cy="987945"/>
          </a:xfrm>
          <a:prstGeom prst="rect">
            <a:avLst/>
          </a:prstGeom>
          <a:noFill/>
        </p:spPr>
        <p:txBody>
          <a:bodyPr wrap="square" lIns="91422" tIns="45711" rIns="91422" bIns="45711" rtlCol="0">
            <a:spAutoFit/>
          </a:bodyPr>
          <a:lstStyle/>
          <a:p>
            <a:pPr algn="ctr" defTabSz="323785" fontAlgn="auto">
              <a:lnSpc>
                <a:spcPct val="120000"/>
              </a:lnSpc>
              <a:spcBef>
                <a:spcPts val="850"/>
              </a:spcBef>
              <a:spcAft>
                <a:spcPts val="0"/>
              </a:spcAft>
              <a:defRPr/>
            </a:pPr>
            <a:r>
              <a:rPr lang="zh-CN" altLang="en-US" sz="1200" dirty="0">
                <a:solidFill>
                  <a:prstClr val="black"/>
                </a:solidFill>
                <a:latin typeface="+mn-lt"/>
                <a:ea typeface="+mn-ea"/>
                <a:cs typeface="+mn-ea"/>
                <a:sym typeface="+mn-lt"/>
              </a:rPr>
              <a:t>文字是很有艺术性的</a:t>
            </a:r>
            <a:endParaRPr lang="es-ES" altLang="zh-CN" sz="1200" dirty="0">
              <a:solidFill>
                <a:prstClr val="black"/>
              </a:solidFill>
              <a:latin typeface="+mn-lt"/>
              <a:ea typeface="+mn-ea"/>
              <a:cs typeface="+mn-ea"/>
              <a:sym typeface="+mn-lt"/>
            </a:endParaRPr>
          </a:p>
          <a:p>
            <a:pPr algn="ctr" defTabSz="323785" fontAlgn="auto">
              <a:lnSpc>
                <a:spcPct val="120000"/>
              </a:lnSpc>
              <a:spcBef>
                <a:spcPts val="850"/>
              </a:spcBef>
              <a:spcAft>
                <a:spcPts val="0"/>
              </a:spcAft>
              <a:defRPr/>
            </a:pPr>
            <a:r>
              <a:rPr lang="zh-CN" altLang="en-US" sz="1200" dirty="0">
                <a:solidFill>
                  <a:prstClr val="black"/>
                </a:solidFill>
                <a:latin typeface="+mn-lt"/>
                <a:ea typeface="+mn-ea"/>
                <a:cs typeface="+mn-ea"/>
                <a:sym typeface="+mn-lt"/>
              </a:rPr>
              <a:t>文字是很有艺术性的</a:t>
            </a:r>
            <a:endParaRPr lang="es-ES" altLang="zh-CN" sz="1200" dirty="0">
              <a:solidFill>
                <a:prstClr val="black"/>
              </a:solidFill>
              <a:latin typeface="+mn-lt"/>
              <a:ea typeface="+mn-ea"/>
              <a:cs typeface="+mn-ea"/>
              <a:sym typeface="+mn-lt"/>
            </a:endParaRPr>
          </a:p>
          <a:p>
            <a:pPr algn="ctr" defTabSz="323785" fontAlgn="auto">
              <a:lnSpc>
                <a:spcPct val="120000"/>
              </a:lnSpc>
              <a:spcBef>
                <a:spcPts val="850"/>
              </a:spcBef>
              <a:spcAft>
                <a:spcPts val="0"/>
              </a:spcAft>
              <a:defRPr/>
            </a:pPr>
            <a:endParaRPr lang="es-ES" altLang="zh-CN" sz="1200" dirty="0">
              <a:solidFill>
                <a:prstClr val="black"/>
              </a:solidFill>
              <a:latin typeface="+mn-lt"/>
              <a:ea typeface="+mn-ea"/>
              <a:cs typeface="+mn-ea"/>
              <a:sym typeface="+mn-lt"/>
            </a:endParaRPr>
          </a:p>
        </p:txBody>
      </p:sp>
      <p:sp>
        <p:nvSpPr>
          <p:cNvPr id="66" name="TextBox 65"/>
          <p:cNvSpPr txBox="1"/>
          <p:nvPr/>
        </p:nvSpPr>
        <p:spPr>
          <a:xfrm>
            <a:off x="9076149" y="6142085"/>
            <a:ext cx="1005368" cy="338536"/>
          </a:xfrm>
          <a:prstGeom prst="rect">
            <a:avLst/>
          </a:prstGeom>
          <a:noFill/>
        </p:spPr>
        <p:txBody>
          <a:bodyPr wrap="none" lIns="91422" tIns="45711" rIns="91422" bIns="45711" rtlCol="0">
            <a:spAutoFit/>
          </a:bodyPr>
          <a:lstStyle/>
          <a:p>
            <a:pPr algn="ctr" fontAlgn="auto">
              <a:spcBef>
                <a:spcPts val="0"/>
              </a:spcBef>
              <a:spcAft>
                <a:spcPts val="0"/>
              </a:spcAft>
            </a:pPr>
            <a:r>
              <a:rPr lang="zh-CN" altLang="en-US" sz="1600" dirty="0" smtClean="0">
                <a:solidFill>
                  <a:prstClr val="black"/>
                </a:solidFill>
                <a:latin typeface="+mn-lt"/>
                <a:ea typeface="+mn-ea"/>
                <a:cs typeface="+mn-ea"/>
                <a:sym typeface="+mn-lt"/>
              </a:rPr>
              <a:t>标题文字</a:t>
            </a:r>
            <a:endParaRPr lang="id-ID" altLang="zh-CN" sz="1600" dirty="0">
              <a:solidFill>
                <a:prstClr val="black"/>
              </a:solidFill>
              <a:latin typeface="+mn-lt"/>
              <a:ea typeface="+mn-ea"/>
              <a:cs typeface="+mn-ea"/>
              <a:sym typeface="+mn-lt"/>
            </a:endParaRPr>
          </a:p>
        </p:txBody>
      </p:sp>
      <p:sp>
        <p:nvSpPr>
          <p:cNvPr id="67" name="TextBox 66"/>
          <p:cNvSpPr txBox="1"/>
          <p:nvPr/>
        </p:nvSpPr>
        <p:spPr>
          <a:xfrm>
            <a:off x="8532246" y="6500788"/>
            <a:ext cx="2184536" cy="987945"/>
          </a:xfrm>
          <a:prstGeom prst="rect">
            <a:avLst/>
          </a:prstGeom>
          <a:noFill/>
        </p:spPr>
        <p:txBody>
          <a:bodyPr wrap="square" lIns="91422" tIns="45711" rIns="91422" bIns="45711" rtlCol="0">
            <a:spAutoFit/>
          </a:bodyPr>
          <a:lstStyle/>
          <a:p>
            <a:pPr algn="ctr" defTabSz="323785" fontAlgn="auto">
              <a:lnSpc>
                <a:spcPct val="120000"/>
              </a:lnSpc>
              <a:spcBef>
                <a:spcPts val="850"/>
              </a:spcBef>
              <a:spcAft>
                <a:spcPts val="0"/>
              </a:spcAft>
              <a:defRPr/>
            </a:pPr>
            <a:r>
              <a:rPr lang="zh-CN" altLang="en-US" sz="1200" dirty="0">
                <a:solidFill>
                  <a:prstClr val="black"/>
                </a:solidFill>
                <a:latin typeface="+mn-lt"/>
                <a:ea typeface="+mn-ea"/>
                <a:cs typeface="+mn-ea"/>
                <a:sym typeface="+mn-lt"/>
              </a:rPr>
              <a:t>文字是很有艺术性的</a:t>
            </a:r>
            <a:endParaRPr lang="es-ES" altLang="zh-CN" sz="1200" dirty="0">
              <a:solidFill>
                <a:prstClr val="black"/>
              </a:solidFill>
              <a:latin typeface="+mn-lt"/>
              <a:ea typeface="+mn-ea"/>
              <a:cs typeface="+mn-ea"/>
              <a:sym typeface="+mn-lt"/>
            </a:endParaRPr>
          </a:p>
          <a:p>
            <a:pPr algn="ctr" defTabSz="323785" fontAlgn="auto">
              <a:lnSpc>
                <a:spcPct val="120000"/>
              </a:lnSpc>
              <a:spcBef>
                <a:spcPts val="850"/>
              </a:spcBef>
              <a:spcAft>
                <a:spcPts val="0"/>
              </a:spcAft>
              <a:defRPr/>
            </a:pPr>
            <a:r>
              <a:rPr lang="zh-CN" altLang="en-US" sz="1200" dirty="0">
                <a:solidFill>
                  <a:prstClr val="black"/>
                </a:solidFill>
                <a:latin typeface="+mn-lt"/>
                <a:ea typeface="+mn-ea"/>
                <a:cs typeface="+mn-ea"/>
                <a:sym typeface="+mn-lt"/>
              </a:rPr>
              <a:t>文字是很有艺术性的</a:t>
            </a:r>
            <a:endParaRPr lang="es-ES" altLang="zh-CN" sz="1200" dirty="0">
              <a:solidFill>
                <a:prstClr val="black"/>
              </a:solidFill>
              <a:latin typeface="+mn-lt"/>
              <a:ea typeface="+mn-ea"/>
              <a:cs typeface="+mn-ea"/>
              <a:sym typeface="+mn-lt"/>
            </a:endParaRPr>
          </a:p>
          <a:p>
            <a:pPr algn="ctr" defTabSz="323785" fontAlgn="auto">
              <a:lnSpc>
                <a:spcPct val="120000"/>
              </a:lnSpc>
              <a:spcBef>
                <a:spcPts val="850"/>
              </a:spcBef>
              <a:spcAft>
                <a:spcPts val="0"/>
              </a:spcAft>
              <a:defRPr/>
            </a:pPr>
            <a:endParaRPr lang="es-ES" altLang="zh-CN" sz="1200" dirty="0">
              <a:solidFill>
                <a:prstClr val="black"/>
              </a:solidFill>
              <a:latin typeface="+mn-lt"/>
              <a:ea typeface="+mn-ea"/>
              <a:cs typeface="+mn-ea"/>
              <a:sym typeface="+mn-lt"/>
            </a:endParaRPr>
          </a:p>
        </p:txBody>
      </p:sp>
      <p:sp>
        <p:nvSpPr>
          <p:cNvPr id="68" name="Freeform 3"/>
          <p:cNvSpPr>
            <a:spLocks noChangeArrowheads="1"/>
          </p:cNvSpPr>
          <p:nvPr/>
        </p:nvSpPr>
        <p:spPr bwMode="auto">
          <a:xfrm>
            <a:off x="4430380" y="5472147"/>
            <a:ext cx="402335" cy="324005"/>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69" name="Freeform 22"/>
          <p:cNvSpPr>
            <a:spLocks noChangeArrowheads="1"/>
          </p:cNvSpPr>
          <p:nvPr/>
        </p:nvSpPr>
        <p:spPr bwMode="auto">
          <a:xfrm>
            <a:off x="6951508" y="3427483"/>
            <a:ext cx="373851" cy="373854"/>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70" name="Freeform 97"/>
          <p:cNvSpPr>
            <a:spLocks noChangeArrowheads="1"/>
          </p:cNvSpPr>
          <p:nvPr/>
        </p:nvSpPr>
        <p:spPr bwMode="auto">
          <a:xfrm>
            <a:off x="4430377" y="3394495"/>
            <a:ext cx="402338" cy="345370"/>
          </a:xfrm>
          <a:custGeom>
            <a:avLst/>
            <a:gdLst>
              <a:gd name="T0" fmla="*/ 230 w 497"/>
              <a:gd name="T1" fmla="*/ 231 h 426"/>
              <a:gd name="T2" fmla="*/ 230 w 497"/>
              <a:gd name="T3" fmla="*/ 231 h 426"/>
              <a:gd name="T4" fmla="*/ 274 w 497"/>
              <a:gd name="T5" fmla="*/ 231 h 426"/>
              <a:gd name="T6" fmla="*/ 274 w 497"/>
              <a:gd name="T7" fmla="*/ 275 h 426"/>
              <a:gd name="T8" fmla="*/ 496 w 497"/>
              <a:gd name="T9" fmla="*/ 275 h 426"/>
              <a:gd name="T10" fmla="*/ 487 w 497"/>
              <a:gd name="T11" fmla="*/ 133 h 426"/>
              <a:gd name="T12" fmla="*/ 443 w 497"/>
              <a:gd name="T13" fmla="*/ 80 h 426"/>
              <a:gd name="T14" fmla="*/ 363 w 497"/>
              <a:gd name="T15" fmla="*/ 80 h 426"/>
              <a:gd name="T16" fmla="*/ 337 w 497"/>
              <a:gd name="T17" fmla="*/ 27 h 426"/>
              <a:gd name="T18" fmla="*/ 300 w 497"/>
              <a:gd name="T19" fmla="*/ 0 h 426"/>
              <a:gd name="T20" fmla="*/ 194 w 497"/>
              <a:gd name="T21" fmla="*/ 0 h 426"/>
              <a:gd name="T22" fmla="*/ 168 w 497"/>
              <a:gd name="T23" fmla="*/ 27 h 426"/>
              <a:gd name="T24" fmla="*/ 133 w 497"/>
              <a:gd name="T25" fmla="*/ 80 h 426"/>
              <a:gd name="T26" fmla="*/ 53 w 497"/>
              <a:gd name="T27" fmla="*/ 80 h 426"/>
              <a:gd name="T28" fmla="*/ 9 w 497"/>
              <a:gd name="T29" fmla="*/ 133 h 426"/>
              <a:gd name="T30" fmla="*/ 0 w 497"/>
              <a:gd name="T31" fmla="*/ 275 h 426"/>
              <a:gd name="T32" fmla="*/ 230 w 497"/>
              <a:gd name="T33" fmla="*/ 275 h 426"/>
              <a:gd name="T34" fmla="*/ 230 w 497"/>
              <a:gd name="T35" fmla="*/ 231 h 426"/>
              <a:gd name="T36" fmla="*/ 186 w 497"/>
              <a:gd name="T37" fmla="*/ 53 h 426"/>
              <a:gd name="T38" fmla="*/ 186 w 497"/>
              <a:gd name="T39" fmla="*/ 53 h 426"/>
              <a:gd name="T40" fmla="*/ 212 w 497"/>
              <a:gd name="T41" fmla="*/ 36 h 426"/>
              <a:gd name="T42" fmla="*/ 284 w 497"/>
              <a:gd name="T43" fmla="*/ 36 h 426"/>
              <a:gd name="T44" fmla="*/ 309 w 497"/>
              <a:gd name="T45" fmla="*/ 53 h 426"/>
              <a:gd name="T46" fmla="*/ 319 w 497"/>
              <a:gd name="T47" fmla="*/ 80 h 426"/>
              <a:gd name="T48" fmla="*/ 177 w 497"/>
              <a:gd name="T49" fmla="*/ 80 h 426"/>
              <a:gd name="T50" fmla="*/ 186 w 497"/>
              <a:gd name="T51" fmla="*/ 53 h 426"/>
              <a:gd name="T52" fmla="*/ 274 w 497"/>
              <a:gd name="T53" fmla="*/ 355 h 426"/>
              <a:gd name="T54" fmla="*/ 274 w 497"/>
              <a:gd name="T55" fmla="*/ 355 h 426"/>
              <a:gd name="T56" fmla="*/ 230 w 497"/>
              <a:gd name="T57" fmla="*/ 355 h 426"/>
              <a:gd name="T58" fmla="*/ 230 w 497"/>
              <a:gd name="T59" fmla="*/ 302 h 426"/>
              <a:gd name="T60" fmla="*/ 9 w 497"/>
              <a:gd name="T61" fmla="*/ 302 h 426"/>
              <a:gd name="T62" fmla="*/ 17 w 497"/>
              <a:gd name="T63" fmla="*/ 381 h 426"/>
              <a:gd name="T64" fmla="*/ 62 w 497"/>
              <a:gd name="T65" fmla="*/ 425 h 426"/>
              <a:gd name="T66" fmla="*/ 434 w 497"/>
              <a:gd name="T67" fmla="*/ 425 h 426"/>
              <a:gd name="T68" fmla="*/ 478 w 497"/>
              <a:gd name="T69" fmla="*/ 381 h 426"/>
              <a:gd name="T70" fmla="*/ 487 w 497"/>
              <a:gd name="T71" fmla="*/ 302 h 426"/>
              <a:gd name="T72" fmla="*/ 274 w 497"/>
              <a:gd name="T73" fmla="*/ 302 h 426"/>
              <a:gd name="T74" fmla="*/ 274 w 497"/>
              <a:gd name="T75" fmla="*/ 355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71" name="Freeform 101"/>
          <p:cNvSpPr>
            <a:spLocks noChangeArrowheads="1"/>
          </p:cNvSpPr>
          <p:nvPr/>
        </p:nvSpPr>
        <p:spPr bwMode="auto">
          <a:xfrm>
            <a:off x="6934164" y="5494416"/>
            <a:ext cx="402335" cy="309762"/>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72" name="Freeform 102"/>
          <p:cNvSpPr>
            <a:spLocks noChangeArrowheads="1"/>
          </p:cNvSpPr>
          <p:nvPr/>
        </p:nvSpPr>
        <p:spPr bwMode="auto">
          <a:xfrm>
            <a:off x="9432348" y="3419777"/>
            <a:ext cx="402338" cy="359610"/>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73" name="Freeform 104"/>
          <p:cNvSpPr>
            <a:spLocks noChangeArrowheads="1"/>
          </p:cNvSpPr>
          <p:nvPr/>
        </p:nvSpPr>
        <p:spPr bwMode="auto">
          <a:xfrm>
            <a:off x="1815731" y="3430917"/>
            <a:ext cx="402338" cy="270598"/>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74" name="Freeform 110"/>
          <p:cNvSpPr>
            <a:spLocks noChangeArrowheads="1"/>
          </p:cNvSpPr>
          <p:nvPr/>
        </p:nvSpPr>
        <p:spPr bwMode="auto">
          <a:xfrm>
            <a:off x="1795726" y="5483276"/>
            <a:ext cx="373851" cy="302644"/>
          </a:xfrm>
          <a:custGeom>
            <a:avLst/>
            <a:gdLst>
              <a:gd name="T0" fmla="*/ 444 w 462"/>
              <a:gd name="T1" fmla="*/ 9 h 373"/>
              <a:gd name="T2" fmla="*/ 444 w 462"/>
              <a:gd name="T3" fmla="*/ 9 h 373"/>
              <a:gd name="T4" fmla="*/ 9 w 462"/>
              <a:gd name="T5" fmla="*/ 160 h 373"/>
              <a:gd name="T6" fmla="*/ 9 w 462"/>
              <a:gd name="T7" fmla="*/ 169 h 373"/>
              <a:gd name="T8" fmla="*/ 98 w 462"/>
              <a:gd name="T9" fmla="*/ 213 h 373"/>
              <a:gd name="T10" fmla="*/ 98 w 462"/>
              <a:gd name="T11" fmla="*/ 213 h 373"/>
              <a:gd name="T12" fmla="*/ 160 w 462"/>
              <a:gd name="T13" fmla="*/ 230 h 373"/>
              <a:gd name="T14" fmla="*/ 434 w 462"/>
              <a:gd name="T15" fmla="*/ 35 h 373"/>
              <a:gd name="T16" fmla="*/ 434 w 462"/>
              <a:gd name="T17" fmla="*/ 35 h 373"/>
              <a:gd name="T18" fmla="*/ 240 w 462"/>
              <a:gd name="T19" fmla="*/ 248 h 373"/>
              <a:gd name="T20" fmla="*/ 240 w 462"/>
              <a:gd name="T21" fmla="*/ 248 h 373"/>
              <a:gd name="T22" fmla="*/ 231 w 462"/>
              <a:gd name="T23" fmla="*/ 257 h 373"/>
              <a:gd name="T24" fmla="*/ 240 w 462"/>
              <a:gd name="T25" fmla="*/ 266 h 373"/>
              <a:gd name="T26" fmla="*/ 240 w 462"/>
              <a:gd name="T27" fmla="*/ 266 h 373"/>
              <a:gd name="T28" fmla="*/ 363 w 462"/>
              <a:gd name="T29" fmla="*/ 337 h 373"/>
              <a:gd name="T30" fmla="*/ 390 w 462"/>
              <a:gd name="T31" fmla="*/ 328 h 373"/>
              <a:gd name="T32" fmla="*/ 461 w 462"/>
              <a:gd name="T33" fmla="*/ 18 h 373"/>
              <a:gd name="T34" fmla="*/ 444 w 462"/>
              <a:gd name="T35" fmla="*/ 9 h 373"/>
              <a:gd name="T36" fmla="*/ 160 w 462"/>
              <a:gd name="T37" fmla="*/ 363 h 373"/>
              <a:gd name="T38" fmla="*/ 160 w 462"/>
              <a:gd name="T39" fmla="*/ 363 h 373"/>
              <a:gd name="T40" fmla="*/ 169 w 462"/>
              <a:gd name="T41" fmla="*/ 372 h 373"/>
              <a:gd name="T42" fmla="*/ 240 w 462"/>
              <a:gd name="T43" fmla="*/ 310 h 373"/>
              <a:gd name="T44" fmla="*/ 160 w 462"/>
              <a:gd name="T45" fmla="*/ 266 h 373"/>
              <a:gd name="T46" fmla="*/ 160 w 462"/>
              <a:gd name="T47" fmla="*/ 36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lnTo>
                  <a:pt x="98" y="213"/>
                </a:lnTo>
                <a:cubicBezTo>
                  <a:pt x="160" y="230"/>
                  <a:pt x="160" y="230"/>
                  <a:pt x="160" y="230"/>
                </a:cubicBezTo>
                <a:cubicBezTo>
                  <a:pt x="160" y="230"/>
                  <a:pt x="425" y="35"/>
                  <a:pt x="434" y="35"/>
                </a:cubicBezTo>
                <a:cubicBezTo>
                  <a:pt x="434" y="26"/>
                  <a:pt x="434" y="35"/>
                  <a:pt x="434" y="35"/>
                </a:cubicBezTo>
                <a:lnTo>
                  <a:pt x="240" y="248"/>
                </a:lnTo>
                <a:lnTo>
                  <a:pt x="240" y="248"/>
                </a:lnTo>
                <a:cubicBezTo>
                  <a:pt x="231" y="257"/>
                  <a:pt x="231" y="257"/>
                  <a:pt x="231" y="257"/>
                </a:cubicBezTo>
                <a:cubicBezTo>
                  <a:pt x="240" y="266"/>
                  <a:pt x="240" y="266"/>
                  <a:pt x="240" y="266"/>
                </a:cubicBezTo>
                <a:lnTo>
                  <a:pt x="240" y="266"/>
                </a:ln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75" name="Freeform 97"/>
          <p:cNvSpPr>
            <a:spLocks noChangeArrowheads="1"/>
          </p:cNvSpPr>
          <p:nvPr/>
        </p:nvSpPr>
        <p:spPr bwMode="auto">
          <a:xfrm>
            <a:off x="9432348" y="5449856"/>
            <a:ext cx="402338" cy="345370"/>
          </a:xfrm>
          <a:custGeom>
            <a:avLst/>
            <a:gdLst>
              <a:gd name="T0" fmla="*/ 230 w 497"/>
              <a:gd name="T1" fmla="*/ 231 h 426"/>
              <a:gd name="T2" fmla="*/ 230 w 497"/>
              <a:gd name="T3" fmla="*/ 231 h 426"/>
              <a:gd name="T4" fmla="*/ 274 w 497"/>
              <a:gd name="T5" fmla="*/ 231 h 426"/>
              <a:gd name="T6" fmla="*/ 274 w 497"/>
              <a:gd name="T7" fmla="*/ 275 h 426"/>
              <a:gd name="T8" fmla="*/ 496 w 497"/>
              <a:gd name="T9" fmla="*/ 275 h 426"/>
              <a:gd name="T10" fmla="*/ 487 w 497"/>
              <a:gd name="T11" fmla="*/ 133 h 426"/>
              <a:gd name="T12" fmla="*/ 443 w 497"/>
              <a:gd name="T13" fmla="*/ 80 h 426"/>
              <a:gd name="T14" fmla="*/ 363 w 497"/>
              <a:gd name="T15" fmla="*/ 80 h 426"/>
              <a:gd name="T16" fmla="*/ 337 w 497"/>
              <a:gd name="T17" fmla="*/ 27 h 426"/>
              <a:gd name="T18" fmla="*/ 300 w 497"/>
              <a:gd name="T19" fmla="*/ 0 h 426"/>
              <a:gd name="T20" fmla="*/ 194 w 497"/>
              <a:gd name="T21" fmla="*/ 0 h 426"/>
              <a:gd name="T22" fmla="*/ 168 w 497"/>
              <a:gd name="T23" fmla="*/ 27 h 426"/>
              <a:gd name="T24" fmla="*/ 133 w 497"/>
              <a:gd name="T25" fmla="*/ 80 h 426"/>
              <a:gd name="T26" fmla="*/ 53 w 497"/>
              <a:gd name="T27" fmla="*/ 80 h 426"/>
              <a:gd name="T28" fmla="*/ 9 w 497"/>
              <a:gd name="T29" fmla="*/ 133 h 426"/>
              <a:gd name="T30" fmla="*/ 0 w 497"/>
              <a:gd name="T31" fmla="*/ 275 h 426"/>
              <a:gd name="T32" fmla="*/ 230 w 497"/>
              <a:gd name="T33" fmla="*/ 275 h 426"/>
              <a:gd name="T34" fmla="*/ 230 w 497"/>
              <a:gd name="T35" fmla="*/ 231 h 426"/>
              <a:gd name="T36" fmla="*/ 186 w 497"/>
              <a:gd name="T37" fmla="*/ 53 h 426"/>
              <a:gd name="T38" fmla="*/ 186 w 497"/>
              <a:gd name="T39" fmla="*/ 53 h 426"/>
              <a:gd name="T40" fmla="*/ 212 w 497"/>
              <a:gd name="T41" fmla="*/ 36 h 426"/>
              <a:gd name="T42" fmla="*/ 284 w 497"/>
              <a:gd name="T43" fmla="*/ 36 h 426"/>
              <a:gd name="T44" fmla="*/ 309 w 497"/>
              <a:gd name="T45" fmla="*/ 53 h 426"/>
              <a:gd name="T46" fmla="*/ 319 w 497"/>
              <a:gd name="T47" fmla="*/ 80 h 426"/>
              <a:gd name="T48" fmla="*/ 177 w 497"/>
              <a:gd name="T49" fmla="*/ 80 h 426"/>
              <a:gd name="T50" fmla="*/ 186 w 497"/>
              <a:gd name="T51" fmla="*/ 53 h 426"/>
              <a:gd name="T52" fmla="*/ 274 w 497"/>
              <a:gd name="T53" fmla="*/ 355 h 426"/>
              <a:gd name="T54" fmla="*/ 274 w 497"/>
              <a:gd name="T55" fmla="*/ 355 h 426"/>
              <a:gd name="T56" fmla="*/ 230 w 497"/>
              <a:gd name="T57" fmla="*/ 355 h 426"/>
              <a:gd name="T58" fmla="*/ 230 w 497"/>
              <a:gd name="T59" fmla="*/ 302 h 426"/>
              <a:gd name="T60" fmla="*/ 9 w 497"/>
              <a:gd name="T61" fmla="*/ 302 h 426"/>
              <a:gd name="T62" fmla="*/ 17 w 497"/>
              <a:gd name="T63" fmla="*/ 381 h 426"/>
              <a:gd name="T64" fmla="*/ 62 w 497"/>
              <a:gd name="T65" fmla="*/ 425 h 426"/>
              <a:gd name="T66" fmla="*/ 434 w 497"/>
              <a:gd name="T67" fmla="*/ 425 h 426"/>
              <a:gd name="T68" fmla="*/ 478 w 497"/>
              <a:gd name="T69" fmla="*/ 381 h 426"/>
              <a:gd name="T70" fmla="*/ 487 w 497"/>
              <a:gd name="T71" fmla="*/ 302 h 426"/>
              <a:gd name="T72" fmla="*/ 274 w 497"/>
              <a:gd name="T73" fmla="*/ 302 h 426"/>
              <a:gd name="T74" fmla="*/ 274 w 497"/>
              <a:gd name="T75" fmla="*/ 355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grpSp>
        <p:nvGrpSpPr>
          <p:cNvPr id="76" name="Group 47"/>
          <p:cNvGrpSpPr/>
          <p:nvPr/>
        </p:nvGrpSpPr>
        <p:grpSpPr>
          <a:xfrm>
            <a:off x="648469" y="1584077"/>
            <a:ext cx="10468769" cy="1146479"/>
            <a:chOff x="1739573" y="511491"/>
            <a:chExt cx="20937538" cy="2292957"/>
          </a:xfrm>
        </p:grpSpPr>
        <p:sp>
          <p:nvSpPr>
            <p:cNvPr id="77" name="TextBox 76"/>
            <p:cNvSpPr txBox="1"/>
            <p:nvPr/>
          </p:nvSpPr>
          <p:spPr>
            <a:xfrm>
              <a:off x="1739573" y="511491"/>
              <a:ext cx="20937538" cy="153888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1" i="0" u="none" strike="noStrike" kern="0" cap="none" spc="0" normalizeH="0" baseline="0" noProof="0" dirty="0" smtClean="0">
                  <a:ln>
                    <a:noFill/>
                  </a:ln>
                  <a:solidFill>
                    <a:srgbClr val="44546A"/>
                  </a:solidFill>
                  <a:effectLst/>
                  <a:uLnTx/>
                  <a:uFillTx/>
                  <a:latin typeface="+mn-lt"/>
                  <a:ea typeface="+mn-ea"/>
                  <a:cs typeface="+mn-ea"/>
                  <a:sym typeface="+mn-lt"/>
                </a:rPr>
                <a:t>标题文字</a:t>
              </a:r>
              <a:endParaRPr kumimoji="0" lang="id-ID" sz="4400" b="1" i="0" u="none" strike="noStrike" kern="0" cap="none" spc="0" normalizeH="0" baseline="0" noProof="0" dirty="0" smtClean="0">
                <a:ln>
                  <a:noFill/>
                </a:ln>
                <a:solidFill>
                  <a:srgbClr val="44546A"/>
                </a:solidFill>
                <a:effectLst/>
                <a:uLnTx/>
                <a:uFillTx/>
                <a:latin typeface="+mn-lt"/>
                <a:ea typeface="+mn-ea"/>
                <a:cs typeface="+mn-ea"/>
                <a:sym typeface="+mn-lt"/>
              </a:endParaRPr>
            </a:p>
          </p:txBody>
        </p:sp>
        <p:grpSp>
          <p:nvGrpSpPr>
            <p:cNvPr id="78" name="Group 50"/>
            <p:cNvGrpSpPr/>
            <p:nvPr/>
          </p:nvGrpSpPr>
          <p:grpSpPr>
            <a:xfrm>
              <a:off x="10842089" y="1977406"/>
              <a:ext cx="2738812" cy="73151"/>
              <a:chOff x="1775295" y="2020905"/>
              <a:chExt cx="3631535" cy="45719"/>
            </a:xfrm>
          </p:grpSpPr>
          <p:sp>
            <p:nvSpPr>
              <p:cNvPr id="80" name="Rectangle 52"/>
              <p:cNvSpPr/>
              <p:nvPr/>
            </p:nvSpPr>
            <p:spPr>
              <a:xfrm flipV="1">
                <a:off x="1775295" y="2020905"/>
                <a:ext cx="540354" cy="45719"/>
              </a:xfrm>
              <a:prstGeom prst="rect">
                <a:avLst/>
              </a:prstGeom>
              <a:solidFill>
                <a:srgbClr val="4472C4"/>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81" name="Rectangle 53"/>
              <p:cNvSpPr/>
              <p:nvPr/>
            </p:nvSpPr>
            <p:spPr>
              <a:xfrm flipV="1">
                <a:off x="2390858" y="2020905"/>
                <a:ext cx="540354" cy="45719"/>
              </a:xfrm>
              <a:prstGeom prst="rect">
                <a:avLst/>
              </a:prstGeom>
              <a:solidFill>
                <a:srgbClr val="ED7D31"/>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82" name="Rectangle 55"/>
              <p:cNvSpPr/>
              <p:nvPr/>
            </p:nvSpPr>
            <p:spPr>
              <a:xfrm flipV="1">
                <a:off x="3025595" y="2020905"/>
                <a:ext cx="540354" cy="45719"/>
              </a:xfrm>
              <a:prstGeom prst="rect">
                <a:avLst/>
              </a:prstGeom>
              <a:solidFill>
                <a:srgbClr val="A5A5A5"/>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83" name="Rectangle 56"/>
              <p:cNvSpPr/>
              <p:nvPr/>
            </p:nvSpPr>
            <p:spPr>
              <a:xfrm flipV="1">
                <a:off x="3641290" y="2020905"/>
                <a:ext cx="540354" cy="45719"/>
              </a:xfrm>
              <a:prstGeom prst="rect">
                <a:avLst/>
              </a:prstGeom>
              <a:solidFill>
                <a:srgbClr val="FFC000"/>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84" name="Rectangle 69"/>
              <p:cNvSpPr/>
              <p:nvPr/>
            </p:nvSpPr>
            <p:spPr>
              <a:xfrm flipV="1">
                <a:off x="4256852" y="2020905"/>
                <a:ext cx="540354" cy="45719"/>
              </a:xfrm>
              <a:prstGeom prst="rect">
                <a:avLst/>
              </a:prstGeom>
              <a:solidFill>
                <a:srgbClr val="5B9BD5"/>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85" name="Rectangle 70"/>
              <p:cNvSpPr/>
              <p:nvPr/>
            </p:nvSpPr>
            <p:spPr>
              <a:xfrm flipV="1">
                <a:off x="4866476" y="2020905"/>
                <a:ext cx="540354" cy="45719"/>
              </a:xfrm>
              <a:prstGeom prst="rect">
                <a:avLst/>
              </a:prstGeom>
              <a:solidFill>
                <a:srgbClr val="70AD47"/>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grpSp>
        <p:sp>
          <p:nvSpPr>
            <p:cNvPr id="79" name="TextBox 78"/>
            <p:cNvSpPr txBox="1"/>
            <p:nvPr/>
          </p:nvSpPr>
          <p:spPr>
            <a:xfrm>
              <a:off x="1739573" y="2035006"/>
              <a:ext cx="20937538" cy="7694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smtClean="0">
                  <a:ln>
                    <a:noFill/>
                  </a:ln>
                  <a:solidFill>
                    <a:prstClr val="white">
                      <a:lumMod val="75000"/>
                    </a:prstClr>
                  </a:solidFill>
                  <a:effectLst/>
                  <a:uLnTx/>
                  <a:uFillTx/>
                  <a:latin typeface="+mn-lt"/>
                  <a:ea typeface="+mn-ea"/>
                  <a:cs typeface="+mn-ea"/>
                  <a:sym typeface="+mn-lt"/>
                </a:rPr>
                <a:t>文字是很有艺术性的</a:t>
              </a:r>
              <a:endParaRPr kumimoji="0" lang="id-ID" sz="1900" b="0" i="0" u="none" strike="noStrike" kern="0" cap="none" spc="0" normalizeH="0" baseline="0" noProof="0" dirty="0" smtClean="0">
                <a:ln>
                  <a:noFill/>
                </a:ln>
                <a:solidFill>
                  <a:srgbClr val="4472C4"/>
                </a:solidFill>
                <a:effectLst/>
                <a:uLnTx/>
                <a:uFillTx/>
                <a:latin typeface="+mn-lt"/>
                <a:ea typeface="+mn-ea"/>
                <a:cs typeface="+mn-ea"/>
                <a:sym typeface="+mn-lt"/>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anim calcmode="lin" valueType="num">
                                      <p:cBhvr>
                                        <p:cTn id="8" dur="500" fill="hold"/>
                                        <p:tgtEl>
                                          <p:spTgt spid="76"/>
                                        </p:tgtEl>
                                        <p:attrNameLst>
                                          <p:attrName>ppt_x</p:attrName>
                                        </p:attrNameLst>
                                      </p:cBhvr>
                                      <p:tavLst>
                                        <p:tav tm="0">
                                          <p:val>
                                            <p:strVal val="#ppt_x"/>
                                          </p:val>
                                        </p:tav>
                                        <p:tav tm="100000">
                                          <p:val>
                                            <p:strVal val="#ppt_x"/>
                                          </p:val>
                                        </p:tav>
                                      </p:tavLst>
                                    </p:anim>
                                    <p:anim calcmode="lin" valueType="num">
                                      <p:cBhvr>
                                        <p:cTn id="9" dur="500" fill="hold"/>
                                        <p:tgtEl>
                                          <p:spTgt spid="7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3"/>
                                        </p:tgtEl>
                                        <p:attrNameLst>
                                          <p:attrName>style.visibility</p:attrName>
                                        </p:attrNameLst>
                                      </p:cBhvr>
                                      <p:to>
                                        <p:strVal val="visible"/>
                                      </p:to>
                                    </p:set>
                                    <p:anim calcmode="lin" valueType="num">
                                      <p:cBhvr>
                                        <p:cTn id="13" dur="500" fill="hold"/>
                                        <p:tgtEl>
                                          <p:spTgt spid="73"/>
                                        </p:tgtEl>
                                        <p:attrNameLst>
                                          <p:attrName>ppt_w</p:attrName>
                                        </p:attrNameLst>
                                      </p:cBhvr>
                                      <p:tavLst>
                                        <p:tav tm="0">
                                          <p:val>
                                            <p:fltVal val="0"/>
                                          </p:val>
                                        </p:tav>
                                        <p:tav tm="100000">
                                          <p:val>
                                            <p:strVal val="#ppt_w"/>
                                          </p:val>
                                        </p:tav>
                                      </p:tavLst>
                                    </p:anim>
                                    <p:anim calcmode="lin" valueType="num">
                                      <p:cBhvr>
                                        <p:cTn id="14" dur="500" fill="hold"/>
                                        <p:tgtEl>
                                          <p:spTgt spid="73"/>
                                        </p:tgtEl>
                                        <p:attrNameLst>
                                          <p:attrName>ppt_h</p:attrName>
                                        </p:attrNameLst>
                                      </p:cBhvr>
                                      <p:tavLst>
                                        <p:tav tm="0">
                                          <p:val>
                                            <p:fltVal val="0"/>
                                          </p:val>
                                        </p:tav>
                                        <p:tav tm="100000">
                                          <p:val>
                                            <p:strVal val="#ppt_h"/>
                                          </p:val>
                                        </p:tav>
                                      </p:tavLst>
                                    </p:anim>
                                    <p:animEffect transition="in" filter="fade">
                                      <p:cBhvr>
                                        <p:cTn id="15" dur="500"/>
                                        <p:tgtEl>
                                          <p:spTgt spid="73"/>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p:cTn id="18" dur="500" fill="hold"/>
                                        <p:tgtEl>
                                          <p:spTgt spid="44"/>
                                        </p:tgtEl>
                                        <p:attrNameLst>
                                          <p:attrName>ppt_w</p:attrName>
                                        </p:attrNameLst>
                                      </p:cBhvr>
                                      <p:tavLst>
                                        <p:tav tm="0">
                                          <p:val>
                                            <p:fltVal val="0"/>
                                          </p:val>
                                        </p:tav>
                                        <p:tav tm="100000">
                                          <p:val>
                                            <p:strVal val="#ppt_w"/>
                                          </p:val>
                                        </p:tav>
                                      </p:tavLst>
                                    </p:anim>
                                    <p:anim calcmode="lin" valueType="num">
                                      <p:cBhvr>
                                        <p:cTn id="19" dur="500" fill="hold"/>
                                        <p:tgtEl>
                                          <p:spTgt spid="44"/>
                                        </p:tgtEl>
                                        <p:attrNameLst>
                                          <p:attrName>ppt_h</p:attrName>
                                        </p:attrNameLst>
                                      </p:cBhvr>
                                      <p:tavLst>
                                        <p:tav tm="0">
                                          <p:val>
                                            <p:fltVal val="0"/>
                                          </p:val>
                                        </p:tav>
                                        <p:tav tm="100000">
                                          <p:val>
                                            <p:strVal val="#ppt_h"/>
                                          </p:val>
                                        </p:tav>
                                      </p:tavLst>
                                    </p:anim>
                                    <p:animEffect transition="in" filter="fade">
                                      <p:cBhvr>
                                        <p:cTn id="20" dur="500"/>
                                        <p:tgtEl>
                                          <p:spTgt spid="44"/>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53"/>
                                        </p:tgtEl>
                                        <p:attrNameLst>
                                          <p:attrName>style.visibility</p:attrName>
                                        </p:attrNameLst>
                                      </p:cBhvr>
                                      <p:to>
                                        <p:strVal val="visible"/>
                                      </p:to>
                                    </p:set>
                                    <p:anim calcmode="lin" valueType="num">
                                      <p:cBhvr>
                                        <p:cTn id="28" dur="500" fill="hold"/>
                                        <p:tgtEl>
                                          <p:spTgt spid="53"/>
                                        </p:tgtEl>
                                        <p:attrNameLst>
                                          <p:attrName>ppt_w</p:attrName>
                                        </p:attrNameLst>
                                      </p:cBhvr>
                                      <p:tavLst>
                                        <p:tav tm="0">
                                          <p:val>
                                            <p:fltVal val="0"/>
                                          </p:val>
                                        </p:tav>
                                        <p:tav tm="100000">
                                          <p:val>
                                            <p:strVal val="#ppt_w"/>
                                          </p:val>
                                        </p:tav>
                                      </p:tavLst>
                                    </p:anim>
                                    <p:anim calcmode="lin" valueType="num">
                                      <p:cBhvr>
                                        <p:cTn id="29" dur="500" fill="hold"/>
                                        <p:tgtEl>
                                          <p:spTgt spid="53"/>
                                        </p:tgtEl>
                                        <p:attrNameLst>
                                          <p:attrName>ppt_h</p:attrName>
                                        </p:attrNameLst>
                                      </p:cBhvr>
                                      <p:tavLst>
                                        <p:tav tm="0">
                                          <p:val>
                                            <p:fltVal val="0"/>
                                          </p:val>
                                        </p:tav>
                                        <p:tav tm="100000">
                                          <p:val>
                                            <p:strVal val="#ppt_h"/>
                                          </p:val>
                                        </p:tav>
                                      </p:tavLst>
                                    </p:anim>
                                    <p:animEffect transition="in" filter="fade">
                                      <p:cBhvr>
                                        <p:cTn id="30" dur="500"/>
                                        <p:tgtEl>
                                          <p:spTgt spid="53"/>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p:cTn id="34" dur="500" fill="hold"/>
                                        <p:tgtEl>
                                          <p:spTgt spid="70"/>
                                        </p:tgtEl>
                                        <p:attrNameLst>
                                          <p:attrName>ppt_w</p:attrName>
                                        </p:attrNameLst>
                                      </p:cBhvr>
                                      <p:tavLst>
                                        <p:tav tm="0">
                                          <p:val>
                                            <p:fltVal val="0"/>
                                          </p:val>
                                        </p:tav>
                                        <p:tav tm="100000">
                                          <p:val>
                                            <p:strVal val="#ppt_w"/>
                                          </p:val>
                                        </p:tav>
                                      </p:tavLst>
                                    </p:anim>
                                    <p:anim calcmode="lin" valueType="num">
                                      <p:cBhvr>
                                        <p:cTn id="35" dur="500" fill="hold"/>
                                        <p:tgtEl>
                                          <p:spTgt spid="70"/>
                                        </p:tgtEl>
                                        <p:attrNameLst>
                                          <p:attrName>ppt_h</p:attrName>
                                        </p:attrNameLst>
                                      </p:cBhvr>
                                      <p:tavLst>
                                        <p:tav tm="0">
                                          <p:val>
                                            <p:fltVal val="0"/>
                                          </p:val>
                                        </p:tav>
                                        <p:tav tm="100000">
                                          <p:val>
                                            <p:strVal val="#ppt_h"/>
                                          </p:val>
                                        </p:tav>
                                      </p:tavLst>
                                    </p:anim>
                                    <p:animEffect transition="in" filter="fade">
                                      <p:cBhvr>
                                        <p:cTn id="36" dur="500"/>
                                        <p:tgtEl>
                                          <p:spTgt spid="7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fltVal val="0"/>
                                          </p:val>
                                        </p:tav>
                                        <p:tav tm="100000">
                                          <p:val>
                                            <p:strVal val="#ppt_w"/>
                                          </p:val>
                                        </p:tav>
                                      </p:tavLst>
                                    </p:anim>
                                    <p:anim calcmode="lin" valueType="num">
                                      <p:cBhvr>
                                        <p:cTn id="40" dur="500" fill="hold"/>
                                        <p:tgtEl>
                                          <p:spTgt spid="46"/>
                                        </p:tgtEl>
                                        <p:attrNameLst>
                                          <p:attrName>ppt_h</p:attrName>
                                        </p:attrNameLst>
                                      </p:cBhvr>
                                      <p:tavLst>
                                        <p:tav tm="0">
                                          <p:val>
                                            <p:fltVal val="0"/>
                                          </p:val>
                                        </p:tav>
                                        <p:tav tm="100000">
                                          <p:val>
                                            <p:strVal val="#ppt_h"/>
                                          </p:val>
                                        </p:tav>
                                      </p:tavLst>
                                    </p:anim>
                                    <p:animEffect transition="in" filter="fade">
                                      <p:cBhvr>
                                        <p:cTn id="41" dur="500"/>
                                        <p:tgtEl>
                                          <p:spTgt spid="4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p:cTn id="44" dur="500" fill="hold"/>
                                        <p:tgtEl>
                                          <p:spTgt spid="54"/>
                                        </p:tgtEl>
                                        <p:attrNameLst>
                                          <p:attrName>ppt_w</p:attrName>
                                        </p:attrNameLst>
                                      </p:cBhvr>
                                      <p:tavLst>
                                        <p:tav tm="0">
                                          <p:val>
                                            <p:fltVal val="0"/>
                                          </p:val>
                                        </p:tav>
                                        <p:tav tm="100000">
                                          <p:val>
                                            <p:strVal val="#ppt_w"/>
                                          </p:val>
                                        </p:tav>
                                      </p:tavLst>
                                    </p:anim>
                                    <p:anim calcmode="lin" valueType="num">
                                      <p:cBhvr>
                                        <p:cTn id="45" dur="500" fill="hold"/>
                                        <p:tgtEl>
                                          <p:spTgt spid="54"/>
                                        </p:tgtEl>
                                        <p:attrNameLst>
                                          <p:attrName>ppt_h</p:attrName>
                                        </p:attrNameLst>
                                      </p:cBhvr>
                                      <p:tavLst>
                                        <p:tav tm="0">
                                          <p:val>
                                            <p:fltVal val="0"/>
                                          </p:val>
                                        </p:tav>
                                        <p:tav tm="100000">
                                          <p:val>
                                            <p:strVal val="#ppt_h"/>
                                          </p:val>
                                        </p:tav>
                                      </p:tavLst>
                                    </p:anim>
                                    <p:animEffect transition="in" filter="fade">
                                      <p:cBhvr>
                                        <p:cTn id="46" dur="500"/>
                                        <p:tgtEl>
                                          <p:spTgt spid="54"/>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55"/>
                                        </p:tgtEl>
                                        <p:attrNameLst>
                                          <p:attrName>style.visibility</p:attrName>
                                        </p:attrNameLst>
                                      </p:cBhvr>
                                      <p:to>
                                        <p:strVal val="visible"/>
                                      </p:to>
                                    </p:set>
                                    <p:anim calcmode="lin" valueType="num">
                                      <p:cBhvr>
                                        <p:cTn id="49" dur="500" fill="hold"/>
                                        <p:tgtEl>
                                          <p:spTgt spid="55"/>
                                        </p:tgtEl>
                                        <p:attrNameLst>
                                          <p:attrName>ppt_w</p:attrName>
                                        </p:attrNameLst>
                                      </p:cBhvr>
                                      <p:tavLst>
                                        <p:tav tm="0">
                                          <p:val>
                                            <p:fltVal val="0"/>
                                          </p:val>
                                        </p:tav>
                                        <p:tav tm="100000">
                                          <p:val>
                                            <p:strVal val="#ppt_w"/>
                                          </p:val>
                                        </p:tav>
                                      </p:tavLst>
                                    </p:anim>
                                    <p:anim calcmode="lin" valueType="num">
                                      <p:cBhvr>
                                        <p:cTn id="50" dur="500" fill="hold"/>
                                        <p:tgtEl>
                                          <p:spTgt spid="55"/>
                                        </p:tgtEl>
                                        <p:attrNameLst>
                                          <p:attrName>ppt_h</p:attrName>
                                        </p:attrNameLst>
                                      </p:cBhvr>
                                      <p:tavLst>
                                        <p:tav tm="0">
                                          <p:val>
                                            <p:fltVal val="0"/>
                                          </p:val>
                                        </p:tav>
                                        <p:tav tm="100000">
                                          <p:val>
                                            <p:strVal val="#ppt_h"/>
                                          </p:val>
                                        </p:tav>
                                      </p:tavLst>
                                    </p:anim>
                                    <p:animEffect transition="in" filter="fade">
                                      <p:cBhvr>
                                        <p:cTn id="51" dur="500"/>
                                        <p:tgtEl>
                                          <p:spTgt spid="55"/>
                                        </p:tgtEl>
                                      </p:cBhvr>
                                    </p:animEffect>
                                  </p:childTnLst>
                                </p:cTn>
                              </p:par>
                            </p:childTnLst>
                          </p:cTn>
                        </p:par>
                        <p:par>
                          <p:cTn id="52" fill="hold">
                            <p:stCondLst>
                              <p:cond delay="1500"/>
                            </p:stCondLst>
                            <p:childTnLst>
                              <p:par>
                                <p:cTn id="53" presetID="53" presetClass="entr" presetSubtype="16" fill="hold" grpId="0" nodeType="afterEffect">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cBhvr>
                                        <p:cTn id="55" dur="500" fill="hold"/>
                                        <p:tgtEl>
                                          <p:spTgt spid="69"/>
                                        </p:tgtEl>
                                        <p:attrNameLst>
                                          <p:attrName>ppt_w</p:attrName>
                                        </p:attrNameLst>
                                      </p:cBhvr>
                                      <p:tavLst>
                                        <p:tav tm="0">
                                          <p:val>
                                            <p:fltVal val="0"/>
                                          </p:val>
                                        </p:tav>
                                        <p:tav tm="100000">
                                          <p:val>
                                            <p:strVal val="#ppt_w"/>
                                          </p:val>
                                        </p:tav>
                                      </p:tavLst>
                                    </p:anim>
                                    <p:anim calcmode="lin" valueType="num">
                                      <p:cBhvr>
                                        <p:cTn id="56" dur="500" fill="hold"/>
                                        <p:tgtEl>
                                          <p:spTgt spid="69"/>
                                        </p:tgtEl>
                                        <p:attrNameLst>
                                          <p:attrName>ppt_h</p:attrName>
                                        </p:attrNameLst>
                                      </p:cBhvr>
                                      <p:tavLst>
                                        <p:tav tm="0">
                                          <p:val>
                                            <p:fltVal val="0"/>
                                          </p:val>
                                        </p:tav>
                                        <p:tav tm="100000">
                                          <p:val>
                                            <p:strVal val="#ppt_h"/>
                                          </p:val>
                                        </p:tav>
                                      </p:tavLst>
                                    </p:anim>
                                    <p:animEffect transition="in" filter="fade">
                                      <p:cBhvr>
                                        <p:cTn id="57" dur="500"/>
                                        <p:tgtEl>
                                          <p:spTgt spid="69"/>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50"/>
                                        </p:tgtEl>
                                        <p:attrNameLst>
                                          <p:attrName>style.visibility</p:attrName>
                                        </p:attrNameLst>
                                      </p:cBhvr>
                                      <p:to>
                                        <p:strVal val="visible"/>
                                      </p:to>
                                    </p:set>
                                    <p:anim calcmode="lin" valueType="num">
                                      <p:cBhvr>
                                        <p:cTn id="60" dur="500" fill="hold"/>
                                        <p:tgtEl>
                                          <p:spTgt spid="50"/>
                                        </p:tgtEl>
                                        <p:attrNameLst>
                                          <p:attrName>ppt_w</p:attrName>
                                        </p:attrNameLst>
                                      </p:cBhvr>
                                      <p:tavLst>
                                        <p:tav tm="0">
                                          <p:val>
                                            <p:fltVal val="0"/>
                                          </p:val>
                                        </p:tav>
                                        <p:tav tm="100000">
                                          <p:val>
                                            <p:strVal val="#ppt_w"/>
                                          </p:val>
                                        </p:tav>
                                      </p:tavLst>
                                    </p:anim>
                                    <p:anim calcmode="lin" valueType="num">
                                      <p:cBhvr>
                                        <p:cTn id="61" dur="500" fill="hold"/>
                                        <p:tgtEl>
                                          <p:spTgt spid="50"/>
                                        </p:tgtEl>
                                        <p:attrNameLst>
                                          <p:attrName>ppt_h</p:attrName>
                                        </p:attrNameLst>
                                      </p:cBhvr>
                                      <p:tavLst>
                                        <p:tav tm="0">
                                          <p:val>
                                            <p:fltVal val="0"/>
                                          </p:val>
                                        </p:tav>
                                        <p:tav tm="100000">
                                          <p:val>
                                            <p:strVal val="#ppt_h"/>
                                          </p:val>
                                        </p:tav>
                                      </p:tavLst>
                                    </p:anim>
                                    <p:animEffect transition="in" filter="fade">
                                      <p:cBhvr>
                                        <p:cTn id="62" dur="500"/>
                                        <p:tgtEl>
                                          <p:spTgt spid="50"/>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56"/>
                                        </p:tgtEl>
                                        <p:attrNameLst>
                                          <p:attrName>style.visibility</p:attrName>
                                        </p:attrNameLst>
                                      </p:cBhvr>
                                      <p:to>
                                        <p:strVal val="visible"/>
                                      </p:to>
                                    </p:set>
                                    <p:anim calcmode="lin" valueType="num">
                                      <p:cBhvr>
                                        <p:cTn id="65" dur="500" fill="hold"/>
                                        <p:tgtEl>
                                          <p:spTgt spid="56"/>
                                        </p:tgtEl>
                                        <p:attrNameLst>
                                          <p:attrName>ppt_w</p:attrName>
                                        </p:attrNameLst>
                                      </p:cBhvr>
                                      <p:tavLst>
                                        <p:tav tm="0">
                                          <p:val>
                                            <p:fltVal val="0"/>
                                          </p:val>
                                        </p:tav>
                                        <p:tav tm="100000">
                                          <p:val>
                                            <p:strVal val="#ppt_w"/>
                                          </p:val>
                                        </p:tav>
                                      </p:tavLst>
                                    </p:anim>
                                    <p:anim calcmode="lin" valueType="num">
                                      <p:cBhvr>
                                        <p:cTn id="66" dur="500" fill="hold"/>
                                        <p:tgtEl>
                                          <p:spTgt spid="56"/>
                                        </p:tgtEl>
                                        <p:attrNameLst>
                                          <p:attrName>ppt_h</p:attrName>
                                        </p:attrNameLst>
                                      </p:cBhvr>
                                      <p:tavLst>
                                        <p:tav tm="0">
                                          <p:val>
                                            <p:fltVal val="0"/>
                                          </p:val>
                                        </p:tav>
                                        <p:tav tm="100000">
                                          <p:val>
                                            <p:strVal val="#ppt_h"/>
                                          </p:val>
                                        </p:tav>
                                      </p:tavLst>
                                    </p:anim>
                                    <p:animEffect transition="in" filter="fade">
                                      <p:cBhvr>
                                        <p:cTn id="67" dur="500"/>
                                        <p:tgtEl>
                                          <p:spTgt spid="56"/>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 calcmode="lin" valueType="num">
                                      <p:cBhvr>
                                        <p:cTn id="70" dur="500" fill="hold"/>
                                        <p:tgtEl>
                                          <p:spTgt spid="57"/>
                                        </p:tgtEl>
                                        <p:attrNameLst>
                                          <p:attrName>ppt_w</p:attrName>
                                        </p:attrNameLst>
                                      </p:cBhvr>
                                      <p:tavLst>
                                        <p:tav tm="0">
                                          <p:val>
                                            <p:fltVal val="0"/>
                                          </p:val>
                                        </p:tav>
                                        <p:tav tm="100000">
                                          <p:val>
                                            <p:strVal val="#ppt_w"/>
                                          </p:val>
                                        </p:tav>
                                      </p:tavLst>
                                    </p:anim>
                                    <p:anim calcmode="lin" valueType="num">
                                      <p:cBhvr>
                                        <p:cTn id="71" dur="500" fill="hold"/>
                                        <p:tgtEl>
                                          <p:spTgt spid="57"/>
                                        </p:tgtEl>
                                        <p:attrNameLst>
                                          <p:attrName>ppt_h</p:attrName>
                                        </p:attrNameLst>
                                      </p:cBhvr>
                                      <p:tavLst>
                                        <p:tav tm="0">
                                          <p:val>
                                            <p:fltVal val="0"/>
                                          </p:val>
                                        </p:tav>
                                        <p:tav tm="100000">
                                          <p:val>
                                            <p:strVal val="#ppt_h"/>
                                          </p:val>
                                        </p:tav>
                                      </p:tavLst>
                                    </p:anim>
                                    <p:animEffect transition="in" filter="fade">
                                      <p:cBhvr>
                                        <p:cTn id="72" dur="500"/>
                                        <p:tgtEl>
                                          <p:spTgt spid="57"/>
                                        </p:tgtEl>
                                      </p:cBhvr>
                                    </p:animEffect>
                                  </p:childTnLst>
                                </p:cTn>
                              </p:par>
                            </p:childTnLst>
                          </p:cTn>
                        </p:par>
                        <p:par>
                          <p:cTn id="73" fill="hold">
                            <p:stCondLst>
                              <p:cond delay="2000"/>
                            </p:stCondLst>
                            <p:childTnLst>
                              <p:par>
                                <p:cTn id="74" presetID="53" presetClass="entr" presetSubtype="16"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 calcmode="lin" valueType="num">
                                      <p:cBhvr>
                                        <p:cTn id="76" dur="500" fill="hold"/>
                                        <p:tgtEl>
                                          <p:spTgt spid="72"/>
                                        </p:tgtEl>
                                        <p:attrNameLst>
                                          <p:attrName>ppt_w</p:attrName>
                                        </p:attrNameLst>
                                      </p:cBhvr>
                                      <p:tavLst>
                                        <p:tav tm="0">
                                          <p:val>
                                            <p:fltVal val="0"/>
                                          </p:val>
                                        </p:tav>
                                        <p:tav tm="100000">
                                          <p:val>
                                            <p:strVal val="#ppt_w"/>
                                          </p:val>
                                        </p:tav>
                                      </p:tavLst>
                                    </p:anim>
                                    <p:anim calcmode="lin" valueType="num">
                                      <p:cBhvr>
                                        <p:cTn id="77" dur="500" fill="hold"/>
                                        <p:tgtEl>
                                          <p:spTgt spid="72"/>
                                        </p:tgtEl>
                                        <p:attrNameLst>
                                          <p:attrName>ppt_h</p:attrName>
                                        </p:attrNameLst>
                                      </p:cBhvr>
                                      <p:tavLst>
                                        <p:tav tm="0">
                                          <p:val>
                                            <p:fltVal val="0"/>
                                          </p:val>
                                        </p:tav>
                                        <p:tav tm="100000">
                                          <p:val>
                                            <p:strVal val="#ppt_h"/>
                                          </p:val>
                                        </p:tav>
                                      </p:tavLst>
                                    </p:anim>
                                    <p:animEffect transition="in" filter="fade">
                                      <p:cBhvr>
                                        <p:cTn id="78" dur="500"/>
                                        <p:tgtEl>
                                          <p:spTgt spid="72"/>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48"/>
                                        </p:tgtEl>
                                        <p:attrNameLst>
                                          <p:attrName>style.visibility</p:attrName>
                                        </p:attrNameLst>
                                      </p:cBhvr>
                                      <p:to>
                                        <p:strVal val="visible"/>
                                      </p:to>
                                    </p:set>
                                    <p:anim calcmode="lin" valueType="num">
                                      <p:cBhvr>
                                        <p:cTn id="81" dur="500" fill="hold"/>
                                        <p:tgtEl>
                                          <p:spTgt spid="48"/>
                                        </p:tgtEl>
                                        <p:attrNameLst>
                                          <p:attrName>ppt_w</p:attrName>
                                        </p:attrNameLst>
                                      </p:cBhvr>
                                      <p:tavLst>
                                        <p:tav tm="0">
                                          <p:val>
                                            <p:fltVal val="0"/>
                                          </p:val>
                                        </p:tav>
                                        <p:tav tm="100000">
                                          <p:val>
                                            <p:strVal val="#ppt_w"/>
                                          </p:val>
                                        </p:tav>
                                      </p:tavLst>
                                    </p:anim>
                                    <p:anim calcmode="lin" valueType="num">
                                      <p:cBhvr>
                                        <p:cTn id="82" dur="500" fill="hold"/>
                                        <p:tgtEl>
                                          <p:spTgt spid="48"/>
                                        </p:tgtEl>
                                        <p:attrNameLst>
                                          <p:attrName>ppt_h</p:attrName>
                                        </p:attrNameLst>
                                      </p:cBhvr>
                                      <p:tavLst>
                                        <p:tav tm="0">
                                          <p:val>
                                            <p:fltVal val="0"/>
                                          </p:val>
                                        </p:tav>
                                        <p:tav tm="100000">
                                          <p:val>
                                            <p:strVal val="#ppt_h"/>
                                          </p:val>
                                        </p:tav>
                                      </p:tavLst>
                                    </p:anim>
                                    <p:animEffect transition="in" filter="fade">
                                      <p:cBhvr>
                                        <p:cTn id="83" dur="500"/>
                                        <p:tgtEl>
                                          <p:spTgt spid="48"/>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58"/>
                                        </p:tgtEl>
                                        <p:attrNameLst>
                                          <p:attrName>style.visibility</p:attrName>
                                        </p:attrNameLst>
                                      </p:cBhvr>
                                      <p:to>
                                        <p:strVal val="visible"/>
                                      </p:to>
                                    </p:set>
                                    <p:anim calcmode="lin" valueType="num">
                                      <p:cBhvr>
                                        <p:cTn id="86" dur="500" fill="hold"/>
                                        <p:tgtEl>
                                          <p:spTgt spid="58"/>
                                        </p:tgtEl>
                                        <p:attrNameLst>
                                          <p:attrName>ppt_w</p:attrName>
                                        </p:attrNameLst>
                                      </p:cBhvr>
                                      <p:tavLst>
                                        <p:tav tm="0">
                                          <p:val>
                                            <p:fltVal val="0"/>
                                          </p:val>
                                        </p:tav>
                                        <p:tav tm="100000">
                                          <p:val>
                                            <p:strVal val="#ppt_w"/>
                                          </p:val>
                                        </p:tav>
                                      </p:tavLst>
                                    </p:anim>
                                    <p:anim calcmode="lin" valueType="num">
                                      <p:cBhvr>
                                        <p:cTn id="87" dur="500" fill="hold"/>
                                        <p:tgtEl>
                                          <p:spTgt spid="58"/>
                                        </p:tgtEl>
                                        <p:attrNameLst>
                                          <p:attrName>ppt_h</p:attrName>
                                        </p:attrNameLst>
                                      </p:cBhvr>
                                      <p:tavLst>
                                        <p:tav tm="0">
                                          <p:val>
                                            <p:fltVal val="0"/>
                                          </p:val>
                                        </p:tav>
                                        <p:tav tm="100000">
                                          <p:val>
                                            <p:strVal val="#ppt_h"/>
                                          </p:val>
                                        </p:tav>
                                      </p:tavLst>
                                    </p:anim>
                                    <p:animEffect transition="in" filter="fade">
                                      <p:cBhvr>
                                        <p:cTn id="88" dur="500"/>
                                        <p:tgtEl>
                                          <p:spTgt spid="58"/>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59"/>
                                        </p:tgtEl>
                                        <p:attrNameLst>
                                          <p:attrName>style.visibility</p:attrName>
                                        </p:attrNameLst>
                                      </p:cBhvr>
                                      <p:to>
                                        <p:strVal val="visible"/>
                                      </p:to>
                                    </p:set>
                                    <p:anim calcmode="lin" valueType="num">
                                      <p:cBhvr>
                                        <p:cTn id="91" dur="500" fill="hold"/>
                                        <p:tgtEl>
                                          <p:spTgt spid="59"/>
                                        </p:tgtEl>
                                        <p:attrNameLst>
                                          <p:attrName>ppt_w</p:attrName>
                                        </p:attrNameLst>
                                      </p:cBhvr>
                                      <p:tavLst>
                                        <p:tav tm="0">
                                          <p:val>
                                            <p:fltVal val="0"/>
                                          </p:val>
                                        </p:tav>
                                        <p:tav tm="100000">
                                          <p:val>
                                            <p:strVal val="#ppt_w"/>
                                          </p:val>
                                        </p:tav>
                                      </p:tavLst>
                                    </p:anim>
                                    <p:anim calcmode="lin" valueType="num">
                                      <p:cBhvr>
                                        <p:cTn id="92" dur="500" fill="hold"/>
                                        <p:tgtEl>
                                          <p:spTgt spid="59"/>
                                        </p:tgtEl>
                                        <p:attrNameLst>
                                          <p:attrName>ppt_h</p:attrName>
                                        </p:attrNameLst>
                                      </p:cBhvr>
                                      <p:tavLst>
                                        <p:tav tm="0">
                                          <p:val>
                                            <p:fltVal val="0"/>
                                          </p:val>
                                        </p:tav>
                                        <p:tav tm="100000">
                                          <p:val>
                                            <p:strVal val="#ppt_h"/>
                                          </p:val>
                                        </p:tav>
                                      </p:tavLst>
                                    </p:anim>
                                    <p:animEffect transition="in" filter="fade">
                                      <p:cBhvr>
                                        <p:cTn id="93" dur="500"/>
                                        <p:tgtEl>
                                          <p:spTgt spid="59"/>
                                        </p:tgtEl>
                                      </p:cBhvr>
                                    </p:animEffect>
                                  </p:childTnLst>
                                </p:cTn>
                              </p:par>
                            </p:childTnLst>
                          </p:cTn>
                        </p:par>
                        <p:par>
                          <p:cTn id="94" fill="hold">
                            <p:stCondLst>
                              <p:cond delay="2500"/>
                            </p:stCondLst>
                            <p:childTnLst>
                              <p:par>
                                <p:cTn id="95" presetID="53" presetClass="entr" presetSubtype="16" fill="hold" grpId="0" nodeType="afterEffect">
                                  <p:stCondLst>
                                    <p:cond delay="0"/>
                                  </p:stCondLst>
                                  <p:childTnLst>
                                    <p:set>
                                      <p:cBhvr>
                                        <p:cTn id="96" dur="1" fill="hold">
                                          <p:stCondLst>
                                            <p:cond delay="0"/>
                                          </p:stCondLst>
                                        </p:cTn>
                                        <p:tgtEl>
                                          <p:spTgt spid="74"/>
                                        </p:tgtEl>
                                        <p:attrNameLst>
                                          <p:attrName>style.visibility</p:attrName>
                                        </p:attrNameLst>
                                      </p:cBhvr>
                                      <p:to>
                                        <p:strVal val="visible"/>
                                      </p:to>
                                    </p:set>
                                    <p:anim calcmode="lin" valueType="num">
                                      <p:cBhvr>
                                        <p:cTn id="97" dur="500" fill="hold"/>
                                        <p:tgtEl>
                                          <p:spTgt spid="74"/>
                                        </p:tgtEl>
                                        <p:attrNameLst>
                                          <p:attrName>ppt_w</p:attrName>
                                        </p:attrNameLst>
                                      </p:cBhvr>
                                      <p:tavLst>
                                        <p:tav tm="0">
                                          <p:val>
                                            <p:fltVal val="0"/>
                                          </p:val>
                                        </p:tav>
                                        <p:tav tm="100000">
                                          <p:val>
                                            <p:strVal val="#ppt_w"/>
                                          </p:val>
                                        </p:tav>
                                      </p:tavLst>
                                    </p:anim>
                                    <p:anim calcmode="lin" valueType="num">
                                      <p:cBhvr>
                                        <p:cTn id="98" dur="500" fill="hold"/>
                                        <p:tgtEl>
                                          <p:spTgt spid="74"/>
                                        </p:tgtEl>
                                        <p:attrNameLst>
                                          <p:attrName>ppt_h</p:attrName>
                                        </p:attrNameLst>
                                      </p:cBhvr>
                                      <p:tavLst>
                                        <p:tav tm="0">
                                          <p:val>
                                            <p:fltVal val="0"/>
                                          </p:val>
                                        </p:tav>
                                        <p:tav tm="100000">
                                          <p:val>
                                            <p:strVal val="#ppt_h"/>
                                          </p:val>
                                        </p:tav>
                                      </p:tavLst>
                                    </p:anim>
                                    <p:animEffect transition="in" filter="fade">
                                      <p:cBhvr>
                                        <p:cTn id="99" dur="500"/>
                                        <p:tgtEl>
                                          <p:spTgt spid="74"/>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45"/>
                                        </p:tgtEl>
                                        <p:attrNameLst>
                                          <p:attrName>style.visibility</p:attrName>
                                        </p:attrNameLst>
                                      </p:cBhvr>
                                      <p:to>
                                        <p:strVal val="visible"/>
                                      </p:to>
                                    </p:set>
                                    <p:anim calcmode="lin" valueType="num">
                                      <p:cBhvr>
                                        <p:cTn id="102" dur="500" fill="hold"/>
                                        <p:tgtEl>
                                          <p:spTgt spid="45"/>
                                        </p:tgtEl>
                                        <p:attrNameLst>
                                          <p:attrName>ppt_w</p:attrName>
                                        </p:attrNameLst>
                                      </p:cBhvr>
                                      <p:tavLst>
                                        <p:tav tm="0">
                                          <p:val>
                                            <p:fltVal val="0"/>
                                          </p:val>
                                        </p:tav>
                                        <p:tav tm="100000">
                                          <p:val>
                                            <p:strVal val="#ppt_w"/>
                                          </p:val>
                                        </p:tav>
                                      </p:tavLst>
                                    </p:anim>
                                    <p:anim calcmode="lin" valueType="num">
                                      <p:cBhvr>
                                        <p:cTn id="103" dur="500" fill="hold"/>
                                        <p:tgtEl>
                                          <p:spTgt spid="45"/>
                                        </p:tgtEl>
                                        <p:attrNameLst>
                                          <p:attrName>ppt_h</p:attrName>
                                        </p:attrNameLst>
                                      </p:cBhvr>
                                      <p:tavLst>
                                        <p:tav tm="0">
                                          <p:val>
                                            <p:fltVal val="0"/>
                                          </p:val>
                                        </p:tav>
                                        <p:tav tm="100000">
                                          <p:val>
                                            <p:strVal val="#ppt_h"/>
                                          </p:val>
                                        </p:tav>
                                      </p:tavLst>
                                    </p:anim>
                                    <p:animEffect transition="in" filter="fade">
                                      <p:cBhvr>
                                        <p:cTn id="104" dur="500"/>
                                        <p:tgtEl>
                                          <p:spTgt spid="45"/>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60"/>
                                        </p:tgtEl>
                                        <p:attrNameLst>
                                          <p:attrName>style.visibility</p:attrName>
                                        </p:attrNameLst>
                                      </p:cBhvr>
                                      <p:to>
                                        <p:strVal val="visible"/>
                                      </p:to>
                                    </p:set>
                                    <p:anim calcmode="lin" valueType="num">
                                      <p:cBhvr>
                                        <p:cTn id="107" dur="500" fill="hold"/>
                                        <p:tgtEl>
                                          <p:spTgt spid="60"/>
                                        </p:tgtEl>
                                        <p:attrNameLst>
                                          <p:attrName>ppt_w</p:attrName>
                                        </p:attrNameLst>
                                      </p:cBhvr>
                                      <p:tavLst>
                                        <p:tav tm="0">
                                          <p:val>
                                            <p:fltVal val="0"/>
                                          </p:val>
                                        </p:tav>
                                        <p:tav tm="100000">
                                          <p:val>
                                            <p:strVal val="#ppt_w"/>
                                          </p:val>
                                        </p:tav>
                                      </p:tavLst>
                                    </p:anim>
                                    <p:anim calcmode="lin" valueType="num">
                                      <p:cBhvr>
                                        <p:cTn id="108" dur="500" fill="hold"/>
                                        <p:tgtEl>
                                          <p:spTgt spid="60"/>
                                        </p:tgtEl>
                                        <p:attrNameLst>
                                          <p:attrName>ppt_h</p:attrName>
                                        </p:attrNameLst>
                                      </p:cBhvr>
                                      <p:tavLst>
                                        <p:tav tm="0">
                                          <p:val>
                                            <p:fltVal val="0"/>
                                          </p:val>
                                        </p:tav>
                                        <p:tav tm="100000">
                                          <p:val>
                                            <p:strVal val="#ppt_h"/>
                                          </p:val>
                                        </p:tav>
                                      </p:tavLst>
                                    </p:anim>
                                    <p:animEffect transition="in" filter="fade">
                                      <p:cBhvr>
                                        <p:cTn id="109" dur="500"/>
                                        <p:tgtEl>
                                          <p:spTgt spid="60"/>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61"/>
                                        </p:tgtEl>
                                        <p:attrNameLst>
                                          <p:attrName>style.visibility</p:attrName>
                                        </p:attrNameLst>
                                      </p:cBhvr>
                                      <p:to>
                                        <p:strVal val="visible"/>
                                      </p:to>
                                    </p:set>
                                    <p:anim calcmode="lin" valueType="num">
                                      <p:cBhvr>
                                        <p:cTn id="112" dur="500" fill="hold"/>
                                        <p:tgtEl>
                                          <p:spTgt spid="61"/>
                                        </p:tgtEl>
                                        <p:attrNameLst>
                                          <p:attrName>ppt_w</p:attrName>
                                        </p:attrNameLst>
                                      </p:cBhvr>
                                      <p:tavLst>
                                        <p:tav tm="0">
                                          <p:val>
                                            <p:fltVal val="0"/>
                                          </p:val>
                                        </p:tav>
                                        <p:tav tm="100000">
                                          <p:val>
                                            <p:strVal val="#ppt_w"/>
                                          </p:val>
                                        </p:tav>
                                      </p:tavLst>
                                    </p:anim>
                                    <p:anim calcmode="lin" valueType="num">
                                      <p:cBhvr>
                                        <p:cTn id="113" dur="500" fill="hold"/>
                                        <p:tgtEl>
                                          <p:spTgt spid="61"/>
                                        </p:tgtEl>
                                        <p:attrNameLst>
                                          <p:attrName>ppt_h</p:attrName>
                                        </p:attrNameLst>
                                      </p:cBhvr>
                                      <p:tavLst>
                                        <p:tav tm="0">
                                          <p:val>
                                            <p:fltVal val="0"/>
                                          </p:val>
                                        </p:tav>
                                        <p:tav tm="100000">
                                          <p:val>
                                            <p:strVal val="#ppt_h"/>
                                          </p:val>
                                        </p:tav>
                                      </p:tavLst>
                                    </p:anim>
                                    <p:animEffect transition="in" filter="fade">
                                      <p:cBhvr>
                                        <p:cTn id="114" dur="500"/>
                                        <p:tgtEl>
                                          <p:spTgt spid="61"/>
                                        </p:tgtEl>
                                      </p:cBhvr>
                                    </p:animEffect>
                                  </p:childTnLst>
                                </p:cTn>
                              </p:par>
                            </p:childTnLst>
                          </p:cTn>
                        </p:par>
                        <p:par>
                          <p:cTn id="115" fill="hold">
                            <p:stCondLst>
                              <p:cond delay="3000"/>
                            </p:stCondLst>
                            <p:childTnLst>
                              <p:par>
                                <p:cTn id="116" presetID="53" presetClass="entr" presetSubtype="16" fill="hold" grpId="0" nodeType="afterEffect">
                                  <p:stCondLst>
                                    <p:cond delay="0"/>
                                  </p:stCondLst>
                                  <p:childTnLst>
                                    <p:set>
                                      <p:cBhvr>
                                        <p:cTn id="117" dur="1" fill="hold">
                                          <p:stCondLst>
                                            <p:cond delay="0"/>
                                          </p:stCondLst>
                                        </p:cTn>
                                        <p:tgtEl>
                                          <p:spTgt spid="68"/>
                                        </p:tgtEl>
                                        <p:attrNameLst>
                                          <p:attrName>style.visibility</p:attrName>
                                        </p:attrNameLst>
                                      </p:cBhvr>
                                      <p:to>
                                        <p:strVal val="visible"/>
                                      </p:to>
                                    </p:set>
                                    <p:anim calcmode="lin" valueType="num">
                                      <p:cBhvr>
                                        <p:cTn id="118" dur="500" fill="hold"/>
                                        <p:tgtEl>
                                          <p:spTgt spid="68"/>
                                        </p:tgtEl>
                                        <p:attrNameLst>
                                          <p:attrName>ppt_w</p:attrName>
                                        </p:attrNameLst>
                                      </p:cBhvr>
                                      <p:tavLst>
                                        <p:tav tm="0">
                                          <p:val>
                                            <p:fltVal val="0"/>
                                          </p:val>
                                        </p:tav>
                                        <p:tav tm="100000">
                                          <p:val>
                                            <p:strVal val="#ppt_w"/>
                                          </p:val>
                                        </p:tav>
                                      </p:tavLst>
                                    </p:anim>
                                    <p:anim calcmode="lin" valueType="num">
                                      <p:cBhvr>
                                        <p:cTn id="119" dur="500" fill="hold"/>
                                        <p:tgtEl>
                                          <p:spTgt spid="68"/>
                                        </p:tgtEl>
                                        <p:attrNameLst>
                                          <p:attrName>ppt_h</p:attrName>
                                        </p:attrNameLst>
                                      </p:cBhvr>
                                      <p:tavLst>
                                        <p:tav tm="0">
                                          <p:val>
                                            <p:fltVal val="0"/>
                                          </p:val>
                                        </p:tav>
                                        <p:tav tm="100000">
                                          <p:val>
                                            <p:strVal val="#ppt_h"/>
                                          </p:val>
                                        </p:tav>
                                      </p:tavLst>
                                    </p:anim>
                                    <p:animEffect transition="in" filter="fade">
                                      <p:cBhvr>
                                        <p:cTn id="120" dur="500"/>
                                        <p:tgtEl>
                                          <p:spTgt spid="68"/>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47"/>
                                        </p:tgtEl>
                                        <p:attrNameLst>
                                          <p:attrName>style.visibility</p:attrName>
                                        </p:attrNameLst>
                                      </p:cBhvr>
                                      <p:to>
                                        <p:strVal val="visible"/>
                                      </p:to>
                                    </p:set>
                                    <p:anim calcmode="lin" valueType="num">
                                      <p:cBhvr>
                                        <p:cTn id="123" dur="500" fill="hold"/>
                                        <p:tgtEl>
                                          <p:spTgt spid="47"/>
                                        </p:tgtEl>
                                        <p:attrNameLst>
                                          <p:attrName>ppt_w</p:attrName>
                                        </p:attrNameLst>
                                      </p:cBhvr>
                                      <p:tavLst>
                                        <p:tav tm="0">
                                          <p:val>
                                            <p:fltVal val="0"/>
                                          </p:val>
                                        </p:tav>
                                        <p:tav tm="100000">
                                          <p:val>
                                            <p:strVal val="#ppt_w"/>
                                          </p:val>
                                        </p:tav>
                                      </p:tavLst>
                                    </p:anim>
                                    <p:anim calcmode="lin" valueType="num">
                                      <p:cBhvr>
                                        <p:cTn id="124" dur="500" fill="hold"/>
                                        <p:tgtEl>
                                          <p:spTgt spid="47"/>
                                        </p:tgtEl>
                                        <p:attrNameLst>
                                          <p:attrName>ppt_h</p:attrName>
                                        </p:attrNameLst>
                                      </p:cBhvr>
                                      <p:tavLst>
                                        <p:tav tm="0">
                                          <p:val>
                                            <p:fltVal val="0"/>
                                          </p:val>
                                        </p:tav>
                                        <p:tav tm="100000">
                                          <p:val>
                                            <p:strVal val="#ppt_h"/>
                                          </p:val>
                                        </p:tav>
                                      </p:tavLst>
                                    </p:anim>
                                    <p:animEffect transition="in" filter="fade">
                                      <p:cBhvr>
                                        <p:cTn id="125" dur="500"/>
                                        <p:tgtEl>
                                          <p:spTgt spid="47"/>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62"/>
                                        </p:tgtEl>
                                        <p:attrNameLst>
                                          <p:attrName>style.visibility</p:attrName>
                                        </p:attrNameLst>
                                      </p:cBhvr>
                                      <p:to>
                                        <p:strVal val="visible"/>
                                      </p:to>
                                    </p:set>
                                    <p:anim calcmode="lin" valueType="num">
                                      <p:cBhvr>
                                        <p:cTn id="128" dur="500" fill="hold"/>
                                        <p:tgtEl>
                                          <p:spTgt spid="62"/>
                                        </p:tgtEl>
                                        <p:attrNameLst>
                                          <p:attrName>ppt_w</p:attrName>
                                        </p:attrNameLst>
                                      </p:cBhvr>
                                      <p:tavLst>
                                        <p:tav tm="0">
                                          <p:val>
                                            <p:fltVal val="0"/>
                                          </p:val>
                                        </p:tav>
                                        <p:tav tm="100000">
                                          <p:val>
                                            <p:strVal val="#ppt_w"/>
                                          </p:val>
                                        </p:tav>
                                      </p:tavLst>
                                    </p:anim>
                                    <p:anim calcmode="lin" valueType="num">
                                      <p:cBhvr>
                                        <p:cTn id="129" dur="500" fill="hold"/>
                                        <p:tgtEl>
                                          <p:spTgt spid="62"/>
                                        </p:tgtEl>
                                        <p:attrNameLst>
                                          <p:attrName>ppt_h</p:attrName>
                                        </p:attrNameLst>
                                      </p:cBhvr>
                                      <p:tavLst>
                                        <p:tav tm="0">
                                          <p:val>
                                            <p:fltVal val="0"/>
                                          </p:val>
                                        </p:tav>
                                        <p:tav tm="100000">
                                          <p:val>
                                            <p:strVal val="#ppt_h"/>
                                          </p:val>
                                        </p:tav>
                                      </p:tavLst>
                                    </p:anim>
                                    <p:animEffect transition="in" filter="fade">
                                      <p:cBhvr>
                                        <p:cTn id="130" dur="500"/>
                                        <p:tgtEl>
                                          <p:spTgt spid="62"/>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63"/>
                                        </p:tgtEl>
                                        <p:attrNameLst>
                                          <p:attrName>style.visibility</p:attrName>
                                        </p:attrNameLst>
                                      </p:cBhvr>
                                      <p:to>
                                        <p:strVal val="visible"/>
                                      </p:to>
                                    </p:set>
                                    <p:anim calcmode="lin" valueType="num">
                                      <p:cBhvr>
                                        <p:cTn id="133" dur="500" fill="hold"/>
                                        <p:tgtEl>
                                          <p:spTgt spid="63"/>
                                        </p:tgtEl>
                                        <p:attrNameLst>
                                          <p:attrName>ppt_w</p:attrName>
                                        </p:attrNameLst>
                                      </p:cBhvr>
                                      <p:tavLst>
                                        <p:tav tm="0">
                                          <p:val>
                                            <p:fltVal val="0"/>
                                          </p:val>
                                        </p:tav>
                                        <p:tav tm="100000">
                                          <p:val>
                                            <p:strVal val="#ppt_w"/>
                                          </p:val>
                                        </p:tav>
                                      </p:tavLst>
                                    </p:anim>
                                    <p:anim calcmode="lin" valueType="num">
                                      <p:cBhvr>
                                        <p:cTn id="134" dur="500" fill="hold"/>
                                        <p:tgtEl>
                                          <p:spTgt spid="63"/>
                                        </p:tgtEl>
                                        <p:attrNameLst>
                                          <p:attrName>ppt_h</p:attrName>
                                        </p:attrNameLst>
                                      </p:cBhvr>
                                      <p:tavLst>
                                        <p:tav tm="0">
                                          <p:val>
                                            <p:fltVal val="0"/>
                                          </p:val>
                                        </p:tav>
                                        <p:tav tm="100000">
                                          <p:val>
                                            <p:strVal val="#ppt_h"/>
                                          </p:val>
                                        </p:tav>
                                      </p:tavLst>
                                    </p:anim>
                                    <p:animEffect transition="in" filter="fade">
                                      <p:cBhvr>
                                        <p:cTn id="135" dur="500"/>
                                        <p:tgtEl>
                                          <p:spTgt spid="63"/>
                                        </p:tgtEl>
                                      </p:cBhvr>
                                    </p:animEffect>
                                  </p:childTnLst>
                                </p:cTn>
                              </p:par>
                            </p:childTnLst>
                          </p:cTn>
                        </p:par>
                        <p:par>
                          <p:cTn id="136" fill="hold">
                            <p:stCondLst>
                              <p:cond delay="3500"/>
                            </p:stCondLst>
                            <p:childTnLst>
                              <p:par>
                                <p:cTn id="137" presetID="53" presetClass="entr" presetSubtype="16" fill="hold" grpId="0" nodeType="afterEffect">
                                  <p:stCondLst>
                                    <p:cond delay="0"/>
                                  </p:stCondLst>
                                  <p:childTnLst>
                                    <p:set>
                                      <p:cBhvr>
                                        <p:cTn id="138" dur="1" fill="hold">
                                          <p:stCondLst>
                                            <p:cond delay="0"/>
                                          </p:stCondLst>
                                        </p:cTn>
                                        <p:tgtEl>
                                          <p:spTgt spid="71"/>
                                        </p:tgtEl>
                                        <p:attrNameLst>
                                          <p:attrName>style.visibility</p:attrName>
                                        </p:attrNameLst>
                                      </p:cBhvr>
                                      <p:to>
                                        <p:strVal val="visible"/>
                                      </p:to>
                                    </p:set>
                                    <p:anim calcmode="lin" valueType="num">
                                      <p:cBhvr>
                                        <p:cTn id="139" dur="500" fill="hold"/>
                                        <p:tgtEl>
                                          <p:spTgt spid="71"/>
                                        </p:tgtEl>
                                        <p:attrNameLst>
                                          <p:attrName>ppt_w</p:attrName>
                                        </p:attrNameLst>
                                      </p:cBhvr>
                                      <p:tavLst>
                                        <p:tav tm="0">
                                          <p:val>
                                            <p:fltVal val="0"/>
                                          </p:val>
                                        </p:tav>
                                        <p:tav tm="100000">
                                          <p:val>
                                            <p:strVal val="#ppt_w"/>
                                          </p:val>
                                        </p:tav>
                                      </p:tavLst>
                                    </p:anim>
                                    <p:anim calcmode="lin" valueType="num">
                                      <p:cBhvr>
                                        <p:cTn id="140" dur="500" fill="hold"/>
                                        <p:tgtEl>
                                          <p:spTgt spid="71"/>
                                        </p:tgtEl>
                                        <p:attrNameLst>
                                          <p:attrName>ppt_h</p:attrName>
                                        </p:attrNameLst>
                                      </p:cBhvr>
                                      <p:tavLst>
                                        <p:tav tm="0">
                                          <p:val>
                                            <p:fltVal val="0"/>
                                          </p:val>
                                        </p:tav>
                                        <p:tav tm="100000">
                                          <p:val>
                                            <p:strVal val="#ppt_h"/>
                                          </p:val>
                                        </p:tav>
                                      </p:tavLst>
                                    </p:anim>
                                    <p:animEffect transition="in" filter="fade">
                                      <p:cBhvr>
                                        <p:cTn id="141" dur="500"/>
                                        <p:tgtEl>
                                          <p:spTgt spid="71"/>
                                        </p:tgtEl>
                                      </p:cBhvr>
                                    </p:animEffect>
                                  </p:childTnLst>
                                </p:cTn>
                              </p:par>
                              <p:par>
                                <p:cTn id="142" presetID="53" presetClass="entr" presetSubtype="16" fill="hold" grpId="0" nodeType="withEffect">
                                  <p:stCondLst>
                                    <p:cond delay="0"/>
                                  </p:stCondLst>
                                  <p:childTnLst>
                                    <p:set>
                                      <p:cBhvr>
                                        <p:cTn id="143" dur="1" fill="hold">
                                          <p:stCondLst>
                                            <p:cond delay="0"/>
                                          </p:stCondLst>
                                        </p:cTn>
                                        <p:tgtEl>
                                          <p:spTgt spid="51"/>
                                        </p:tgtEl>
                                        <p:attrNameLst>
                                          <p:attrName>style.visibility</p:attrName>
                                        </p:attrNameLst>
                                      </p:cBhvr>
                                      <p:to>
                                        <p:strVal val="visible"/>
                                      </p:to>
                                    </p:set>
                                    <p:anim calcmode="lin" valueType="num">
                                      <p:cBhvr>
                                        <p:cTn id="144" dur="500" fill="hold"/>
                                        <p:tgtEl>
                                          <p:spTgt spid="51"/>
                                        </p:tgtEl>
                                        <p:attrNameLst>
                                          <p:attrName>ppt_w</p:attrName>
                                        </p:attrNameLst>
                                      </p:cBhvr>
                                      <p:tavLst>
                                        <p:tav tm="0">
                                          <p:val>
                                            <p:fltVal val="0"/>
                                          </p:val>
                                        </p:tav>
                                        <p:tav tm="100000">
                                          <p:val>
                                            <p:strVal val="#ppt_w"/>
                                          </p:val>
                                        </p:tav>
                                      </p:tavLst>
                                    </p:anim>
                                    <p:anim calcmode="lin" valueType="num">
                                      <p:cBhvr>
                                        <p:cTn id="145" dur="500" fill="hold"/>
                                        <p:tgtEl>
                                          <p:spTgt spid="51"/>
                                        </p:tgtEl>
                                        <p:attrNameLst>
                                          <p:attrName>ppt_h</p:attrName>
                                        </p:attrNameLst>
                                      </p:cBhvr>
                                      <p:tavLst>
                                        <p:tav tm="0">
                                          <p:val>
                                            <p:fltVal val="0"/>
                                          </p:val>
                                        </p:tav>
                                        <p:tav tm="100000">
                                          <p:val>
                                            <p:strVal val="#ppt_h"/>
                                          </p:val>
                                        </p:tav>
                                      </p:tavLst>
                                    </p:anim>
                                    <p:animEffect transition="in" filter="fade">
                                      <p:cBhvr>
                                        <p:cTn id="146" dur="500"/>
                                        <p:tgtEl>
                                          <p:spTgt spid="51"/>
                                        </p:tgtEl>
                                      </p:cBhvr>
                                    </p:animEffect>
                                  </p:childTnLst>
                                </p:cTn>
                              </p:par>
                              <p:par>
                                <p:cTn id="147" presetID="53" presetClass="entr" presetSubtype="16" fill="hold" grpId="0" nodeType="withEffect">
                                  <p:stCondLst>
                                    <p:cond delay="0"/>
                                  </p:stCondLst>
                                  <p:childTnLst>
                                    <p:set>
                                      <p:cBhvr>
                                        <p:cTn id="148" dur="1" fill="hold">
                                          <p:stCondLst>
                                            <p:cond delay="0"/>
                                          </p:stCondLst>
                                        </p:cTn>
                                        <p:tgtEl>
                                          <p:spTgt spid="64"/>
                                        </p:tgtEl>
                                        <p:attrNameLst>
                                          <p:attrName>style.visibility</p:attrName>
                                        </p:attrNameLst>
                                      </p:cBhvr>
                                      <p:to>
                                        <p:strVal val="visible"/>
                                      </p:to>
                                    </p:set>
                                    <p:anim calcmode="lin" valueType="num">
                                      <p:cBhvr>
                                        <p:cTn id="149" dur="500" fill="hold"/>
                                        <p:tgtEl>
                                          <p:spTgt spid="64"/>
                                        </p:tgtEl>
                                        <p:attrNameLst>
                                          <p:attrName>ppt_w</p:attrName>
                                        </p:attrNameLst>
                                      </p:cBhvr>
                                      <p:tavLst>
                                        <p:tav tm="0">
                                          <p:val>
                                            <p:fltVal val="0"/>
                                          </p:val>
                                        </p:tav>
                                        <p:tav tm="100000">
                                          <p:val>
                                            <p:strVal val="#ppt_w"/>
                                          </p:val>
                                        </p:tav>
                                      </p:tavLst>
                                    </p:anim>
                                    <p:anim calcmode="lin" valueType="num">
                                      <p:cBhvr>
                                        <p:cTn id="150" dur="500" fill="hold"/>
                                        <p:tgtEl>
                                          <p:spTgt spid="64"/>
                                        </p:tgtEl>
                                        <p:attrNameLst>
                                          <p:attrName>ppt_h</p:attrName>
                                        </p:attrNameLst>
                                      </p:cBhvr>
                                      <p:tavLst>
                                        <p:tav tm="0">
                                          <p:val>
                                            <p:fltVal val="0"/>
                                          </p:val>
                                        </p:tav>
                                        <p:tav tm="100000">
                                          <p:val>
                                            <p:strVal val="#ppt_h"/>
                                          </p:val>
                                        </p:tav>
                                      </p:tavLst>
                                    </p:anim>
                                    <p:animEffect transition="in" filter="fade">
                                      <p:cBhvr>
                                        <p:cTn id="151" dur="500"/>
                                        <p:tgtEl>
                                          <p:spTgt spid="64"/>
                                        </p:tgtEl>
                                      </p:cBhvr>
                                    </p:animEffect>
                                  </p:childTnLst>
                                </p:cTn>
                              </p:par>
                              <p:par>
                                <p:cTn id="152" presetID="53" presetClass="entr" presetSubtype="16" fill="hold" grpId="0" nodeType="withEffect">
                                  <p:stCondLst>
                                    <p:cond delay="0"/>
                                  </p:stCondLst>
                                  <p:childTnLst>
                                    <p:set>
                                      <p:cBhvr>
                                        <p:cTn id="153" dur="1" fill="hold">
                                          <p:stCondLst>
                                            <p:cond delay="0"/>
                                          </p:stCondLst>
                                        </p:cTn>
                                        <p:tgtEl>
                                          <p:spTgt spid="65"/>
                                        </p:tgtEl>
                                        <p:attrNameLst>
                                          <p:attrName>style.visibility</p:attrName>
                                        </p:attrNameLst>
                                      </p:cBhvr>
                                      <p:to>
                                        <p:strVal val="visible"/>
                                      </p:to>
                                    </p:set>
                                    <p:anim calcmode="lin" valueType="num">
                                      <p:cBhvr>
                                        <p:cTn id="154" dur="500" fill="hold"/>
                                        <p:tgtEl>
                                          <p:spTgt spid="65"/>
                                        </p:tgtEl>
                                        <p:attrNameLst>
                                          <p:attrName>ppt_w</p:attrName>
                                        </p:attrNameLst>
                                      </p:cBhvr>
                                      <p:tavLst>
                                        <p:tav tm="0">
                                          <p:val>
                                            <p:fltVal val="0"/>
                                          </p:val>
                                        </p:tav>
                                        <p:tav tm="100000">
                                          <p:val>
                                            <p:strVal val="#ppt_w"/>
                                          </p:val>
                                        </p:tav>
                                      </p:tavLst>
                                    </p:anim>
                                    <p:anim calcmode="lin" valueType="num">
                                      <p:cBhvr>
                                        <p:cTn id="155" dur="500" fill="hold"/>
                                        <p:tgtEl>
                                          <p:spTgt spid="65"/>
                                        </p:tgtEl>
                                        <p:attrNameLst>
                                          <p:attrName>ppt_h</p:attrName>
                                        </p:attrNameLst>
                                      </p:cBhvr>
                                      <p:tavLst>
                                        <p:tav tm="0">
                                          <p:val>
                                            <p:fltVal val="0"/>
                                          </p:val>
                                        </p:tav>
                                        <p:tav tm="100000">
                                          <p:val>
                                            <p:strVal val="#ppt_h"/>
                                          </p:val>
                                        </p:tav>
                                      </p:tavLst>
                                    </p:anim>
                                    <p:animEffect transition="in" filter="fade">
                                      <p:cBhvr>
                                        <p:cTn id="156" dur="500"/>
                                        <p:tgtEl>
                                          <p:spTgt spid="65"/>
                                        </p:tgtEl>
                                      </p:cBhvr>
                                    </p:animEffect>
                                  </p:childTnLst>
                                </p:cTn>
                              </p:par>
                            </p:childTnLst>
                          </p:cTn>
                        </p:par>
                        <p:par>
                          <p:cTn id="157" fill="hold">
                            <p:stCondLst>
                              <p:cond delay="4000"/>
                            </p:stCondLst>
                            <p:childTnLst>
                              <p:par>
                                <p:cTn id="158" presetID="53" presetClass="entr" presetSubtype="16" fill="hold" grpId="0" nodeType="afterEffect">
                                  <p:stCondLst>
                                    <p:cond delay="0"/>
                                  </p:stCondLst>
                                  <p:childTnLst>
                                    <p:set>
                                      <p:cBhvr>
                                        <p:cTn id="159" dur="1" fill="hold">
                                          <p:stCondLst>
                                            <p:cond delay="0"/>
                                          </p:stCondLst>
                                        </p:cTn>
                                        <p:tgtEl>
                                          <p:spTgt spid="75"/>
                                        </p:tgtEl>
                                        <p:attrNameLst>
                                          <p:attrName>style.visibility</p:attrName>
                                        </p:attrNameLst>
                                      </p:cBhvr>
                                      <p:to>
                                        <p:strVal val="visible"/>
                                      </p:to>
                                    </p:set>
                                    <p:anim calcmode="lin" valueType="num">
                                      <p:cBhvr>
                                        <p:cTn id="160" dur="500" fill="hold"/>
                                        <p:tgtEl>
                                          <p:spTgt spid="75"/>
                                        </p:tgtEl>
                                        <p:attrNameLst>
                                          <p:attrName>ppt_w</p:attrName>
                                        </p:attrNameLst>
                                      </p:cBhvr>
                                      <p:tavLst>
                                        <p:tav tm="0">
                                          <p:val>
                                            <p:fltVal val="0"/>
                                          </p:val>
                                        </p:tav>
                                        <p:tav tm="100000">
                                          <p:val>
                                            <p:strVal val="#ppt_w"/>
                                          </p:val>
                                        </p:tav>
                                      </p:tavLst>
                                    </p:anim>
                                    <p:anim calcmode="lin" valueType="num">
                                      <p:cBhvr>
                                        <p:cTn id="161" dur="500" fill="hold"/>
                                        <p:tgtEl>
                                          <p:spTgt spid="75"/>
                                        </p:tgtEl>
                                        <p:attrNameLst>
                                          <p:attrName>ppt_h</p:attrName>
                                        </p:attrNameLst>
                                      </p:cBhvr>
                                      <p:tavLst>
                                        <p:tav tm="0">
                                          <p:val>
                                            <p:fltVal val="0"/>
                                          </p:val>
                                        </p:tav>
                                        <p:tav tm="100000">
                                          <p:val>
                                            <p:strVal val="#ppt_h"/>
                                          </p:val>
                                        </p:tav>
                                      </p:tavLst>
                                    </p:anim>
                                    <p:animEffect transition="in" filter="fade">
                                      <p:cBhvr>
                                        <p:cTn id="162" dur="500"/>
                                        <p:tgtEl>
                                          <p:spTgt spid="75"/>
                                        </p:tgtEl>
                                      </p:cBhvr>
                                    </p:animEffect>
                                  </p:childTnLst>
                                </p:cTn>
                              </p:par>
                              <p:par>
                                <p:cTn id="163" presetID="53" presetClass="entr" presetSubtype="16" fill="hold" grpId="0" nodeType="withEffect">
                                  <p:stCondLst>
                                    <p:cond delay="0"/>
                                  </p:stCondLst>
                                  <p:childTnLst>
                                    <p:set>
                                      <p:cBhvr>
                                        <p:cTn id="164" dur="1" fill="hold">
                                          <p:stCondLst>
                                            <p:cond delay="0"/>
                                          </p:stCondLst>
                                        </p:cTn>
                                        <p:tgtEl>
                                          <p:spTgt spid="49"/>
                                        </p:tgtEl>
                                        <p:attrNameLst>
                                          <p:attrName>style.visibility</p:attrName>
                                        </p:attrNameLst>
                                      </p:cBhvr>
                                      <p:to>
                                        <p:strVal val="visible"/>
                                      </p:to>
                                    </p:set>
                                    <p:anim calcmode="lin" valueType="num">
                                      <p:cBhvr>
                                        <p:cTn id="165" dur="500" fill="hold"/>
                                        <p:tgtEl>
                                          <p:spTgt spid="49"/>
                                        </p:tgtEl>
                                        <p:attrNameLst>
                                          <p:attrName>ppt_w</p:attrName>
                                        </p:attrNameLst>
                                      </p:cBhvr>
                                      <p:tavLst>
                                        <p:tav tm="0">
                                          <p:val>
                                            <p:fltVal val="0"/>
                                          </p:val>
                                        </p:tav>
                                        <p:tav tm="100000">
                                          <p:val>
                                            <p:strVal val="#ppt_w"/>
                                          </p:val>
                                        </p:tav>
                                      </p:tavLst>
                                    </p:anim>
                                    <p:anim calcmode="lin" valueType="num">
                                      <p:cBhvr>
                                        <p:cTn id="166" dur="500" fill="hold"/>
                                        <p:tgtEl>
                                          <p:spTgt spid="49"/>
                                        </p:tgtEl>
                                        <p:attrNameLst>
                                          <p:attrName>ppt_h</p:attrName>
                                        </p:attrNameLst>
                                      </p:cBhvr>
                                      <p:tavLst>
                                        <p:tav tm="0">
                                          <p:val>
                                            <p:fltVal val="0"/>
                                          </p:val>
                                        </p:tav>
                                        <p:tav tm="100000">
                                          <p:val>
                                            <p:strVal val="#ppt_h"/>
                                          </p:val>
                                        </p:tav>
                                      </p:tavLst>
                                    </p:anim>
                                    <p:animEffect transition="in" filter="fade">
                                      <p:cBhvr>
                                        <p:cTn id="167" dur="500"/>
                                        <p:tgtEl>
                                          <p:spTgt spid="49"/>
                                        </p:tgtEl>
                                      </p:cBhvr>
                                    </p:animEffect>
                                  </p:childTnLst>
                                </p:cTn>
                              </p:par>
                              <p:par>
                                <p:cTn id="168" presetID="53" presetClass="entr" presetSubtype="16" fill="hold" grpId="0" nodeType="withEffect">
                                  <p:stCondLst>
                                    <p:cond delay="0"/>
                                  </p:stCondLst>
                                  <p:childTnLst>
                                    <p:set>
                                      <p:cBhvr>
                                        <p:cTn id="169" dur="1" fill="hold">
                                          <p:stCondLst>
                                            <p:cond delay="0"/>
                                          </p:stCondLst>
                                        </p:cTn>
                                        <p:tgtEl>
                                          <p:spTgt spid="66"/>
                                        </p:tgtEl>
                                        <p:attrNameLst>
                                          <p:attrName>style.visibility</p:attrName>
                                        </p:attrNameLst>
                                      </p:cBhvr>
                                      <p:to>
                                        <p:strVal val="visible"/>
                                      </p:to>
                                    </p:set>
                                    <p:anim calcmode="lin" valueType="num">
                                      <p:cBhvr>
                                        <p:cTn id="170" dur="500" fill="hold"/>
                                        <p:tgtEl>
                                          <p:spTgt spid="66"/>
                                        </p:tgtEl>
                                        <p:attrNameLst>
                                          <p:attrName>ppt_w</p:attrName>
                                        </p:attrNameLst>
                                      </p:cBhvr>
                                      <p:tavLst>
                                        <p:tav tm="0">
                                          <p:val>
                                            <p:fltVal val="0"/>
                                          </p:val>
                                        </p:tav>
                                        <p:tav tm="100000">
                                          <p:val>
                                            <p:strVal val="#ppt_w"/>
                                          </p:val>
                                        </p:tav>
                                      </p:tavLst>
                                    </p:anim>
                                    <p:anim calcmode="lin" valueType="num">
                                      <p:cBhvr>
                                        <p:cTn id="171" dur="500" fill="hold"/>
                                        <p:tgtEl>
                                          <p:spTgt spid="66"/>
                                        </p:tgtEl>
                                        <p:attrNameLst>
                                          <p:attrName>ppt_h</p:attrName>
                                        </p:attrNameLst>
                                      </p:cBhvr>
                                      <p:tavLst>
                                        <p:tav tm="0">
                                          <p:val>
                                            <p:fltVal val="0"/>
                                          </p:val>
                                        </p:tav>
                                        <p:tav tm="100000">
                                          <p:val>
                                            <p:strVal val="#ppt_h"/>
                                          </p:val>
                                        </p:tav>
                                      </p:tavLst>
                                    </p:anim>
                                    <p:animEffect transition="in" filter="fade">
                                      <p:cBhvr>
                                        <p:cTn id="172" dur="500"/>
                                        <p:tgtEl>
                                          <p:spTgt spid="66"/>
                                        </p:tgtEl>
                                      </p:cBhvr>
                                    </p:animEffect>
                                  </p:childTnLst>
                                </p:cTn>
                              </p:par>
                              <p:par>
                                <p:cTn id="173" presetID="53" presetClass="entr" presetSubtype="16" fill="hold" grpId="0" nodeType="withEffect">
                                  <p:stCondLst>
                                    <p:cond delay="0"/>
                                  </p:stCondLst>
                                  <p:childTnLst>
                                    <p:set>
                                      <p:cBhvr>
                                        <p:cTn id="174" dur="1" fill="hold">
                                          <p:stCondLst>
                                            <p:cond delay="0"/>
                                          </p:stCondLst>
                                        </p:cTn>
                                        <p:tgtEl>
                                          <p:spTgt spid="67"/>
                                        </p:tgtEl>
                                        <p:attrNameLst>
                                          <p:attrName>style.visibility</p:attrName>
                                        </p:attrNameLst>
                                      </p:cBhvr>
                                      <p:to>
                                        <p:strVal val="visible"/>
                                      </p:to>
                                    </p:set>
                                    <p:anim calcmode="lin" valueType="num">
                                      <p:cBhvr>
                                        <p:cTn id="175" dur="500" fill="hold"/>
                                        <p:tgtEl>
                                          <p:spTgt spid="67"/>
                                        </p:tgtEl>
                                        <p:attrNameLst>
                                          <p:attrName>ppt_w</p:attrName>
                                        </p:attrNameLst>
                                      </p:cBhvr>
                                      <p:tavLst>
                                        <p:tav tm="0">
                                          <p:val>
                                            <p:fltVal val="0"/>
                                          </p:val>
                                        </p:tav>
                                        <p:tav tm="100000">
                                          <p:val>
                                            <p:strVal val="#ppt_w"/>
                                          </p:val>
                                        </p:tav>
                                      </p:tavLst>
                                    </p:anim>
                                    <p:anim calcmode="lin" valueType="num">
                                      <p:cBhvr>
                                        <p:cTn id="176" dur="500" fill="hold"/>
                                        <p:tgtEl>
                                          <p:spTgt spid="67"/>
                                        </p:tgtEl>
                                        <p:attrNameLst>
                                          <p:attrName>ppt_h</p:attrName>
                                        </p:attrNameLst>
                                      </p:cBhvr>
                                      <p:tavLst>
                                        <p:tav tm="0">
                                          <p:val>
                                            <p:fltVal val="0"/>
                                          </p:val>
                                        </p:tav>
                                        <p:tav tm="100000">
                                          <p:val>
                                            <p:strVal val="#ppt_h"/>
                                          </p:val>
                                        </p:tav>
                                      </p:tavLst>
                                    </p:anim>
                                    <p:animEffect transition="in" filter="fade">
                                      <p:cBhvr>
                                        <p:cTn id="17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p:bldP spid="67" grpId="0"/>
      <p:bldP spid="68" grpId="0" animBg="1"/>
      <p:bldP spid="69" grpId="0" animBg="1"/>
      <p:bldP spid="70" grpId="0" animBg="1"/>
      <p:bldP spid="71" grpId="0" animBg="1"/>
      <p:bldP spid="72" grpId="0" animBg="1"/>
      <p:bldP spid="73" grpId="0" animBg="1"/>
      <p:bldP spid="74" grpId="0" animBg="1"/>
      <p:bldP spid="7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0" name="Straight Connector 279"/>
          <p:cNvCxnSpPr/>
          <p:nvPr/>
        </p:nvCxnSpPr>
        <p:spPr>
          <a:xfrm>
            <a:off x="4494006" y="3877811"/>
            <a:ext cx="0" cy="2227961"/>
          </a:xfrm>
          <a:prstGeom prst="line">
            <a:avLst/>
          </a:prstGeom>
          <a:noFill/>
          <a:ln w="6350" cap="flat" cmpd="sng" algn="ctr">
            <a:solidFill>
              <a:sysClr val="window" lastClr="FFFFFF">
                <a:lumMod val="85000"/>
              </a:sysClr>
            </a:solidFill>
            <a:prstDash val="sysDot"/>
            <a:miter lim="800000"/>
          </a:ln>
          <a:effectLst/>
        </p:spPr>
      </p:cxnSp>
      <p:cxnSp>
        <p:nvCxnSpPr>
          <p:cNvPr id="91" name="Straight Connector 280"/>
          <p:cNvCxnSpPr/>
          <p:nvPr/>
        </p:nvCxnSpPr>
        <p:spPr>
          <a:xfrm>
            <a:off x="7099750" y="3877811"/>
            <a:ext cx="0" cy="2227961"/>
          </a:xfrm>
          <a:prstGeom prst="line">
            <a:avLst/>
          </a:prstGeom>
          <a:noFill/>
          <a:ln w="6350" cap="flat" cmpd="sng" algn="ctr">
            <a:solidFill>
              <a:sysClr val="window" lastClr="FFFFFF">
                <a:lumMod val="85000"/>
              </a:sysClr>
            </a:solidFill>
            <a:prstDash val="sysDot"/>
            <a:miter lim="800000"/>
          </a:ln>
          <a:effectLst/>
        </p:spPr>
      </p:cxnSp>
      <p:sp>
        <p:nvSpPr>
          <p:cNvPr id="92" name="TextBox 30"/>
          <p:cNvSpPr txBox="1">
            <a:spLocks noChangeArrowheads="1"/>
          </p:cNvSpPr>
          <p:nvPr/>
        </p:nvSpPr>
        <p:spPr bwMode="auto">
          <a:xfrm>
            <a:off x="1950096" y="4951610"/>
            <a:ext cx="225127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mn-lt"/>
              <a:ea typeface="+mn-ea"/>
              <a:cs typeface="+mn-ea"/>
              <a:sym typeface="+mn-lt"/>
            </a:endParaRPr>
          </a:p>
        </p:txBody>
      </p:sp>
      <p:sp>
        <p:nvSpPr>
          <p:cNvPr id="93" name="TextBox 30"/>
          <p:cNvSpPr txBox="1">
            <a:spLocks noChangeArrowheads="1"/>
          </p:cNvSpPr>
          <p:nvPr/>
        </p:nvSpPr>
        <p:spPr bwMode="auto">
          <a:xfrm>
            <a:off x="4714145" y="4940376"/>
            <a:ext cx="234014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p:txBody>
      </p:sp>
      <p:sp>
        <p:nvSpPr>
          <p:cNvPr id="94" name="TextBox 30"/>
          <p:cNvSpPr txBox="1">
            <a:spLocks noChangeArrowheads="1"/>
          </p:cNvSpPr>
          <p:nvPr/>
        </p:nvSpPr>
        <p:spPr bwMode="auto">
          <a:xfrm>
            <a:off x="7493713" y="4940470"/>
            <a:ext cx="240032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mn-lt"/>
                <a:ea typeface="+mn-ea"/>
                <a:cs typeface="+mn-ea"/>
                <a:sym typeface="+mn-lt"/>
              </a:rPr>
              <a:t>文字是很有艺术性的</a:t>
            </a: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a:p>
            <a:pPr marL="0" marR="0" lvl="0" indent="0" algn="ctr" defTabSz="914400" eaLnBrk="0" fontAlgn="auto" latinLnBrk="0" hangingPunct="0">
              <a:lnSpc>
                <a:spcPct val="10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prstClr val="black"/>
              </a:solidFill>
              <a:effectLst/>
              <a:uLnTx/>
              <a:uFillTx/>
              <a:latin typeface="+mn-lt"/>
              <a:ea typeface="+mn-ea"/>
              <a:cs typeface="+mn-ea"/>
              <a:sym typeface="+mn-lt"/>
            </a:endParaRPr>
          </a:p>
        </p:txBody>
      </p:sp>
      <p:sp>
        <p:nvSpPr>
          <p:cNvPr id="95" name="TextBox 31"/>
          <p:cNvSpPr txBox="1">
            <a:spLocks noChangeArrowheads="1"/>
          </p:cNvSpPr>
          <p:nvPr/>
        </p:nvSpPr>
        <p:spPr bwMode="auto">
          <a:xfrm>
            <a:off x="2457006" y="4289674"/>
            <a:ext cx="1338828" cy="43858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50" b="1" i="0" u="none" strike="noStrike" kern="0" cap="none" spc="0" normalizeH="0" baseline="0" noProof="0" dirty="0" smtClean="0">
                <a:ln>
                  <a:noFill/>
                </a:ln>
                <a:solidFill>
                  <a:srgbClr val="4472C4"/>
                </a:solidFill>
                <a:effectLst/>
                <a:uLnTx/>
                <a:uFillTx/>
                <a:latin typeface="+mn-lt"/>
                <a:ea typeface="+mn-ea"/>
                <a:cs typeface="+mn-ea"/>
                <a:sym typeface="+mn-lt"/>
              </a:rPr>
              <a:t>标题文字</a:t>
            </a:r>
            <a:endParaRPr kumimoji="0" lang="id-ID" sz="2250" b="1" i="0" u="none" strike="noStrike" kern="0" cap="none" spc="0" normalizeH="0" baseline="0" noProof="0" dirty="0">
              <a:ln>
                <a:noFill/>
              </a:ln>
              <a:solidFill>
                <a:srgbClr val="4472C4"/>
              </a:solidFill>
              <a:effectLst/>
              <a:uLnTx/>
              <a:uFillTx/>
              <a:latin typeface="+mn-lt"/>
              <a:ea typeface="+mn-ea"/>
              <a:cs typeface="+mn-ea"/>
              <a:sym typeface="+mn-lt"/>
            </a:endParaRPr>
          </a:p>
        </p:txBody>
      </p:sp>
      <p:sp>
        <p:nvSpPr>
          <p:cNvPr id="96" name="Rounded Rectangle 243"/>
          <p:cNvSpPr/>
          <p:nvPr/>
        </p:nvSpPr>
        <p:spPr>
          <a:xfrm>
            <a:off x="2179173" y="4717798"/>
            <a:ext cx="1903030" cy="54863"/>
          </a:xfrm>
          <a:prstGeom prst="roundRect">
            <a:avLst>
              <a:gd name="adj" fmla="val 50000"/>
            </a:avLst>
          </a:prstGeom>
          <a:solidFill>
            <a:srgbClr val="4472C4"/>
          </a:solidFill>
          <a:ln w="12700" cap="flat" cmpd="sng" algn="ctr">
            <a:noFill/>
            <a:prstDash val="solid"/>
            <a:miter lim="800000"/>
          </a:ln>
          <a:effectLst/>
        </p:spPr>
        <p:txBody>
          <a:bodyPr lIns="109710" tIns="54855" rIns="109710" bIns="5485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97" name="TextBox 31"/>
          <p:cNvSpPr txBox="1">
            <a:spLocks noChangeArrowheads="1"/>
          </p:cNvSpPr>
          <p:nvPr/>
        </p:nvSpPr>
        <p:spPr bwMode="auto">
          <a:xfrm>
            <a:off x="5214850" y="4305062"/>
            <a:ext cx="133882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50" b="1" i="0" u="none" strike="noStrike" kern="0" cap="none" spc="0" normalizeH="0" baseline="0" noProof="0" dirty="0" smtClean="0">
                <a:ln>
                  <a:noFill/>
                </a:ln>
                <a:solidFill>
                  <a:srgbClr val="ED7D31"/>
                </a:solidFill>
                <a:effectLst/>
                <a:uLnTx/>
                <a:uFillTx/>
                <a:latin typeface="+mn-lt"/>
                <a:ea typeface="+mn-ea"/>
                <a:cs typeface="+mn-ea"/>
                <a:sym typeface="+mn-lt"/>
              </a:rPr>
              <a:t>标题文字</a:t>
            </a:r>
            <a:endParaRPr kumimoji="0" lang="id-ID" sz="2250" b="1" i="0" u="none" strike="noStrike" kern="0" cap="none" spc="0" normalizeH="0" baseline="0" noProof="0" dirty="0">
              <a:ln>
                <a:noFill/>
              </a:ln>
              <a:solidFill>
                <a:srgbClr val="ED7D31"/>
              </a:solidFill>
              <a:effectLst/>
              <a:uLnTx/>
              <a:uFillTx/>
              <a:latin typeface="+mn-lt"/>
              <a:ea typeface="+mn-ea"/>
              <a:cs typeface="+mn-ea"/>
              <a:sym typeface="+mn-lt"/>
            </a:endParaRPr>
          </a:p>
        </p:txBody>
      </p:sp>
      <p:sp>
        <p:nvSpPr>
          <p:cNvPr id="98" name="Rounded Rectangle 245"/>
          <p:cNvSpPr/>
          <p:nvPr/>
        </p:nvSpPr>
        <p:spPr>
          <a:xfrm>
            <a:off x="4933198" y="4733186"/>
            <a:ext cx="1903030" cy="54863"/>
          </a:xfrm>
          <a:prstGeom prst="roundRect">
            <a:avLst>
              <a:gd name="adj" fmla="val 50000"/>
            </a:avLst>
          </a:prstGeom>
          <a:solidFill>
            <a:srgbClr val="ED7D31"/>
          </a:solidFill>
          <a:ln w="12700" cap="flat" cmpd="sng" algn="ctr">
            <a:noFill/>
            <a:prstDash val="solid"/>
            <a:miter lim="800000"/>
          </a:ln>
          <a:effectLst/>
        </p:spPr>
        <p:txBody>
          <a:bodyPr lIns="109710" tIns="54855" rIns="109710" bIns="5485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99" name="TextBox 31"/>
          <p:cNvSpPr txBox="1">
            <a:spLocks noChangeArrowheads="1"/>
          </p:cNvSpPr>
          <p:nvPr/>
        </p:nvSpPr>
        <p:spPr bwMode="auto">
          <a:xfrm>
            <a:off x="8021653" y="4305062"/>
            <a:ext cx="133882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600">
                <a:solidFill>
                  <a:schemeClr val="tx1"/>
                </a:solidFill>
                <a:latin typeface="Lato Light" charset="0"/>
                <a:ea typeface="ＭＳ Ｐゴシック" charset="0"/>
                <a:cs typeface="ＭＳ Ｐゴシック" charset="0"/>
              </a:defRPr>
            </a:lvl1pPr>
            <a:lvl2pPr marL="742950" indent="-285750" eaLnBrk="0" hangingPunct="0">
              <a:defRPr sz="3600">
                <a:solidFill>
                  <a:schemeClr val="tx1"/>
                </a:solidFill>
                <a:latin typeface="Lato Light" charset="0"/>
                <a:ea typeface="ＭＳ Ｐゴシック" charset="0"/>
              </a:defRPr>
            </a:lvl2pPr>
            <a:lvl3pPr marL="1143000" indent="-228600" eaLnBrk="0" hangingPunct="0">
              <a:defRPr sz="3600">
                <a:solidFill>
                  <a:schemeClr val="tx1"/>
                </a:solidFill>
                <a:latin typeface="Lato Light" charset="0"/>
                <a:ea typeface="ＭＳ Ｐゴシック" charset="0"/>
              </a:defRPr>
            </a:lvl3pPr>
            <a:lvl4pPr marL="1600200" indent="-228600" eaLnBrk="0" hangingPunct="0">
              <a:defRPr sz="3600">
                <a:solidFill>
                  <a:schemeClr val="tx1"/>
                </a:solidFill>
                <a:latin typeface="Lato Light" charset="0"/>
                <a:ea typeface="ＭＳ Ｐゴシック" charset="0"/>
              </a:defRPr>
            </a:lvl4pPr>
            <a:lvl5pPr marL="2057400" indent="-228600" eaLnBrk="0" hangingPunct="0">
              <a:defRPr sz="3600">
                <a:solidFill>
                  <a:schemeClr val="tx1"/>
                </a:solidFill>
                <a:latin typeface="Lato Light" charset="0"/>
                <a:ea typeface="ＭＳ Ｐゴシック" charset="0"/>
              </a:defRPr>
            </a:lvl5pPr>
            <a:lvl6pPr marL="2514600" indent="-228600" defTabSz="1827213" eaLnBrk="0" fontAlgn="base" hangingPunct="0">
              <a:spcBef>
                <a:spcPct val="0"/>
              </a:spcBef>
              <a:spcAft>
                <a:spcPct val="0"/>
              </a:spcAft>
              <a:defRPr sz="3600">
                <a:solidFill>
                  <a:schemeClr val="tx1"/>
                </a:solidFill>
                <a:latin typeface="Lato Light" charset="0"/>
                <a:ea typeface="ＭＳ Ｐゴシック" charset="0"/>
              </a:defRPr>
            </a:lvl6pPr>
            <a:lvl7pPr marL="2971800" indent="-228600" defTabSz="1827213" eaLnBrk="0" fontAlgn="base" hangingPunct="0">
              <a:spcBef>
                <a:spcPct val="0"/>
              </a:spcBef>
              <a:spcAft>
                <a:spcPct val="0"/>
              </a:spcAft>
              <a:defRPr sz="3600">
                <a:solidFill>
                  <a:schemeClr val="tx1"/>
                </a:solidFill>
                <a:latin typeface="Lato Light" charset="0"/>
                <a:ea typeface="ＭＳ Ｐゴシック" charset="0"/>
              </a:defRPr>
            </a:lvl7pPr>
            <a:lvl8pPr marL="3429000" indent="-228600" defTabSz="1827213" eaLnBrk="0" fontAlgn="base" hangingPunct="0">
              <a:spcBef>
                <a:spcPct val="0"/>
              </a:spcBef>
              <a:spcAft>
                <a:spcPct val="0"/>
              </a:spcAft>
              <a:defRPr sz="3600">
                <a:solidFill>
                  <a:schemeClr val="tx1"/>
                </a:solidFill>
                <a:latin typeface="Lato Light" charset="0"/>
                <a:ea typeface="ＭＳ Ｐゴシック" charset="0"/>
              </a:defRPr>
            </a:lvl8pPr>
            <a:lvl9pPr marL="3886200" indent="-228600" defTabSz="1827213" eaLnBrk="0" fontAlgn="base" hangingPunct="0">
              <a:spcBef>
                <a:spcPct val="0"/>
              </a:spcBef>
              <a:spcAft>
                <a:spcPct val="0"/>
              </a:spcAft>
              <a:defRPr sz="3600">
                <a:solidFill>
                  <a:schemeClr val="tx1"/>
                </a:solidFill>
                <a:latin typeface="Lato Light" charset="0"/>
                <a:ea typeface="ＭＳ Ｐゴシック"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50" b="1" i="0" u="none" strike="noStrike" kern="0" cap="none" spc="0" normalizeH="0" baseline="0" noProof="0" dirty="0" smtClean="0">
                <a:ln>
                  <a:noFill/>
                </a:ln>
                <a:solidFill>
                  <a:srgbClr val="A5A5A5"/>
                </a:solidFill>
                <a:effectLst/>
                <a:uLnTx/>
                <a:uFillTx/>
                <a:latin typeface="+mn-lt"/>
                <a:ea typeface="+mn-ea"/>
                <a:cs typeface="+mn-ea"/>
                <a:sym typeface="+mn-lt"/>
              </a:rPr>
              <a:t>标题文字</a:t>
            </a:r>
            <a:endParaRPr kumimoji="0" lang="id-ID" sz="2250" b="1" i="0" u="none" strike="noStrike" kern="0" cap="none" spc="0" normalizeH="0" baseline="0" noProof="0" dirty="0">
              <a:ln>
                <a:noFill/>
              </a:ln>
              <a:solidFill>
                <a:srgbClr val="A5A5A5"/>
              </a:solidFill>
              <a:effectLst/>
              <a:uLnTx/>
              <a:uFillTx/>
              <a:latin typeface="+mn-lt"/>
              <a:ea typeface="+mn-ea"/>
              <a:cs typeface="+mn-ea"/>
              <a:sym typeface="+mn-lt"/>
            </a:endParaRPr>
          </a:p>
        </p:txBody>
      </p:sp>
      <p:sp>
        <p:nvSpPr>
          <p:cNvPr id="100" name="Rounded Rectangle 247"/>
          <p:cNvSpPr/>
          <p:nvPr/>
        </p:nvSpPr>
        <p:spPr>
          <a:xfrm>
            <a:off x="7732346" y="4733186"/>
            <a:ext cx="1903030" cy="54863"/>
          </a:xfrm>
          <a:prstGeom prst="roundRect">
            <a:avLst>
              <a:gd name="adj" fmla="val 50000"/>
            </a:avLst>
          </a:prstGeom>
          <a:solidFill>
            <a:srgbClr val="A5A5A5"/>
          </a:solidFill>
          <a:ln w="12700" cap="flat" cmpd="sng" algn="ctr">
            <a:noFill/>
            <a:prstDash val="solid"/>
            <a:miter lim="800000"/>
          </a:ln>
          <a:effectLst/>
        </p:spPr>
        <p:txBody>
          <a:bodyPr lIns="109710" tIns="54855" rIns="109710" bIns="5485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101" name="Freeform 74"/>
          <p:cNvSpPr>
            <a:spLocks noChangeArrowheads="1"/>
          </p:cNvSpPr>
          <p:nvPr/>
        </p:nvSpPr>
        <p:spPr bwMode="auto">
          <a:xfrm>
            <a:off x="2749429" y="3510195"/>
            <a:ext cx="720526" cy="638179"/>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solidFill>
            <a:srgbClr val="4472C4"/>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102" name="Freeform 25"/>
          <p:cNvSpPr>
            <a:spLocks noEditPoints="1"/>
          </p:cNvSpPr>
          <p:nvPr/>
        </p:nvSpPr>
        <p:spPr bwMode="auto">
          <a:xfrm>
            <a:off x="5563624" y="3487914"/>
            <a:ext cx="638119" cy="679221"/>
          </a:xfrm>
          <a:custGeom>
            <a:avLst/>
            <a:gdLst>
              <a:gd name="T0" fmla="*/ 1548 w 1548"/>
              <a:gd name="T1" fmla="*/ 1327 h 1648"/>
              <a:gd name="T2" fmla="*/ 1268 w 1548"/>
              <a:gd name="T3" fmla="*/ 1408 h 1648"/>
              <a:gd name="T4" fmla="*/ 1186 w 1548"/>
              <a:gd name="T5" fmla="*/ 1129 h 1648"/>
              <a:gd name="T6" fmla="*/ 1307 w 1548"/>
              <a:gd name="T7" fmla="*/ 1195 h 1648"/>
              <a:gd name="T8" fmla="*/ 1388 w 1548"/>
              <a:gd name="T9" fmla="*/ 893 h 1648"/>
              <a:gd name="T10" fmla="*/ 1018 w 1548"/>
              <a:gd name="T11" fmla="*/ 327 h 1648"/>
              <a:gd name="T12" fmla="*/ 1061 w 1548"/>
              <a:gd name="T13" fmla="*/ 195 h 1648"/>
              <a:gd name="T14" fmla="*/ 1526 w 1548"/>
              <a:gd name="T15" fmla="*/ 893 h 1648"/>
              <a:gd name="T16" fmla="*/ 1428 w 1548"/>
              <a:gd name="T17" fmla="*/ 1261 h 1648"/>
              <a:gd name="T18" fmla="*/ 1548 w 1548"/>
              <a:gd name="T19" fmla="*/ 1327 h 1648"/>
              <a:gd name="T20" fmla="*/ 770 w 1548"/>
              <a:gd name="T21" fmla="*/ 1511 h 1648"/>
              <a:gd name="T22" fmla="*/ 235 w 1548"/>
              <a:gd name="T23" fmla="*/ 1200 h 1648"/>
              <a:gd name="T24" fmla="*/ 357 w 1548"/>
              <a:gd name="T25" fmla="*/ 1130 h 1648"/>
              <a:gd name="T26" fmla="*/ 75 w 1548"/>
              <a:gd name="T27" fmla="*/ 1055 h 1648"/>
              <a:gd name="T28" fmla="*/ 0 w 1548"/>
              <a:gd name="T29" fmla="*/ 1336 h 1648"/>
              <a:gd name="T30" fmla="*/ 116 w 1548"/>
              <a:gd name="T31" fmla="*/ 1269 h 1648"/>
              <a:gd name="T32" fmla="*/ 770 w 1548"/>
              <a:gd name="T33" fmla="*/ 1648 h 1648"/>
              <a:gd name="T34" fmla="*/ 1180 w 1548"/>
              <a:gd name="T35" fmla="*/ 1527 h 1648"/>
              <a:gd name="T36" fmla="*/ 1095 w 1548"/>
              <a:gd name="T37" fmla="*/ 1418 h 1648"/>
              <a:gd name="T38" fmla="*/ 770 w 1548"/>
              <a:gd name="T39" fmla="*/ 1511 h 1648"/>
              <a:gd name="T40" fmla="*/ 153 w 1548"/>
              <a:gd name="T41" fmla="*/ 901 h 1648"/>
              <a:gd name="T42" fmla="*/ 152 w 1548"/>
              <a:gd name="T43" fmla="*/ 893 h 1648"/>
              <a:gd name="T44" fmla="*/ 702 w 1548"/>
              <a:gd name="T45" fmla="*/ 279 h 1648"/>
              <a:gd name="T46" fmla="*/ 702 w 1548"/>
              <a:gd name="T47" fmla="*/ 412 h 1648"/>
              <a:gd name="T48" fmla="*/ 908 w 1548"/>
              <a:gd name="T49" fmla="*/ 206 h 1648"/>
              <a:gd name="T50" fmla="*/ 702 w 1548"/>
              <a:gd name="T51" fmla="*/ 0 h 1648"/>
              <a:gd name="T52" fmla="*/ 702 w 1548"/>
              <a:gd name="T53" fmla="*/ 141 h 1648"/>
              <a:gd name="T54" fmla="*/ 15 w 1548"/>
              <a:gd name="T55" fmla="*/ 893 h 1648"/>
              <a:gd name="T56" fmla="*/ 16 w 1548"/>
              <a:gd name="T57" fmla="*/ 920 h 1648"/>
              <a:gd name="T58" fmla="*/ 153 w 1548"/>
              <a:gd name="T59" fmla="*/ 901 h 1648"/>
              <a:gd name="T60" fmla="*/ 573 w 1548"/>
              <a:gd name="T61" fmla="*/ 862 h 1648"/>
              <a:gd name="T62" fmla="*/ 602 w 1548"/>
              <a:gd name="T63" fmla="*/ 1039 h 1648"/>
              <a:gd name="T64" fmla="*/ 860 w 1548"/>
              <a:gd name="T65" fmla="*/ 830 h 1648"/>
              <a:gd name="T66" fmla="*/ 592 w 1548"/>
              <a:gd name="T67" fmla="*/ 1305 h 1648"/>
              <a:gd name="T68" fmla="*/ 661 w 1548"/>
              <a:gd name="T69" fmla="*/ 1305 h 1648"/>
              <a:gd name="T70" fmla="*/ 695 w 1548"/>
              <a:gd name="T71" fmla="*/ 1103 h 1648"/>
              <a:gd name="T72" fmla="*/ 887 w 1548"/>
              <a:gd name="T73" fmla="*/ 1061 h 1648"/>
              <a:gd name="T74" fmla="*/ 1170 w 1548"/>
              <a:gd name="T75" fmla="*/ 679 h 1648"/>
              <a:gd name="T76" fmla="*/ 573 w 1548"/>
              <a:gd name="T77" fmla="*/ 862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48" h="1648">
                <a:moveTo>
                  <a:pt x="1548" y="1327"/>
                </a:moveTo>
                <a:cubicBezTo>
                  <a:pt x="1268" y="1408"/>
                  <a:pt x="1268" y="1408"/>
                  <a:pt x="1268" y="1408"/>
                </a:cubicBezTo>
                <a:cubicBezTo>
                  <a:pt x="1186" y="1129"/>
                  <a:pt x="1186" y="1129"/>
                  <a:pt x="1186" y="1129"/>
                </a:cubicBezTo>
                <a:cubicBezTo>
                  <a:pt x="1307" y="1195"/>
                  <a:pt x="1307" y="1195"/>
                  <a:pt x="1307" y="1195"/>
                </a:cubicBezTo>
                <a:cubicBezTo>
                  <a:pt x="1358" y="1105"/>
                  <a:pt x="1388" y="1003"/>
                  <a:pt x="1388" y="893"/>
                </a:cubicBezTo>
                <a:cubicBezTo>
                  <a:pt x="1388" y="640"/>
                  <a:pt x="1236" y="422"/>
                  <a:pt x="1018" y="327"/>
                </a:cubicBezTo>
                <a:cubicBezTo>
                  <a:pt x="1061" y="195"/>
                  <a:pt x="1061" y="195"/>
                  <a:pt x="1061" y="195"/>
                </a:cubicBezTo>
                <a:cubicBezTo>
                  <a:pt x="1334" y="309"/>
                  <a:pt x="1526" y="578"/>
                  <a:pt x="1526" y="893"/>
                </a:cubicBezTo>
                <a:cubicBezTo>
                  <a:pt x="1526" y="1027"/>
                  <a:pt x="1490" y="1152"/>
                  <a:pt x="1428" y="1261"/>
                </a:cubicBezTo>
                <a:lnTo>
                  <a:pt x="1548" y="1327"/>
                </a:lnTo>
                <a:close/>
                <a:moveTo>
                  <a:pt x="770" y="1511"/>
                </a:moveTo>
                <a:cubicBezTo>
                  <a:pt x="542" y="1511"/>
                  <a:pt x="342" y="1385"/>
                  <a:pt x="235" y="1200"/>
                </a:cubicBezTo>
                <a:cubicBezTo>
                  <a:pt x="357" y="1130"/>
                  <a:pt x="357" y="1130"/>
                  <a:pt x="357" y="1130"/>
                </a:cubicBezTo>
                <a:cubicBezTo>
                  <a:pt x="75" y="1055"/>
                  <a:pt x="75" y="1055"/>
                  <a:pt x="75" y="1055"/>
                </a:cubicBezTo>
                <a:cubicBezTo>
                  <a:pt x="0" y="1336"/>
                  <a:pt x="0" y="1336"/>
                  <a:pt x="0" y="1336"/>
                </a:cubicBezTo>
                <a:cubicBezTo>
                  <a:pt x="116" y="1269"/>
                  <a:pt x="116" y="1269"/>
                  <a:pt x="116" y="1269"/>
                </a:cubicBezTo>
                <a:cubicBezTo>
                  <a:pt x="247" y="1495"/>
                  <a:pt x="490" y="1648"/>
                  <a:pt x="770" y="1648"/>
                </a:cubicBezTo>
                <a:cubicBezTo>
                  <a:pt x="922" y="1648"/>
                  <a:pt x="1062" y="1603"/>
                  <a:pt x="1180" y="1527"/>
                </a:cubicBezTo>
                <a:cubicBezTo>
                  <a:pt x="1095" y="1418"/>
                  <a:pt x="1095" y="1418"/>
                  <a:pt x="1095" y="1418"/>
                </a:cubicBezTo>
                <a:cubicBezTo>
                  <a:pt x="1001" y="1476"/>
                  <a:pt x="890" y="1511"/>
                  <a:pt x="770" y="1511"/>
                </a:cubicBezTo>
                <a:close/>
                <a:moveTo>
                  <a:pt x="153" y="901"/>
                </a:moveTo>
                <a:cubicBezTo>
                  <a:pt x="153" y="898"/>
                  <a:pt x="152" y="896"/>
                  <a:pt x="152" y="893"/>
                </a:cubicBezTo>
                <a:cubicBezTo>
                  <a:pt x="152" y="575"/>
                  <a:pt x="393" y="314"/>
                  <a:pt x="702" y="279"/>
                </a:cubicBezTo>
                <a:cubicBezTo>
                  <a:pt x="702" y="412"/>
                  <a:pt x="702" y="412"/>
                  <a:pt x="702" y="412"/>
                </a:cubicBezTo>
                <a:cubicBezTo>
                  <a:pt x="908" y="206"/>
                  <a:pt x="908" y="206"/>
                  <a:pt x="908" y="206"/>
                </a:cubicBezTo>
                <a:cubicBezTo>
                  <a:pt x="702" y="0"/>
                  <a:pt x="702" y="0"/>
                  <a:pt x="702" y="0"/>
                </a:cubicBezTo>
                <a:cubicBezTo>
                  <a:pt x="702" y="141"/>
                  <a:pt x="702" y="141"/>
                  <a:pt x="702" y="141"/>
                </a:cubicBezTo>
                <a:cubicBezTo>
                  <a:pt x="317" y="175"/>
                  <a:pt x="15" y="499"/>
                  <a:pt x="15" y="893"/>
                </a:cubicBezTo>
                <a:cubicBezTo>
                  <a:pt x="15" y="902"/>
                  <a:pt x="16" y="911"/>
                  <a:pt x="16" y="920"/>
                </a:cubicBezTo>
                <a:lnTo>
                  <a:pt x="153" y="901"/>
                </a:lnTo>
                <a:close/>
                <a:moveTo>
                  <a:pt x="573" y="862"/>
                </a:moveTo>
                <a:cubicBezTo>
                  <a:pt x="556" y="922"/>
                  <a:pt x="563" y="984"/>
                  <a:pt x="602" y="1039"/>
                </a:cubicBezTo>
                <a:cubicBezTo>
                  <a:pt x="664" y="947"/>
                  <a:pt x="780" y="849"/>
                  <a:pt x="860" y="830"/>
                </a:cubicBezTo>
                <a:cubicBezTo>
                  <a:pt x="696" y="949"/>
                  <a:pt x="604" y="1116"/>
                  <a:pt x="592" y="1305"/>
                </a:cubicBezTo>
                <a:cubicBezTo>
                  <a:pt x="661" y="1305"/>
                  <a:pt x="661" y="1305"/>
                  <a:pt x="661" y="1305"/>
                </a:cubicBezTo>
                <a:cubicBezTo>
                  <a:pt x="660" y="1233"/>
                  <a:pt x="670" y="1144"/>
                  <a:pt x="695" y="1103"/>
                </a:cubicBezTo>
                <a:cubicBezTo>
                  <a:pt x="758" y="1124"/>
                  <a:pt x="827" y="1112"/>
                  <a:pt x="887" y="1061"/>
                </a:cubicBezTo>
                <a:cubicBezTo>
                  <a:pt x="1006" y="961"/>
                  <a:pt x="961" y="708"/>
                  <a:pt x="1170" y="679"/>
                </a:cubicBezTo>
                <a:cubicBezTo>
                  <a:pt x="890" y="526"/>
                  <a:pt x="624" y="688"/>
                  <a:pt x="573" y="862"/>
                </a:cubicBezTo>
                <a:close/>
              </a:path>
            </a:pathLst>
          </a:custGeom>
          <a:solidFill>
            <a:srgbClr val="ED7D31"/>
          </a:solid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bg-BG"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103" name="Freeform 102"/>
          <p:cNvSpPr>
            <a:spLocks noChangeArrowheads="1"/>
          </p:cNvSpPr>
          <p:nvPr/>
        </p:nvSpPr>
        <p:spPr bwMode="auto">
          <a:xfrm>
            <a:off x="8304088" y="3521335"/>
            <a:ext cx="714007" cy="638179"/>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rgbClr val="A5A5A5"/>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grpSp>
        <p:nvGrpSpPr>
          <p:cNvPr id="104" name="Group 20"/>
          <p:cNvGrpSpPr/>
          <p:nvPr/>
        </p:nvGrpSpPr>
        <p:grpSpPr>
          <a:xfrm>
            <a:off x="648469" y="1893852"/>
            <a:ext cx="10468769" cy="1146479"/>
            <a:chOff x="1739573" y="511491"/>
            <a:chExt cx="20937538" cy="2292957"/>
          </a:xfrm>
        </p:grpSpPr>
        <p:sp>
          <p:nvSpPr>
            <p:cNvPr id="105" name="TextBox 104"/>
            <p:cNvSpPr txBox="1"/>
            <p:nvPr/>
          </p:nvSpPr>
          <p:spPr>
            <a:xfrm>
              <a:off x="1739573" y="511491"/>
              <a:ext cx="20937538" cy="153888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1" i="0" u="none" strike="noStrike" kern="0" cap="none" spc="0" normalizeH="0" baseline="0" noProof="0" dirty="0" smtClean="0">
                  <a:ln>
                    <a:noFill/>
                  </a:ln>
                  <a:solidFill>
                    <a:srgbClr val="44546A"/>
                  </a:solidFill>
                  <a:effectLst/>
                  <a:uLnTx/>
                  <a:uFillTx/>
                  <a:latin typeface="+mn-lt"/>
                  <a:ea typeface="+mn-ea"/>
                  <a:cs typeface="+mn-ea"/>
                  <a:sym typeface="+mn-lt"/>
                </a:rPr>
                <a:t>标题文字</a:t>
              </a:r>
              <a:endParaRPr kumimoji="0" lang="id-ID" sz="4400" b="1" i="0" u="none" strike="noStrike" kern="0" cap="none" spc="0" normalizeH="0" baseline="0" noProof="0" dirty="0" smtClean="0">
                <a:ln>
                  <a:noFill/>
                </a:ln>
                <a:solidFill>
                  <a:srgbClr val="44546A"/>
                </a:solidFill>
                <a:effectLst/>
                <a:uLnTx/>
                <a:uFillTx/>
                <a:latin typeface="+mn-lt"/>
                <a:ea typeface="+mn-ea"/>
                <a:cs typeface="+mn-ea"/>
                <a:sym typeface="+mn-lt"/>
              </a:endParaRPr>
            </a:p>
          </p:txBody>
        </p:sp>
        <p:grpSp>
          <p:nvGrpSpPr>
            <p:cNvPr id="106" name="Group 22"/>
            <p:cNvGrpSpPr/>
            <p:nvPr/>
          </p:nvGrpSpPr>
          <p:grpSpPr>
            <a:xfrm>
              <a:off x="10842089" y="1977406"/>
              <a:ext cx="2738812" cy="73151"/>
              <a:chOff x="1775295" y="2020905"/>
              <a:chExt cx="3631535" cy="45719"/>
            </a:xfrm>
          </p:grpSpPr>
          <p:sp>
            <p:nvSpPr>
              <p:cNvPr id="108" name="Rectangle 24"/>
              <p:cNvSpPr/>
              <p:nvPr/>
            </p:nvSpPr>
            <p:spPr>
              <a:xfrm flipV="1">
                <a:off x="1775295" y="2020905"/>
                <a:ext cx="540354" cy="45719"/>
              </a:xfrm>
              <a:prstGeom prst="rect">
                <a:avLst/>
              </a:prstGeom>
              <a:solidFill>
                <a:srgbClr val="4472C4"/>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109" name="Rectangle 25"/>
              <p:cNvSpPr/>
              <p:nvPr/>
            </p:nvSpPr>
            <p:spPr>
              <a:xfrm flipV="1">
                <a:off x="2390858" y="2020905"/>
                <a:ext cx="540354" cy="45719"/>
              </a:xfrm>
              <a:prstGeom prst="rect">
                <a:avLst/>
              </a:prstGeom>
              <a:solidFill>
                <a:srgbClr val="ED7D31"/>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110" name="Rectangle 27"/>
              <p:cNvSpPr/>
              <p:nvPr/>
            </p:nvSpPr>
            <p:spPr>
              <a:xfrm flipV="1">
                <a:off x="3025595" y="2020905"/>
                <a:ext cx="540354" cy="45719"/>
              </a:xfrm>
              <a:prstGeom prst="rect">
                <a:avLst/>
              </a:prstGeom>
              <a:solidFill>
                <a:srgbClr val="A5A5A5"/>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111" name="Rectangle 28"/>
              <p:cNvSpPr/>
              <p:nvPr/>
            </p:nvSpPr>
            <p:spPr>
              <a:xfrm flipV="1">
                <a:off x="3641290" y="2020905"/>
                <a:ext cx="540354" cy="45719"/>
              </a:xfrm>
              <a:prstGeom prst="rect">
                <a:avLst/>
              </a:prstGeom>
              <a:solidFill>
                <a:srgbClr val="FFC000"/>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112" name="Rectangle 29"/>
              <p:cNvSpPr/>
              <p:nvPr/>
            </p:nvSpPr>
            <p:spPr>
              <a:xfrm flipV="1">
                <a:off x="4256852" y="2020905"/>
                <a:ext cx="540354" cy="45719"/>
              </a:xfrm>
              <a:prstGeom prst="rect">
                <a:avLst/>
              </a:prstGeom>
              <a:solidFill>
                <a:srgbClr val="5B9BD5"/>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113" name="Rectangle 30"/>
              <p:cNvSpPr/>
              <p:nvPr/>
            </p:nvSpPr>
            <p:spPr>
              <a:xfrm flipV="1">
                <a:off x="4866476" y="2020905"/>
                <a:ext cx="540354" cy="45719"/>
              </a:xfrm>
              <a:prstGeom prst="rect">
                <a:avLst/>
              </a:prstGeom>
              <a:solidFill>
                <a:srgbClr val="70AD47"/>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grpSp>
        <p:sp>
          <p:nvSpPr>
            <p:cNvPr id="107" name="TextBox 106"/>
            <p:cNvSpPr txBox="1"/>
            <p:nvPr/>
          </p:nvSpPr>
          <p:spPr>
            <a:xfrm>
              <a:off x="1739573" y="2035006"/>
              <a:ext cx="20937538" cy="7694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smtClean="0">
                  <a:ln>
                    <a:noFill/>
                  </a:ln>
                  <a:solidFill>
                    <a:prstClr val="white">
                      <a:lumMod val="75000"/>
                    </a:prstClr>
                  </a:solidFill>
                  <a:effectLst/>
                  <a:uLnTx/>
                  <a:uFillTx/>
                  <a:latin typeface="+mn-lt"/>
                  <a:ea typeface="+mn-ea"/>
                  <a:cs typeface="+mn-ea"/>
                  <a:sym typeface="+mn-lt"/>
                </a:rPr>
                <a:t>文字是很有艺术性的</a:t>
              </a:r>
              <a:endParaRPr kumimoji="0" lang="id-ID" sz="1900" b="0" i="0" u="none" strike="noStrike" kern="0" cap="none" spc="0" normalizeH="0" baseline="0" noProof="0" dirty="0" smtClean="0">
                <a:ln>
                  <a:noFill/>
                </a:ln>
                <a:solidFill>
                  <a:srgbClr val="4472C4"/>
                </a:solidFill>
                <a:effectLst/>
                <a:uLnTx/>
                <a:uFillTx/>
                <a:latin typeface="+mn-lt"/>
                <a:ea typeface="+mn-ea"/>
                <a:cs typeface="+mn-ea"/>
                <a:sym typeface="+mn-lt"/>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101"/>
          <p:cNvGrpSpPr/>
          <p:nvPr/>
        </p:nvGrpSpPr>
        <p:grpSpPr>
          <a:xfrm>
            <a:off x="606868" y="1378293"/>
            <a:ext cx="10468769" cy="1146479"/>
            <a:chOff x="1739573" y="511491"/>
            <a:chExt cx="20937538" cy="2292957"/>
          </a:xfrm>
        </p:grpSpPr>
        <p:sp>
          <p:nvSpPr>
            <p:cNvPr id="50" name="TextBox 49"/>
            <p:cNvSpPr txBox="1"/>
            <p:nvPr/>
          </p:nvSpPr>
          <p:spPr>
            <a:xfrm>
              <a:off x="1739573" y="511491"/>
              <a:ext cx="20937538" cy="153888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1" i="0" u="none" strike="noStrike" kern="0" cap="none" spc="0" normalizeH="0" baseline="0" noProof="0" dirty="0" smtClean="0">
                  <a:ln>
                    <a:noFill/>
                  </a:ln>
                  <a:solidFill>
                    <a:srgbClr val="44546A"/>
                  </a:solidFill>
                  <a:effectLst/>
                  <a:uLnTx/>
                  <a:uFillTx/>
                  <a:latin typeface="+mn-lt"/>
                  <a:ea typeface="+mn-ea"/>
                  <a:cs typeface="+mn-ea"/>
                  <a:sym typeface="+mn-lt"/>
                </a:rPr>
                <a:t>标题文字</a:t>
              </a:r>
              <a:endParaRPr kumimoji="0" lang="id-ID" sz="4400" b="1" i="0" u="none" strike="noStrike" kern="0" cap="none" spc="0" normalizeH="0" baseline="0" noProof="0" dirty="0" smtClean="0">
                <a:ln>
                  <a:noFill/>
                </a:ln>
                <a:solidFill>
                  <a:srgbClr val="44546A"/>
                </a:solidFill>
                <a:effectLst/>
                <a:uLnTx/>
                <a:uFillTx/>
                <a:latin typeface="+mn-lt"/>
                <a:ea typeface="+mn-ea"/>
                <a:cs typeface="+mn-ea"/>
                <a:sym typeface="+mn-lt"/>
              </a:endParaRPr>
            </a:p>
          </p:txBody>
        </p:sp>
        <p:grpSp>
          <p:nvGrpSpPr>
            <p:cNvPr id="51" name="Group 103"/>
            <p:cNvGrpSpPr/>
            <p:nvPr/>
          </p:nvGrpSpPr>
          <p:grpSpPr>
            <a:xfrm>
              <a:off x="10842089" y="1977406"/>
              <a:ext cx="2738812" cy="73151"/>
              <a:chOff x="1775295" y="2020905"/>
              <a:chExt cx="3631535" cy="45719"/>
            </a:xfrm>
          </p:grpSpPr>
          <p:sp>
            <p:nvSpPr>
              <p:cNvPr id="53" name="Rectangle 137"/>
              <p:cNvSpPr/>
              <p:nvPr/>
            </p:nvSpPr>
            <p:spPr>
              <a:xfrm flipV="1">
                <a:off x="1775295" y="2020905"/>
                <a:ext cx="540354" cy="45719"/>
              </a:xfrm>
              <a:prstGeom prst="rect">
                <a:avLst/>
              </a:prstGeom>
              <a:solidFill>
                <a:srgbClr val="4472C4"/>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54" name="Rectangle 138"/>
              <p:cNvSpPr/>
              <p:nvPr/>
            </p:nvSpPr>
            <p:spPr>
              <a:xfrm flipV="1">
                <a:off x="2390858" y="2020905"/>
                <a:ext cx="540354" cy="45719"/>
              </a:xfrm>
              <a:prstGeom prst="rect">
                <a:avLst/>
              </a:prstGeom>
              <a:solidFill>
                <a:srgbClr val="ED7D31"/>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55" name="Rectangle 139"/>
              <p:cNvSpPr/>
              <p:nvPr/>
            </p:nvSpPr>
            <p:spPr>
              <a:xfrm flipV="1">
                <a:off x="3025595" y="2020905"/>
                <a:ext cx="540354" cy="45719"/>
              </a:xfrm>
              <a:prstGeom prst="rect">
                <a:avLst/>
              </a:prstGeom>
              <a:solidFill>
                <a:srgbClr val="A5A5A5"/>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56" name="Rectangle 140"/>
              <p:cNvSpPr/>
              <p:nvPr/>
            </p:nvSpPr>
            <p:spPr>
              <a:xfrm flipV="1">
                <a:off x="3641290" y="2020905"/>
                <a:ext cx="540354" cy="45719"/>
              </a:xfrm>
              <a:prstGeom prst="rect">
                <a:avLst/>
              </a:prstGeom>
              <a:solidFill>
                <a:srgbClr val="FFC000"/>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57" name="Rectangle 141"/>
              <p:cNvSpPr/>
              <p:nvPr/>
            </p:nvSpPr>
            <p:spPr>
              <a:xfrm flipV="1">
                <a:off x="4256852" y="2020905"/>
                <a:ext cx="540354" cy="45719"/>
              </a:xfrm>
              <a:prstGeom prst="rect">
                <a:avLst/>
              </a:prstGeom>
              <a:solidFill>
                <a:srgbClr val="5B9BD5"/>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58" name="Rectangle 142"/>
              <p:cNvSpPr/>
              <p:nvPr/>
            </p:nvSpPr>
            <p:spPr>
              <a:xfrm flipV="1">
                <a:off x="4866476" y="2020905"/>
                <a:ext cx="540354" cy="45719"/>
              </a:xfrm>
              <a:prstGeom prst="rect">
                <a:avLst/>
              </a:prstGeom>
              <a:solidFill>
                <a:srgbClr val="70AD47"/>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grpSp>
        <p:sp>
          <p:nvSpPr>
            <p:cNvPr id="52" name="TextBox 51"/>
            <p:cNvSpPr txBox="1"/>
            <p:nvPr/>
          </p:nvSpPr>
          <p:spPr>
            <a:xfrm>
              <a:off x="1739573" y="2035006"/>
              <a:ext cx="20937538" cy="7694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smtClean="0">
                  <a:ln>
                    <a:noFill/>
                  </a:ln>
                  <a:solidFill>
                    <a:prstClr val="white">
                      <a:lumMod val="75000"/>
                    </a:prstClr>
                  </a:solidFill>
                  <a:effectLst/>
                  <a:uLnTx/>
                  <a:uFillTx/>
                  <a:latin typeface="+mn-lt"/>
                  <a:ea typeface="+mn-ea"/>
                  <a:cs typeface="+mn-ea"/>
                  <a:sym typeface="+mn-lt"/>
                </a:rPr>
                <a:t>文字是很有艺术性的</a:t>
              </a:r>
              <a:endParaRPr kumimoji="0" lang="id-ID" sz="1900" b="0" i="0" u="none" strike="noStrike" kern="0" cap="none" spc="0" normalizeH="0" baseline="0" noProof="0" dirty="0" smtClean="0">
                <a:ln>
                  <a:noFill/>
                </a:ln>
                <a:solidFill>
                  <a:srgbClr val="4472C4"/>
                </a:solidFill>
                <a:effectLst/>
                <a:uLnTx/>
                <a:uFillTx/>
                <a:latin typeface="+mn-lt"/>
                <a:ea typeface="+mn-ea"/>
                <a:cs typeface="+mn-ea"/>
                <a:sym typeface="+mn-lt"/>
              </a:endParaRPr>
            </a:p>
          </p:txBody>
        </p:sp>
      </p:grpSp>
      <p:grpSp>
        <p:nvGrpSpPr>
          <p:cNvPr id="59" name="Group 1"/>
          <p:cNvGrpSpPr/>
          <p:nvPr/>
        </p:nvGrpSpPr>
        <p:grpSpPr>
          <a:xfrm>
            <a:off x="576461" y="2651028"/>
            <a:ext cx="10590518" cy="1027046"/>
            <a:chOff x="1678758" y="3033497"/>
            <a:chExt cx="21181036" cy="2054091"/>
          </a:xfrm>
        </p:grpSpPr>
        <p:grpSp>
          <p:nvGrpSpPr>
            <p:cNvPr id="60" name="Group 159"/>
            <p:cNvGrpSpPr/>
            <p:nvPr/>
          </p:nvGrpSpPr>
          <p:grpSpPr>
            <a:xfrm>
              <a:off x="1678758" y="3033497"/>
              <a:ext cx="2024537" cy="2054091"/>
              <a:chOff x="2285781" y="4847654"/>
              <a:chExt cx="952480" cy="966132"/>
            </a:xfrm>
          </p:grpSpPr>
          <p:sp>
            <p:nvSpPr>
              <p:cNvPr id="65" name="Oval 160"/>
              <p:cNvSpPr/>
              <p:nvPr/>
            </p:nvSpPr>
            <p:spPr bwMode="auto">
              <a:xfrm>
                <a:off x="2346028" y="4908764"/>
                <a:ext cx="840592" cy="852640"/>
              </a:xfrm>
              <a:prstGeom prst="ellipse">
                <a:avLst/>
              </a:prstGeom>
              <a:solidFill>
                <a:srgbClr val="4472C4"/>
              </a:solidFill>
              <a:ln w="317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white"/>
                  </a:solidFill>
                  <a:effectLst/>
                  <a:uLnTx/>
                  <a:uFillTx/>
                  <a:latin typeface="+mn-lt"/>
                  <a:ea typeface="+mn-ea"/>
                  <a:cs typeface="+mn-ea"/>
                  <a:sym typeface="+mn-lt"/>
                </a:endParaRPr>
              </a:p>
            </p:txBody>
          </p:sp>
          <p:sp>
            <p:nvSpPr>
              <p:cNvPr id="66" name="Oval 161"/>
              <p:cNvSpPr/>
              <p:nvPr/>
            </p:nvSpPr>
            <p:spPr bwMode="auto">
              <a:xfrm>
                <a:off x="2285781" y="4847654"/>
                <a:ext cx="952480" cy="966132"/>
              </a:xfrm>
              <a:prstGeom prst="ellipse">
                <a:avLst/>
              </a:prstGeom>
              <a:noFill/>
              <a:ln w="3175" cap="flat" cmpd="sng" algn="ctr">
                <a:solidFill>
                  <a:sysClr val="windowText" lastClr="000000">
                    <a:lumMod val="60000"/>
                    <a:lumOff val="40000"/>
                  </a:sysClr>
                </a:solidFill>
                <a:prstDash val="sysDash"/>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white"/>
                  </a:solidFill>
                  <a:effectLst/>
                  <a:uLnTx/>
                  <a:uFillTx/>
                  <a:latin typeface="+mn-lt"/>
                  <a:ea typeface="+mn-ea"/>
                  <a:cs typeface="+mn-ea"/>
                  <a:sym typeface="+mn-lt"/>
                </a:endParaRPr>
              </a:p>
            </p:txBody>
          </p:sp>
        </p:grpSp>
        <p:sp>
          <p:nvSpPr>
            <p:cNvPr id="61" name="Freeform 21"/>
            <p:cNvSpPr>
              <a:spLocks noEditPoints="1"/>
            </p:cNvSpPr>
            <p:nvPr/>
          </p:nvSpPr>
          <p:spPr bwMode="auto">
            <a:xfrm>
              <a:off x="2311634" y="3651915"/>
              <a:ext cx="794665" cy="794889"/>
            </a:xfrm>
            <a:custGeom>
              <a:avLst/>
              <a:gdLst>
                <a:gd name="T0" fmla="*/ 1331 w 1500"/>
                <a:gd name="T1" fmla="*/ 338 h 1500"/>
                <a:gd name="T2" fmla="*/ 1312 w 1500"/>
                <a:gd name="T3" fmla="*/ 94 h 1500"/>
                <a:gd name="T4" fmla="*/ 281 w 1500"/>
                <a:gd name="T5" fmla="*/ 0 h 1500"/>
                <a:gd name="T6" fmla="*/ 187 w 1500"/>
                <a:gd name="T7" fmla="*/ 318 h 1500"/>
                <a:gd name="T8" fmla="*/ 28 w 1500"/>
                <a:gd name="T9" fmla="*/ 525 h 1500"/>
                <a:gd name="T10" fmla="*/ 0 w 1500"/>
                <a:gd name="T11" fmla="*/ 656 h 1500"/>
                <a:gd name="T12" fmla="*/ 141 w 1500"/>
                <a:gd name="T13" fmla="*/ 797 h 1500"/>
                <a:gd name="T14" fmla="*/ 234 w 1500"/>
                <a:gd name="T15" fmla="*/ 1500 h 1500"/>
                <a:gd name="T16" fmla="*/ 1359 w 1500"/>
                <a:gd name="T17" fmla="*/ 1406 h 1500"/>
                <a:gd name="T18" fmla="*/ 1359 w 1500"/>
                <a:gd name="T19" fmla="*/ 797 h 1500"/>
                <a:gd name="T20" fmla="*/ 1500 w 1500"/>
                <a:gd name="T21" fmla="*/ 609 h 1500"/>
                <a:gd name="T22" fmla="*/ 1219 w 1500"/>
                <a:gd name="T23" fmla="*/ 94 h 1500"/>
                <a:gd name="T24" fmla="*/ 281 w 1500"/>
                <a:gd name="T25" fmla="*/ 281 h 1500"/>
                <a:gd name="T26" fmla="*/ 281 w 1500"/>
                <a:gd name="T27" fmla="*/ 94 h 1500"/>
                <a:gd name="T28" fmla="*/ 478 w 1500"/>
                <a:gd name="T29" fmla="*/ 703 h 1500"/>
                <a:gd name="T30" fmla="*/ 469 w 1500"/>
                <a:gd name="T31" fmla="*/ 375 h 1500"/>
                <a:gd name="T32" fmla="*/ 478 w 1500"/>
                <a:gd name="T33" fmla="*/ 703 h 1500"/>
                <a:gd name="T34" fmla="*/ 727 w 1500"/>
                <a:gd name="T35" fmla="*/ 375 h 1500"/>
                <a:gd name="T36" fmla="*/ 527 w 1500"/>
                <a:gd name="T37" fmla="*/ 703 h 1500"/>
                <a:gd name="T38" fmla="*/ 773 w 1500"/>
                <a:gd name="T39" fmla="*/ 375 h 1500"/>
                <a:gd name="T40" fmla="*/ 973 w 1500"/>
                <a:gd name="T41" fmla="*/ 703 h 1500"/>
                <a:gd name="T42" fmla="*/ 773 w 1500"/>
                <a:gd name="T43" fmla="*/ 375 h 1500"/>
                <a:gd name="T44" fmla="*/ 1031 w 1500"/>
                <a:gd name="T45" fmla="*/ 375 h 1500"/>
                <a:gd name="T46" fmla="*/ 1022 w 1500"/>
                <a:gd name="T47" fmla="*/ 703 h 1500"/>
                <a:gd name="T48" fmla="*/ 94 w 1500"/>
                <a:gd name="T49" fmla="*/ 656 h 1500"/>
                <a:gd name="T50" fmla="*/ 103 w 1500"/>
                <a:gd name="T51" fmla="*/ 581 h 1500"/>
                <a:gd name="T52" fmla="*/ 281 w 1500"/>
                <a:gd name="T53" fmla="*/ 375 h 1500"/>
                <a:gd name="T54" fmla="*/ 227 w 1500"/>
                <a:gd name="T55" fmla="*/ 703 h 1500"/>
                <a:gd name="T56" fmla="*/ 94 w 1500"/>
                <a:gd name="T57" fmla="*/ 656 h 1500"/>
                <a:gd name="T58" fmla="*/ 586 w 1500"/>
                <a:gd name="T59" fmla="*/ 1406 h 1500"/>
                <a:gd name="T60" fmla="*/ 937 w 1500"/>
                <a:gd name="T61" fmla="*/ 938 h 1500"/>
                <a:gd name="T62" fmla="*/ 1266 w 1500"/>
                <a:gd name="T63" fmla="*/ 1406 h 1500"/>
                <a:gd name="T64" fmla="*/ 984 w 1500"/>
                <a:gd name="T65" fmla="*/ 938 h 1500"/>
                <a:gd name="T66" fmla="*/ 586 w 1500"/>
                <a:gd name="T67" fmla="*/ 891 h 1500"/>
                <a:gd name="T68" fmla="*/ 539 w 1500"/>
                <a:gd name="T69" fmla="*/ 1406 h 1500"/>
                <a:gd name="T70" fmla="*/ 234 w 1500"/>
                <a:gd name="T71" fmla="*/ 797 h 1500"/>
                <a:gd name="T72" fmla="*/ 1266 w 1500"/>
                <a:gd name="T73" fmla="*/ 1406 h 1500"/>
                <a:gd name="T74" fmla="*/ 1359 w 1500"/>
                <a:gd name="T75" fmla="*/ 703 h 1500"/>
                <a:gd name="T76" fmla="*/ 1085 w 1500"/>
                <a:gd name="T77" fmla="*/ 375 h 1500"/>
                <a:gd name="T78" fmla="*/ 1219 w 1500"/>
                <a:gd name="T79" fmla="*/ 375 h 1500"/>
                <a:gd name="T80" fmla="*/ 1397 w 1500"/>
                <a:gd name="T81" fmla="*/ 581 h 1500"/>
                <a:gd name="T82" fmla="*/ 1406 w 1500"/>
                <a:gd name="T83" fmla="*/ 656 h 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00" h="1500">
                  <a:moveTo>
                    <a:pt x="1472" y="525"/>
                  </a:moveTo>
                  <a:cubicBezTo>
                    <a:pt x="1331" y="338"/>
                    <a:pt x="1331" y="338"/>
                    <a:pt x="1331" y="338"/>
                  </a:cubicBezTo>
                  <a:cubicBezTo>
                    <a:pt x="1326" y="330"/>
                    <a:pt x="1319" y="324"/>
                    <a:pt x="1312" y="318"/>
                  </a:cubicBezTo>
                  <a:cubicBezTo>
                    <a:pt x="1312" y="94"/>
                    <a:pt x="1312" y="94"/>
                    <a:pt x="1312" y="94"/>
                  </a:cubicBezTo>
                  <a:cubicBezTo>
                    <a:pt x="1312" y="42"/>
                    <a:pt x="1271" y="0"/>
                    <a:pt x="1219" y="0"/>
                  </a:cubicBezTo>
                  <a:cubicBezTo>
                    <a:pt x="281" y="0"/>
                    <a:pt x="281" y="0"/>
                    <a:pt x="281" y="0"/>
                  </a:cubicBezTo>
                  <a:cubicBezTo>
                    <a:pt x="229" y="0"/>
                    <a:pt x="187" y="42"/>
                    <a:pt x="187" y="94"/>
                  </a:cubicBezTo>
                  <a:cubicBezTo>
                    <a:pt x="187" y="318"/>
                    <a:pt x="187" y="318"/>
                    <a:pt x="187" y="318"/>
                  </a:cubicBezTo>
                  <a:cubicBezTo>
                    <a:pt x="181" y="324"/>
                    <a:pt x="174" y="330"/>
                    <a:pt x="169" y="338"/>
                  </a:cubicBezTo>
                  <a:cubicBezTo>
                    <a:pt x="28" y="525"/>
                    <a:pt x="28" y="525"/>
                    <a:pt x="28" y="525"/>
                  </a:cubicBezTo>
                  <a:cubicBezTo>
                    <a:pt x="10" y="549"/>
                    <a:pt x="0" y="579"/>
                    <a:pt x="0" y="609"/>
                  </a:cubicBezTo>
                  <a:cubicBezTo>
                    <a:pt x="0" y="656"/>
                    <a:pt x="0" y="656"/>
                    <a:pt x="0" y="656"/>
                  </a:cubicBezTo>
                  <a:cubicBezTo>
                    <a:pt x="0" y="734"/>
                    <a:pt x="63" y="797"/>
                    <a:pt x="141" y="797"/>
                  </a:cubicBezTo>
                  <a:cubicBezTo>
                    <a:pt x="141" y="797"/>
                    <a:pt x="141" y="797"/>
                    <a:pt x="141" y="797"/>
                  </a:cubicBezTo>
                  <a:cubicBezTo>
                    <a:pt x="141" y="1406"/>
                    <a:pt x="141" y="1406"/>
                    <a:pt x="141" y="1406"/>
                  </a:cubicBezTo>
                  <a:cubicBezTo>
                    <a:pt x="141" y="1458"/>
                    <a:pt x="183" y="1500"/>
                    <a:pt x="234" y="1500"/>
                  </a:cubicBezTo>
                  <a:cubicBezTo>
                    <a:pt x="1266" y="1500"/>
                    <a:pt x="1266" y="1500"/>
                    <a:pt x="1266" y="1500"/>
                  </a:cubicBezTo>
                  <a:cubicBezTo>
                    <a:pt x="1317" y="1500"/>
                    <a:pt x="1359" y="1458"/>
                    <a:pt x="1359" y="1406"/>
                  </a:cubicBezTo>
                  <a:cubicBezTo>
                    <a:pt x="1359" y="797"/>
                    <a:pt x="1359" y="797"/>
                    <a:pt x="1359" y="797"/>
                  </a:cubicBezTo>
                  <a:cubicBezTo>
                    <a:pt x="1359" y="797"/>
                    <a:pt x="1359" y="797"/>
                    <a:pt x="1359" y="797"/>
                  </a:cubicBezTo>
                  <a:cubicBezTo>
                    <a:pt x="1437" y="797"/>
                    <a:pt x="1500" y="734"/>
                    <a:pt x="1500" y="656"/>
                  </a:cubicBezTo>
                  <a:cubicBezTo>
                    <a:pt x="1500" y="609"/>
                    <a:pt x="1500" y="609"/>
                    <a:pt x="1500" y="609"/>
                  </a:cubicBezTo>
                  <a:cubicBezTo>
                    <a:pt x="1500" y="579"/>
                    <a:pt x="1490" y="549"/>
                    <a:pt x="1472" y="525"/>
                  </a:cubicBezTo>
                  <a:close/>
                  <a:moveTo>
                    <a:pt x="1219" y="94"/>
                  </a:moveTo>
                  <a:cubicBezTo>
                    <a:pt x="1219" y="281"/>
                    <a:pt x="1219" y="281"/>
                    <a:pt x="1219" y="281"/>
                  </a:cubicBezTo>
                  <a:cubicBezTo>
                    <a:pt x="281" y="281"/>
                    <a:pt x="281" y="281"/>
                    <a:pt x="281" y="281"/>
                  </a:cubicBezTo>
                  <a:cubicBezTo>
                    <a:pt x="281" y="281"/>
                    <a:pt x="281" y="281"/>
                    <a:pt x="281" y="281"/>
                  </a:cubicBezTo>
                  <a:cubicBezTo>
                    <a:pt x="281" y="94"/>
                    <a:pt x="281" y="94"/>
                    <a:pt x="281" y="94"/>
                  </a:cubicBezTo>
                  <a:lnTo>
                    <a:pt x="1219" y="94"/>
                  </a:lnTo>
                  <a:close/>
                  <a:moveTo>
                    <a:pt x="478" y="703"/>
                  </a:moveTo>
                  <a:cubicBezTo>
                    <a:pt x="281" y="703"/>
                    <a:pt x="281" y="703"/>
                    <a:pt x="281" y="703"/>
                  </a:cubicBezTo>
                  <a:cubicBezTo>
                    <a:pt x="469" y="375"/>
                    <a:pt x="469" y="375"/>
                    <a:pt x="469" y="375"/>
                  </a:cubicBezTo>
                  <a:cubicBezTo>
                    <a:pt x="572" y="375"/>
                    <a:pt x="572" y="375"/>
                    <a:pt x="572" y="375"/>
                  </a:cubicBezTo>
                  <a:lnTo>
                    <a:pt x="478" y="703"/>
                  </a:lnTo>
                  <a:close/>
                  <a:moveTo>
                    <a:pt x="620" y="375"/>
                  </a:moveTo>
                  <a:cubicBezTo>
                    <a:pt x="727" y="375"/>
                    <a:pt x="727" y="375"/>
                    <a:pt x="727" y="375"/>
                  </a:cubicBezTo>
                  <a:cubicBezTo>
                    <a:pt x="727" y="703"/>
                    <a:pt x="727" y="703"/>
                    <a:pt x="727" y="703"/>
                  </a:cubicBezTo>
                  <a:cubicBezTo>
                    <a:pt x="527" y="703"/>
                    <a:pt x="527" y="703"/>
                    <a:pt x="527" y="703"/>
                  </a:cubicBezTo>
                  <a:lnTo>
                    <a:pt x="620" y="375"/>
                  </a:lnTo>
                  <a:close/>
                  <a:moveTo>
                    <a:pt x="773" y="375"/>
                  </a:moveTo>
                  <a:cubicBezTo>
                    <a:pt x="880" y="375"/>
                    <a:pt x="880" y="375"/>
                    <a:pt x="880" y="375"/>
                  </a:cubicBezTo>
                  <a:cubicBezTo>
                    <a:pt x="973" y="703"/>
                    <a:pt x="973" y="703"/>
                    <a:pt x="973" y="703"/>
                  </a:cubicBezTo>
                  <a:cubicBezTo>
                    <a:pt x="773" y="703"/>
                    <a:pt x="773" y="703"/>
                    <a:pt x="773" y="703"/>
                  </a:cubicBezTo>
                  <a:lnTo>
                    <a:pt x="773" y="375"/>
                  </a:lnTo>
                  <a:close/>
                  <a:moveTo>
                    <a:pt x="928" y="375"/>
                  </a:moveTo>
                  <a:cubicBezTo>
                    <a:pt x="1031" y="375"/>
                    <a:pt x="1031" y="375"/>
                    <a:pt x="1031" y="375"/>
                  </a:cubicBezTo>
                  <a:cubicBezTo>
                    <a:pt x="1219" y="703"/>
                    <a:pt x="1219" y="703"/>
                    <a:pt x="1219" y="703"/>
                  </a:cubicBezTo>
                  <a:cubicBezTo>
                    <a:pt x="1022" y="703"/>
                    <a:pt x="1022" y="703"/>
                    <a:pt x="1022" y="703"/>
                  </a:cubicBezTo>
                  <a:lnTo>
                    <a:pt x="928" y="375"/>
                  </a:lnTo>
                  <a:close/>
                  <a:moveTo>
                    <a:pt x="94" y="656"/>
                  </a:moveTo>
                  <a:cubicBezTo>
                    <a:pt x="94" y="609"/>
                    <a:pt x="94" y="609"/>
                    <a:pt x="94" y="609"/>
                  </a:cubicBezTo>
                  <a:cubicBezTo>
                    <a:pt x="94" y="599"/>
                    <a:pt x="97" y="589"/>
                    <a:pt x="103" y="581"/>
                  </a:cubicBezTo>
                  <a:cubicBezTo>
                    <a:pt x="244" y="394"/>
                    <a:pt x="244" y="394"/>
                    <a:pt x="244" y="394"/>
                  </a:cubicBezTo>
                  <a:cubicBezTo>
                    <a:pt x="253" y="382"/>
                    <a:pt x="266" y="375"/>
                    <a:pt x="281" y="375"/>
                  </a:cubicBezTo>
                  <a:cubicBezTo>
                    <a:pt x="415" y="375"/>
                    <a:pt x="415" y="375"/>
                    <a:pt x="415" y="375"/>
                  </a:cubicBezTo>
                  <a:cubicBezTo>
                    <a:pt x="227" y="703"/>
                    <a:pt x="227" y="703"/>
                    <a:pt x="227" y="703"/>
                  </a:cubicBezTo>
                  <a:cubicBezTo>
                    <a:pt x="141" y="703"/>
                    <a:pt x="141" y="703"/>
                    <a:pt x="141" y="703"/>
                  </a:cubicBezTo>
                  <a:cubicBezTo>
                    <a:pt x="115" y="703"/>
                    <a:pt x="94" y="682"/>
                    <a:pt x="94" y="656"/>
                  </a:cubicBezTo>
                  <a:close/>
                  <a:moveTo>
                    <a:pt x="937" y="1406"/>
                  </a:moveTo>
                  <a:cubicBezTo>
                    <a:pt x="586" y="1406"/>
                    <a:pt x="586" y="1406"/>
                    <a:pt x="586" y="1406"/>
                  </a:cubicBezTo>
                  <a:cubicBezTo>
                    <a:pt x="586" y="938"/>
                    <a:pt x="586" y="938"/>
                    <a:pt x="586" y="938"/>
                  </a:cubicBezTo>
                  <a:cubicBezTo>
                    <a:pt x="937" y="938"/>
                    <a:pt x="937" y="938"/>
                    <a:pt x="937" y="938"/>
                  </a:cubicBezTo>
                  <a:lnTo>
                    <a:pt x="937" y="1406"/>
                  </a:lnTo>
                  <a:close/>
                  <a:moveTo>
                    <a:pt x="1266" y="1406"/>
                  </a:moveTo>
                  <a:cubicBezTo>
                    <a:pt x="984" y="1406"/>
                    <a:pt x="984" y="1406"/>
                    <a:pt x="984" y="1406"/>
                  </a:cubicBezTo>
                  <a:cubicBezTo>
                    <a:pt x="984" y="938"/>
                    <a:pt x="984" y="938"/>
                    <a:pt x="984" y="938"/>
                  </a:cubicBezTo>
                  <a:cubicBezTo>
                    <a:pt x="984" y="912"/>
                    <a:pt x="963" y="891"/>
                    <a:pt x="937" y="891"/>
                  </a:cubicBezTo>
                  <a:cubicBezTo>
                    <a:pt x="586" y="891"/>
                    <a:pt x="586" y="891"/>
                    <a:pt x="586" y="891"/>
                  </a:cubicBezTo>
                  <a:cubicBezTo>
                    <a:pt x="560" y="891"/>
                    <a:pt x="539" y="912"/>
                    <a:pt x="539" y="938"/>
                  </a:cubicBezTo>
                  <a:cubicBezTo>
                    <a:pt x="539" y="1406"/>
                    <a:pt x="539" y="1406"/>
                    <a:pt x="539" y="1406"/>
                  </a:cubicBezTo>
                  <a:cubicBezTo>
                    <a:pt x="234" y="1406"/>
                    <a:pt x="234" y="1406"/>
                    <a:pt x="234" y="1406"/>
                  </a:cubicBezTo>
                  <a:cubicBezTo>
                    <a:pt x="234" y="797"/>
                    <a:pt x="234" y="797"/>
                    <a:pt x="234" y="797"/>
                  </a:cubicBezTo>
                  <a:cubicBezTo>
                    <a:pt x="1266" y="797"/>
                    <a:pt x="1266" y="797"/>
                    <a:pt x="1266" y="797"/>
                  </a:cubicBezTo>
                  <a:lnTo>
                    <a:pt x="1266" y="1406"/>
                  </a:lnTo>
                  <a:close/>
                  <a:moveTo>
                    <a:pt x="1406" y="656"/>
                  </a:moveTo>
                  <a:cubicBezTo>
                    <a:pt x="1406" y="682"/>
                    <a:pt x="1385" y="703"/>
                    <a:pt x="1359" y="703"/>
                  </a:cubicBezTo>
                  <a:cubicBezTo>
                    <a:pt x="1273" y="703"/>
                    <a:pt x="1273" y="703"/>
                    <a:pt x="1273" y="703"/>
                  </a:cubicBezTo>
                  <a:cubicBezTo>
                    <a:pt x="1085" y="375"/>
                    <a:pt x="1085" y="375"/>
                    <a:pt x="1085" y="375"/>
                  </a:cubicBezTo>
                  <a:cubicBezTo>
                    <a:pt x="1219" y="375"/>
                    <a:pt x="1219" y="375"/>
                    <a:pt x="1219" y="375"/>
                  </a:cubicBezTo>
                  <a:cubicBezTo>
                    <a:pt x="1219" y="375"/>
                    <a:pt x="1219" y="375"/>
                    <a:pt x="1219" y="375"/>
                  </a:cubicBezTo>
                  <a:cubicBezTo>
                    <a:pt x="1234" y="375"/>
                    <a:pt x="1247" y="382"/>
                    <a:pt x="1256" y="394"/>
                  </a:cubicBezTo>
                  <a:cubicBezTo>
                    <a:pt x="1397" y="581"/>
                    <a:pt x="1397" y="581"/>
                    <a:pt x="1397" y="581"/>
                  </a:cubicBezTo>
                  <a:cubicBezTo>
                    <a:pt x="1403" y="589"/>
                    <a:pt x="1406" y="599"/>
                    <a:pt x="1406" y="609"/>
                  </a:cubicBezTo>
                  <a:lnTo>
                    <a:pt x="1406" y="656"/>
                  </a:lnTo>
                  <a:close/>
                </a:path>
              </a:pathLst>
            </a:custGeom>
            <a:solidFill>
              <a:sysClr val="window" lastClr="FFFFFF"/>
            </a:solid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grpSp>
          <p:nvGrpSpPr>
            <p:cNvPr id="62" name="Group 163"/>
            <p:cNvGrpSpPr/>
            <p:nvPr/>
          </p:nvGrpSpPr>
          <p:grpSpPr>
            <a:xfrm>
              <a:off x="3729758" y="3119811"/>
              <a:ext cx="19130036" cy="1805674"/>
              <a:chOff x="3796598" y="3676811"/>
              <a:chExt cx="19130036" cy="1805674"/>
            </a:xfrm>
          </p:grpSpPr>
          <p:sp>
            <p:nvSpPr>
              <p:cNvPr id="63" name="TextBox 62"/>
              <p:cNvSpPr txBox="1"/>
              <p:nvPr/>
            </p:nvSpPr>
            <p:spPr>
              <a:xfrm>
                <a:off x="3796598" y="3676811"/>
                <a:ext cx="2421102" cy="800182"/>
              </a:xfrm>
              <a:prstGeom prst="rect">
                <a:avLst/>
              </a:prstGeom>
              <a:noFill/>
            </p:spPr>
            <p:txBody>
              <a:bodyPr wrap="none" lIns="91422" tIns="45711" rIns="91422" bIns="457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black"/>
                    </a:solidFill>
                    <a:effectLst/>
                    <a:uLnTx/>
                    <a:uFillTx/>
                    <a:latin typeface="+mn-lt"/>
                    <a:ea typeface="+mn-ea"/>
                    <a:cs typeface="+mn-ea"/>
                    <a:sym typeface="+mn-lt"/>
                  </a:rPr>
                  <a:t>标题文字</a:t>
                </a:r>
                <a:endParaRPr kumimoji="0" lang="id-ID" sz="2000" b="1"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64" name="TextBox 63"/>
              <p:cNvSpPr txBox="1"/>
              <p:nvPr/>
            </p:nvSpPr>
            <p:spPr>
              <a:xfrm>
                <a:off x="3814694" y="4349903"/>
                <a:ext cx="19111940" cy="1132582"/>
              </a:xfrm>
              <a:prstGeom prst="rect">
                <a:avLst/>
              </a:prstGeom>
              <a:noFill/>
            </p:spPr>
            <p:txBody>
              <a:bodyPr wrap="square" lIns="91422" tIns="45711" rIns="91422" bIns="45711" rtlCol="0">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solidFill>
                    <a:effectLst/>
                    <a:uLnTx/>
                    <a:uFillTx/>
                    <a:latin typeface="+mn-lt"/>
                    <a:ea typeface="+mn-ea"/>
                    <a:cs typeface="+mn-ea"/>
                    <a:sym typeface="+mn-lt"/>
                  </a:rPr>
                  <a:t>文字是很有艺术性的文字是很有艺术性的文字是很有艺术性的文字是很有艺术性的文字是很有艺术性的文字是很有艺术性的文字是很有艺术性的</a:t>
                </a:r>
                <a:endParaRPr kumimoji="0" lang="en-US" altLang="zh-CN" sz="14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grpSp>
      </p:grpSp>
      <p:grpSp>
        <p:nvGrpSpPr>
          <p:cNvPr id="67" name="Group 2"/>
          <p:cNvGrpSpPr/>
          <p:nvPr/>
        </p:nvGrpSpPr>
        <p:grpSpPr>
          <a:xfrm>
            <a:off x="576461" y="3820717"/>
            <a:ext cx="10590518" cy="1027046"/>
            <a:chOff x="1678758" y="5372875"/>
            <a:chExt cx="21181036" cy="2054091"/>
          </a:xfrm>
        </p:grpSpPr>
        <p:grpSp>
          <p:nvGrpSpPr>
            <p:cNvPr id="68" name="Group 49"/>
            <p:cNvGrpSpPr/>
            <p:nvPr/>
          </p:nvGrpSpPr>
          <p:grpSpPr>
            <a:xfrm>
              <a:off x="1678758" y="5372875"/>
              <a:ext cx="2024537" cy="2054091"/>
              <a:chOff x="2285781" y="4847654"/>
              <a:chExt cx="952480" cy="966132"/>
            </a:xfrm>
          </p:grpSpPr>
          <p:sp>
            <p:nvSpPr>
              <p:cNvPr id="78" name="Oval 50"/>
              <p:cNvSpPr/>
              <p:nvPr/>
            </p:nvSpPr>
            <p:spPr bwMode="auto">
              <a:xfrm>
                <a:off x="2346028" y="4908764"/>
                <a:ext cx="840592" cy="852640"/>
              </a:xfrm>
              <a:prstGeom prst="ellipse">
                <a:avLst/>
              </a:prstGeom>
              <a:solidFill>
                <a:srgbClr val="ED7D31"/>
              </a:solidFill>
              <a:ln w="317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white"/>
                  </a:solidFill>
                  <a:effectLst/>
                  <a:uLnTx/>
                  <a:uFillTx/>
                  <a:latin typeface="+mn-lt"/>
                  <a:ea typeface="+mn-ea"/>
                  <a:cs typeface="+mn-ea"/>
                  <a:sym typeface="+mn-lt"/>
                </a:endParaRPr>
              </a:p>
            </p:txBody>
          </p:sp>
          <p:sp>
            <p:nvSpPr>
              <p:cNvPr id="79" name="Oval 51"/>
              <p:cNvSpPr/>
              <p:nvPr/>
            </p:nvSpPr>
            <p:spPr bwMode="auto">
              <a:xfrm>
                <a:off x="2285781" y="4847654"/>
                <a:ext cx="952480" cy="966132"/>
              </a:xfrm>
              <a:prstGeom prst="ellipse">
                <a:avLst/>
              </a:prstGeom>
              <a:noFill/>
              <a:ln w="3175" cap="flat" cmpd="sng" algn="ctr">
                <a:solidFill>
                  <a:sysClr val="windowText" lastClr="000000">
                    <a:lumMod val="60000"/>
                    <a:lumOff val="40000"/>
                  </a:sysClr>
                </a:solidFill>
                <a:prstDash val="sysDash"/>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white"/>
                  </a:solidFill>
                  <a:effectLst/>
                  <a:uLnTx/>
                  <a:uFillTx/>
                  <a:latin typeface="+mn-lt"/>
                  <a:ea typeface="+mn-ea"/>
                  <a:cs typeface="+mn-ea"/>
                  <a:sym typeface="+mn-lt"/>
                </a:endParaRPr>
              </a:p>
            </p:txBody>
          </p:sp>
        </p:grpSp>
        <p:grpSp>
          <p:nvGrpSpPr>
            <p:cNvPr id="69" name="Group 11"/>
            <p:cNvGrpSpPr/>
            <p:nvPr/>
          </p:nvGrpSpPr>
          <p:grpSpPr>
            <a:xfrm>
              <a:off x="3729758" y="5459189"/>
              <a:ext cx="19130036" cy="1805674"/>
              <a:chOff x="3796598" y="3676811"/>
              <a:chExt cx="19130036" cy="1805674"/>
            </a:xfrm>
          </p:grpSpPr>
          <p:sp>
            <p:nvSpPr>
              <p:cNvPr id="76" name="TextBox 75"/>
              <p:cNvSpPr txBox="1"/>
              <p:nvPr/>
            </p:nvSpPr>
            <p:spPr>
              <a:xfrm>
                <a:off x="3796598" y="3676811"/>
                <a:ext cx="2421102" cy="800182"/>
              </a:xfrm>
              <a:prstGeom prst="rect">
                <a:avLst/>
              </a:prstGeom>
              <a:noFill/>
            </p:spPr>
            <p:txBody>
              <a:bodyPr wrap="none" lIns="91422" tIns="45711" rIns="91422" bIns="457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black"/>
                    </a:solidFill>
                    <a:effectLst/>
                    <a:uLnTx/>
                    <a:uFillTx/>
                    <a:latin typeface="+mn-lt"/>
                    <a:ea typeface="+mn-ea"/>
                    <a:cs typeface="+mn-ea"/>
                    <a:sym typeface="+mn-lt"/>
                  </a:rPr>
                  <a:t>标题文字</a:t>
                </a:r>
                <a:endParaRPr kumimoji="0" lang="id-ID" altLang="zh-CN" sz="2000" b="1"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77" name="TextBox 76"/>
              <p:cNvSpPr txBox="1"/>
              <p:nvPr/>
            </p:nvSpPr>
            <p:spPr>
              <a:xfrm>
                <a:off x="3814694" y="4349903"/>
                <a:ext cx="19111940" cy="1132582"/>
              </a:xfrm>
              <a:prstGeom prst="rect">
                <a:avLst/>
              </a:prstGeom>
              <a:noFill/>
            </p:spPr>
            <p:txBody>
              <a:bodyPr wrap="square" lIns="91422" tIns="45711" rIns="91422" bIns="45711" rtlCol="0">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solidFill>
                    <a:effectLst/>
                    <a:uLnTx/>
                    <a:uFillTx/>
                    <a:latin typeface="+mn-lt"/>
                    <a:ea typeface="+mn-ea"/>
                    <a:cs typeface="+mn-ea"/>
                    <a:sym typeface="+mn-lt"/>
                  </a:rPr>
                  <a:t>文字是很有艺术性的文字是很有艺术性的文字是很有艺术性的文字是很有艺术性的文字是很有艺术性的文字是很有艺术性的文字是很有艺术性的</a:t>
                </a:r>
                <a:endParaRPr kumimoji="0" lang="en-US" altLang="zh-CN" sz="14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grpSp>
        <p:grpSp>
          <p:nvGrpSpPr>
            <p:cNvPr id="70" name="Group 168"/>
            <p:cNvGrpSpPr/>
            <p:nvPr/>
          </p:nvGrpSpPr>
          <p:grpSpPr>
            <a:xfrm>
              <a:off x="2276467" y="6110001"/>
              <a:ext cx="869911" cy="600056"/>
              <a:chOff x="4763" y="4763"/>
              <a:chExt cx="1212850" cy="836612"/>
            </a:xfrm>
            <a:solidFill>
              <a:sysClr val="window" lastClr="FFFFFF"/>
            </a:solidFill>
          </p:grpSpPr>
          <p:sp>
            <p:nvSpPr>
              <p:cNvPr id="71" name="Freeform 10"/>
              <p:cNvSpPr>
                <a:spLocks/>
              </p:cNvSpPr>
              <p:nvPr/>
            </p:nvSpPr>
            <p:spPr bwMode="auto">
              <a:xfrm>
                <a:off x="152401" y="157163"/>
                <a:ext cx="355600" cy="322262"/>
              </a:xfrm>
              <a:custGeom>
                <a:avLst/>
                <a:gdLst>
                  <a:gd name="T0" fmla="*/ 93 w 94"/>
                  <a:gd name="T1" fmla="*/ 85 h 85"/>
                  <a:gd name="T2" fmla="*/ 91 w 94"/>
                  <a:gd name="T3" fmla="*/ 72 h 85"/>
                  <a:gd name="T4" fmla="*/ 70 w 94"/>
                  <a:gd name="T5" fmla="*/ 61 h 85"/>
                  <a:gd name="T6" fmla="*/ 59 w 94"/>
                  <a:gd name="T7" fmla="*/ 56 h 85"/>
                  <a:gd name="T8" fmla="*/ 59 w 94"/>
                  <a:gd name="T9" fmla="*/ 47 h 85"/>
                  <a:gd name="T10" fmla="*/ 63 w 94"/>
                  <a:gd name="T11" fmla="*/ 36 h 85"/>
                  <a:gd name="T12" fmla="*/ 68 w 94"/>
                  <a:gd name="T13" fmla="*/ 31 h 85"/>
                  <a:gd name="T14" fmla="*/ 65 w 94"/>
                  <a:gd name="T15" fmla="*/ 24 h 85"/>
                  <a:gd name="T16" fmla="*/ 66 w 94"/>
                  <a:gd name="T17" fmla="*/ 15 h 85"/>
                  <a:gd name="T18" fmla="*/ 47 w 94"/>
                  <a:gd name="T19" fmla="*/ 0 h 85"/>
                  <a:gd name="T20" fmla="*/ 29 w 94"/>
                  <a:gd name="T21" fmla="*/ 15 h 85"/>
                  <a:gd name="T22" fmla="*/ 29 w 94"/>
                  <a:gd name="T23" fmla="*/ 24 h 85"/>
                  <a:gd name="T24" fmla="*/ 27 w 94"/>
                  <a:gd name="T25" fmla="*/ 31 h 85"/>
                  <a:gd name="T26" fmla="*/ 31 w 94"/>
                  <a:gd name="T27" fmla="*/ 36 h 85"/>
                  <a:gd name="T28" fmla="*/ 36 w 94"/>
                  <a:gd name="T29" fmla="*/ 47 h 85"/>
                  <a:gd name="T30" fmla="*/ 36 w 94"/>
                  <a:gd name="T31" fmla="*/ 56 h 85"/>
                  <a:gd name="T32" fmla="*/ 24 w 94"/>
                  <a:gd name="T33" fmla="*/ 61 h 85"/>
                  <a:gd name="T34" fmla="*/ 3 w 94"/>
                  <a:gd name="T35" fmla="*/ 72 h 85"/>
                  <a:gd name="T36" fmla="*/ 1 w 94"/>
                  <a:gd name="T37" fmla="*/ 85 h 85"/>
                  <a:gd name="T38" fmla="*/ 93 w 94"/>
                  <a:gd name="T39"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4" h="85">
                    <a:moveTo>
                      <a:pt x="93" y="85"/>
                    </a:moveTo>
                    <a:cubicBezTo>
                      <a:pt x="93" y="85"/>
                      <a:pt x="94" y="76"/>
                      <a:pt x="91" y="72"/>
                    </a:cubicBezTo>
                    <a:cubicBezTo>
                      <a:pt x="89" y="68"/>
                      <a:pt x="79" y="65"/>
                      <a:pt x="70" y="61"/>
                    </a:cubicBezTo>
                    <a:cubicBezTo>
                      <a:pt x="61" y="57"/>
                      <a:pt x="59" y="56"/>
                      <a:pt x="59" y="56"/>
                    </a:cubicBezTo>
                    <a:cubicBezTo>
                      <a:pt x="59" y="47"/>
                      <a:pt x="59" y="47"/>
                      <a:pt x="59" y="47"/>
                    </a:cubicBezTo>
                    <a:cubicBezTo>
                      <a:pt x="59" y="47"/>
                      <a:pt x="62" y="45"/>
                      <a:pt x="63" y="36"/>
                    </a:cubicBezTo>
                    <a:cubicBezTo>
                      <a:pt x="65" y="37"/>
                      <a:pt x="68" y="33"/>
                      <a:pt x="68" y="31"/>
                    </a:cubicBezTo>
                    <a:cubicBezTo>
                      <a:pt x="68" y="29"/>
                      <a:pt x="67" y="24"/>
                      <a:pt x="65" y="24"/>
                    </a:cubicBezTo>
                    <a:cubicBezTo>
                      <a:pt x="65" y="20"/>
                      <a:pt x="66" y="17"/>
                      <a:pt x="66" y="15"/>
                    </a:cubicBezTo>
                    <a:cubicBezTo>
                      <a:pt x="65" y="7"/>
                      <a:pt x="58" y="0"/>
                      <a:pt x="47" y="0"/>
                    </a:cubicBezTo>
                    <a:cubicBezTo>
                      <a:pt x="36" y="0"/>
                      <a:pt x="29" y="7"/>
                      <a:pt x="29" y="15"/>
                    </a:cubicBezTo>
                    <a:cubicBezTo>
                      <a:pt x="29" y="17"/>
                      <a:pt x="29" y="20"/>
                      <a:pt x="29" y="24"/>
                    </a:cubicBezTo>
                    <a:cubicBezTo>
                      <a:pt x="27" y="24"/>
                      <a:pt x="26" y="29"/>
                      <a:pt x="27" y="31"/>
                    </a:cubicBezTo>
                    <a:cubicBezTo>
                      <a:pt x="27" y="33"/>
                      <a:pt x="29" y="37"/>
                      <a:pt x="31" y="36"/>
                    </a:cubicBezTo>
                    <a:cubicBezTo>
                      <a:pt x="32" y="45"/>
                      <a:pt x="36" y="47"/>
                      <a:pt x="36" y="47"/>
                    </a:cubicBezTo>
                    <a:cubicBezTo>
                      <a:pt x="36" y="56"/>
                      <a:pt x="36" y="56"/>
                      <a:pt x="36" y="56"/>
                    </a:cubicBezTo>
                    <a:cubicBezTo>
                      <a:pt x="36" y="56"/>
                      <a:pt x="33" y="57"/>
                      <a:pt x="24" y="61"/>
                    </a:cubicBezTo>
                    <a:cubicBezTo>
                      <a:pt x="15" y="65"/>
                      <a:pt x="6" y="68"/>
                      <a:pt x="3" y="72"/>
                    </a:cubicBezTo>
                    <a:cubicBezTo>
                      <a:pt x="0" y="76"/>
                      <a:pt x="1" y="85"/>
                      <a:pt x="1" y="85"/>
                    </a:cubicBezTo>
                    <a:lnTo>
                      <a:pt x="93"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72" name="Rectangle 11"/>
              <p:cNvSpPr>
                <a:spLocks noChangeArrowheads="1"/>
              </p:cNvSpPr>
              <p:nvPr/>
            </p:nvSpPr>
            <p:spPr bwMode="auto">
              <a:xfrm>
                <a:off x="611188" y="157163"/>
                <a:ext cx="303213"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73" name="Rectangle 12"/>
              <p:cNvSpPr>
                <a:spLocks noChangeArrowheads="1"/>
              </p:cNvSpPr>
              <p:nvPr/>
            </p:nvSpPr>
            <p:spPr bwMode="auto">
              <a:xfrm>
                <a:off x="611188" y="309563"/>
                <a:ext cx="454025"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74" name="Rectangle 13"/>
              <p:cNvSpPr>
                <a:spLocks noChangeArrowheads="1"/>
              </p:cNvSpPr>
              <p:nvPr/>
            </p:nvSpPr>
            <p:spPr bwMode="auto">
              <a:xfrm>
                <a:off x="611188" y="460375"/>
                <a:ext cx="377825"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75" name="Freeform 14"/>
              <p:cNvSpPr>
                <a:spLocks noEditPoints="1"/>
              </p:cNvSpPr>
              <p:nvPr/>
            </p:nvSpPr>
            <p:spPr bwMode="auto">
              <a:xfrm>
                <a:off x="4763" y="4763"/>
                <a:ext cx="1212850" cy="836612"/>
              </a:xfrm>
              <a:custGeom>
                <a:avLst/>
                <a:gdLst>
                  <a:gd name="T0" fmla="*/ 0 w 320"/>
                  <a:gd name="T1" fmla="*/ 0 h 220"/>
                  <a:gd name="T2" fmla="*/ 0 w 320"/>
                  <a:gd name="T3" fmla="*/ 220 h 220"/>
                  <a:gd name="T4" fmla="*/ 320 w 320"/>
                  <a:gd name="T5" fmla="*/ 220 h 220"/>
                  <a:gd name="T6" fmla="*/ 320 w 320"/>
                  <a:gd name="T7" fmla="*/ 0 h 220"/>
                  <a:gd name="T8" fmla="*/ 0 w 320"/>
                  <a:gd name="T9" fmla="*/ 0 h 220"/>
                  <a:gd name="T10" fmla="*/ 300 w 320"/>
                  <a:gd name="T11" fmla="*/ 200 h 220"/>
                  <a:gd name="T12" fmla="*/ 258 w 320"/>
                  <a:gd name="T13" fmla="*/ 200 h 220"/>
                  <a:gd name="T14" fmla="*/ 260 w 320"/>
                  <a:gd name="T15" fmla="*/ 190 h 220"/>
                  <a:gd name="T16" fmla="*/ 230 w 320"/>
                  <a:gd name="T17" fmla="*/ 160 h 220"/>
                  <a:gd name="T18" fmla="*/ 200 w 320"/>
                  <a:gd name="T19" fmla="*/ 190 h 220"/>
                  <a:gd name="T20" fmla="*/ 202 w 320"/>
                  <a:gd name="T21" fmla="*/ 200 h 220"/>
                  <a:gd name="T22" fmla="*/ 118 w 320"/>
                  <a:gd name="T23" fmla="*/ 200 h 220"/>
                  <a:gd name="T24" fmla="*/ 120 w 320"/>
                  <a:gd name="T25" fmla="*/ 190 h 220"/>
                  <a:gd name="T26" fmla="*/ 90 w 320"/>
                  <a:gd name="T27" fmla="*/ 160 h 220"/>
                  <a:gd name="T28" fmla="*/ 60 w 320"/>
                  <a:gd name="T29" fmla="*/ 190 h 220"/>
                  <a:gd name="T30" fmla="*/ 62 w 320"/>
                  <a:gd name="T31" fmla="*/ 200 h 220"/>
                  <a:gd name="T32" fmla="*/ 20 w 320"/>
                  <a:gd name="T33" fmla="*/ 200 h 220"/>
                  <a:gd name="T34" fmla="*/ 20 w 320"/>
                  <a:gd name="T35" fmla="*/ 20 h 220"/>
                  <a:gd name="T36" fmla="*/ 300 w 320"/>
                  <a:gd name="T37" fmla="*/ 20 h 220"/>
                  <a:gd name="T38" fmla="*/ 300 w 320"/>
                  <a:gd name="T39" fmla="*/ 2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0" h="220">
                    <a:moveTo>
                      <a:pt x="0" y="0"/>
                    </a:moveTo>
                    <a:cubicBezTo>
                      <a:pt x="0" y="220"/>
                      <a:pt x="0" y="220"/>
                      <a:pt x="0" y="220"/>
                    </a:cubicBezTo>
                    <a:cubicBezTo>
                      <a:pt x="320" y="220"/>
                      <a:pt x="320" y="220"/>
                      <a:pt x="320" y="220"/>
                    </a:cubicBezTo>
                    <a:cubicBezTo>
                      <a:pt x="320" y="0"/>
                      <a:pt x="320" y="0"/>
                      <a:pt x="320" y="0"/>
                    </a:cubicBezTo>
                    <a:lnTo>
                      <a:pt x="0" y="0"/>
                    </a:lnTo>
                    <a:close/>
                    <a:moveTo>
                      <a:pt x="300" y="200"/>
                    </a:moveTo>
                    <a:cubicBezTo>
                      <a:pt x="258" y="200"/>
                      <a:pt x="258" y="200"/>
                      <a:pt x="258" y="200"/>
                    </a:cubicBezTo>
                    <a:cubicBezTo>
                      <a:pt x="259" y="197"/>
                      <a:pt x="260" y="194"/>
                      <a:pt x="260" y="190"/>
                    </a:cubicBezTo>
                    <a:cubicBezTo>
                      <a:pt x="260" y="173"/>
                      <a:pt x="247" y="160"/>
                      <a:pt x="230" y="160"/>
                    </a:cubicBezTo>
                    <a:cubicBezTo>
                      <a:pt x="213" y="160"/>
                      <a:pt x="200" y="173"/>
                      <a:pt x="200" y="190"/>
                    </a:cubicBezTo>
                    <a:cubicBezTo>
                      <a:pt x="200" y="194"/>
                      <a:pt x="201" y="197"/>
                      <a:pt x="202" y="200"/>
                    </a:cubicBezTo>
                    <a:cubicBezTo>
                      <a:pt x="118" y="200"/>
                      <a:pt x="118" y="200"/>
                      <a:pt x="118" y="200"/>
                    </a:cubicBezTo>
                    <a:cubicBezTo>
                      <a:pt x="119" y="197"/>
                      <a:pt x="120" y="194"/>
                      <a:pt x="120" y="190"/>
                    </a:cubicBezTo>
                    <a:cubicBezTo>
                      <a:pt x="120" y="173"/>
                      <a:pt x="107" y="160"/>
                      <a:pt x="90" y="160"/>
                    </a:cubicBezTo>
                    <a:cubicBezTo>
                      <a:pt x="73" y="160"/>
                      <a:pt x="60" y="173"/>
                      <a:pt x="60" y="190"/>
                    </a:cubicBezTo>
                    <a:cubicBezTo>
                      <a:pt x="60" y="194"/>
                      <a:pt x="61" y="197"/>
                      <a:pt x="62" y="200"/>
                    </a:cubicBezTo>
                    <a:cubicBezTo>
                      <a:pt x="20" y="200"/>
                      <a:pt x="20" y="200"/>
                      <a:pt x="20" y="200"/>
                    </a:cubicBezTo>
                    <a:cubicBezTo>
                      <a:pt x="20" y="20"/>
                      <a:pt x="20" y="20"/>
                      <a:pt x="20" y="20"/>
                    </a:cubicBezTo>
                    <a:cubicBezTo>
                      <a:pt x="300" y="20"/>
                      <a:pt x="300" y="20"/>
                      <a:pt x="300" y="20"/>
                    </a:cubicBezTo>
                    <a:lnTo>
                      <a:pt x="300" y="2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grpSp>
      </p:grpSp>
      <p:grpSp>
        <p:nvGrpSpPr>
          <p:cNvPr id="80" name="Group 3"/>
          <p:cNvGrpSpPr/>
          <p:nvPr/>
        </p:nvGrpSpPr>
        <p:grpSpPr>
          <a:xfrm>
            <a:off x="576461" y="5012685"/>
            <a:ext cx="10590518" cy="1027046"/>
            <a:chOff x="1678758" y="7756811"/>
            <a:chExt cx="21181036" cy="2054091"/>
          </a:xfrm>
        </p:grpSpPr>
        <p:grpSp>
          <p:nvGrpSpPr>
            <p:cNvPr id="81" name="Group 145"/>
            <p:cNvGrpSpPr/>
            <p:nvPr/>
          </p:nvGrpSpPr>
          <p:grpSpPr>
            <a:xfrm>
              <a:off x="1678758" y="7756811"/>
              <a:ext cx="2024537" cy="2054091"/>
              <a:chOff x="2285781" y="4847654"/>
              <a:chExt cx="952480" cy="966132"/>
            </a:xfrm>
          </p:grpSpPr>
          <p:sp>
            <p:nvSpPr>
              <p:cNvPr id="86" name="Oval 146"/>
              <p:cNvSpPr/>
              <p:nvPr/>
            </p:nvSpPr>
            <p:spPr bwMode="auto">
              <a:xfrm>
                <a:off x="2346028" y="4908764"/>
                <a:ext cx="840592" cy="852640"/>
              </a:xfrm>
              <a:prstGeom prst="ellipse">
                <a:avLst/>
              </a:prstGeom>
              <a:solidFill>
                <a:srgbClr val="A5A5A5"/>
              </a:solidFill>
              <a:ln w="317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white"/>
                  </a:solidFill>
                  <a:effectLst/>
                  <a:uLnTx/>
                  <a:uFillTx/>
                  <a:latin typeface="+mn-lt"/>
                  <a:ea typeface="+mn-ea"/>
                  <a:cs typeface="+mn-ea"/>
                  <a:sym typeface="+mn-lt"/>
                </a:endParaRPr>
              </a:p>
            </p:txBody>
          </p:sp>
          <p:sp>
            <p:nvSpPr>
              <p:cNvPr id="87" name="Oval 147"/>
              <p:cNvSpPr/>
              <p:nvPr/>
            </p:nvSpPr>
            <p:spPr bwMode="auto">
              <a:xfrm>
                <a:off x="2285781" y="4847654"/>
                <a:ext cx="952480" cy="966132"/>
              </a:xfrm>
              <a:prstGeom prst="ellipse">
                <a:avLst/>
              </a:prstGeom>
              <a:noFill/>
              <a:ln w="3175" cap="flat" cmpd="sng" algn="ctr">
                <a:solidFill>
                  <a:sysClr val="windowText" lastClr="000000">
                    <a:lumMod val="60000"/>
                    <a:lumOff val="40000"/>
                  </a:sysClr>
                </a:solidFill>
                <a:prstDash val="sysDash"/>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white"/>
                  </a:solidFill>
                  <a:effectLst/>
                  <a:uLnTx/>
                  <a:uFillTx/>
                  <a:latin typeface="+mn-lt"/>
                  <a:ea typeface="+mn-ea"/>
                  <a:cs typeface="+mn-ea"/>
                  <a:sym typeface="+mn-lt"/>
                </a:endParaRPr>
              </a:p>
            </p:txBody>
          </p:sp>
        </p:grpSp>
        <p:grpSp>
          <p:nvGrpSpPr>
            <p:cNvPr id="82" name="Group 149"/>
            <p:cNvGrpSpPr/>
            <p:nvPr/>
          </p:nvGrpSpPr>
          <p:grpSpPr>
            <a:xfrm>
              <a:off x="3729758" y="7843125"/>
              <a:ext cx="19130036" cy="1805674"/>
              <a:chOff x="3796598" y="3676811"/>
              <a:chExt cx="19130036" cy="1805674"/>
            </a:xfrm>
          </p:grpSpPr>
          <p:sp>
            <p:nvSpPr>
              <p:cNvPr id="84" name="TextBox 83"/>
              <p:cNvSpPr txBox="1"/>
              <p:nvPr/>
            </p:nvSpPr>
            <p:spPr>
              <a:xfrm>
                <a:off x="3796598" y="3676811"/>
                <a:ext cx="2421102" cy="800182"/>
              </a:xfrm>
              <a:prstGeom prst="rect">
                <a:avLst/>
              </a:prstGeom>
              <a:noFill/>
            </p:spPr>
            <p:txBody>
              <a:bodyPr wrap="none" lIns="91422" tIns="45711" rIns="91422" bIns="457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black"/>
                    </a:solidFill>
                    <a:effectLst/>
                    <a:uLnTx/>
                    <a:uFillTx/>
                    <a:latin typeface="+mn-lt"/>
                    <a:ea typeface="+mn-ea"/>
                    <a:cs typeface="+mn-ea"/>
                    <a:sym typeface="+mn-lt"/>
                  </a:rPr>
                  <a:t>标题文字</a:t>
                </a:r>
                <a:endParaRPr kumimoji="0" lang="id-ID" altLang="zh-CN" sz="2000" b="1"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85" name="TextBox 84"/>
              <p:cNvSpPr txBox="1"/>
              <p:nvPr/>
            </p:nvSpPr>
            <p:spPr>
              <a:xfrm>
                <a:off x="3814694" y="4349903"/>
                <a:ext cx="19111940" cy="1132582"/>
              </a:xfrm>
              <a:prstGeom prst="rect">
                <a:avLst/>
              </a:prstGeom>
              <a:noFill/>
            </p:spPr>
            <p:txBody>
              <a:bodyPr wrap="square" lIns="91422" tIns="45711" rIns="91422" bIns="45711" rtlCol="0">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solidFill>
                    <a:effectLst/>
                    <a:uLnTx/>
                    <a:uFillTx/>
                    <a:latin typeface="+mn-lt"/>
                    <a:ea typeface="+mn-ea"/>
                    <a:cs typeface="+mn-ea"/>
                    <a:sym typeface="+mn-lt"/>
                  </a:rPr>
                  <a:t>文字是很有艺术性的文字是很有艺术性的文字是很有艺术性的文字是很有艺术性的文字是很有艺术性的文字是很有艺术性的文字是很有艺术性的</a:t>
                </a:r>
                <a:endParaRPr kumimoji="0" lang="en-US" altLang="zh-CN" sz="14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grpSp>
        <p:sp>
          <p:nvSpPr>
            <p:cNvPr id="83" name="Freeform 11"/>
            <p:cNvSpPr>
              <a:spLocks noEditPoints="1"/>
            </p:cNvSpPr>
            <p:nvPr/>
          </p:nvSpPr>
          <p:spPr bwMode="auto">
            <a:xfrm>
              <a:off x="2349595" y="8397509"/>
              <a:ext cx="687475" cy="680111"/>
            </a:xfrm>
            <a:custGeom>
              <a:avLst/>
              <a:gdLst>
                <a:gd name="T0" fmla="*/ 876 w 906"/>
                <a:gd name="T1" fmla="*/ 793 h 896"/>
                <a:gd name="T2" fmla="*/ 616 w 906"/>
                <a:gd name="T3" fmla="*/ 690 h 896"/>
                <a:gd name="T4" fmla="*/ 723 w 906"/>
                <a:gd name="T5" fmla="*/ 461 h 896"/>
                <a:gd name="T6" fmla="*/ 652 w 906"/>
                <a:gd name="T7" fmla="*/ 95 h 896"/>
                <a:gd name="T8" fmla="*/ 453 w 906"/>
                <a:gd name="T9" fmla="*/ 0 h 896"/>
                <a:gd name="T10" fmla="*/ 254 w 906"/>
                <a:gd name="T11" fmla="*/ 95 h 896"/>
                <a:gd name="T12" fmla="*/ 183 w 906"/>
                <a:gd name="T13" fmla="*/ 461 h 896"/>
                <a:gd name="T14" fmla="*/ 290 w 906"/>
                <a:gd name="T15" fmla="*/ 690 h 896"/>
                <a:gd name="T16" fmla="*/ 30 w 906"/>
                <a:gd name="T17" fmla="*/ 793 h 896"/>
                <a:gd name="T18" fmla="*/ 7 w 906"/>
                <a:gd name="T19" fmla="*/ 856 h 896"/>
                <a:gd name="T20" fmla="*/ 61 w 906"/>
                <a:gd name="T21" fmla="*/ 896 h 896"/>
                <a:gd name="T22" fmla="*/ 845 w 906"/>
                <a:gd name="T23" fmla="*/ 896 h 896"/>
                <a:gd name="T24" fmla="*/ 899 w 906"/>
                <a:gd name="T25" fmla="*/ 856 h 896"/>
                <a:gd name="T26" fmla="*/ 876 w 906"/>
                <a:gd name="T27" fmla="*/ 793 h 896"/>
                <a:gd name="T28" fmla="*/ 572 w 906"/>
                <a:gd name="T29" fmla="*/ 655 h 896"/>
                <a:gd name="T30" fmla="*/ 563 w 906"/>
                <a:gd name="T31" fmla="*/ 667 h 896"/>
                <a:gd name="T32" fmla="*/ 343 w 906"/>
                <a:gd name="T33" fmla="*/ 667 h 896"/>
                <a:gd name="T34" fmla="*/ 334 w 906"/>
                <a:gd name="T35" fmla="*/ 655 h 896"/>
                <a:gd name="T36" fmla="*/ 234 w 906"/>
                <a:gd name="T37" fmla="*/ 301 h 896"/>
                <a:gd name="T38" fmla="*/ 453 w 906"/>
                <a:gd name="T39" fmla="*/ 56 h 896"/>
                <a:gd name="T40" fmla="*/ 672 w 906"/>
                <a:gd name="T41" fmla="*/ 301 h 896"/>
                <a:gd name="T42" fmla="*/ 572 w 906"/>
                <a:gd name="T43" fmla="*/ 655 h 896"/>
                <a:gd name="T44" fmla="*/ 61 w 906"/>
                <a:gd name="T45" fmla="*/ 840 h 896"/>
                <a:gd name="T46" fmla="*/ 301 w 906"/>
                <a:gd name="T47" fmla="*/ 745 h 896"/>
                <a:gd name="T48" fmla="*/ 371 w 906"/>
                <a:gd name="T49" fmla="*/ 730 h 896"/>
                <a:gd name="T50" fmla="*/ 453 w 906"/>
                <a:gd name="T51" fmla="*/ 756 h 896"/>
                <a:gd name="T52" fmla="*/ 535 w 906"/>
                <a:gd name="T53" fmla="*/ 730 h 896"/>
                <a:gd name="T54" fmla="*/ 605 w 906"/>
                <a:gd name="T55" fmla="*/ 745 h 896"/>
                <a:gd name="T56" fmla="*/ 845 w 906"/>
                <a:gd name="T57" fmla="*/ 840 h 896"/>
                <a:gd name="T58" fmla="*/ 61 w 906"/>
                <a:gd name="T59" fmla="*/ 84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06" h="896">
                  <a:moveTo>
                    <a:pt x="876" y="793"/>
                  </a:moveTo>
                  <a:cubicBezTo>
                    <a:pt x="870" y="790"/>
                    <a:pt x="768" y="723"/>
                    <a:pt x="616" y="690"/>
                  </a:cubicBezTo>
                  <a:cubicBezTo>
                    <a:pt x="672" y="619"/>
                    <a:pt x="708" y="524"/>
                    <a:pt x="723" y="461"/>
                  </a:cubicBezTo>
                  <a:cubicBezTo>
                    <a:pt x="744" y="374"/>
                    <a:pt x="736" y="202"/>
                    <a:pt x="652" y="95"/>
                  </a:cubicBezTo>
                  <a:cubicBezTo>
                    <a:pt x="603" y="33"/>
                    <a:pt x="534" y="0"/>
                    <a:pt x="453" y="0"/>
                  </a:cubicBezTo>
                  <a:cubicBezTo>
                    <a:pt x="372" y="0"/>
                    <a:pt x="303" y="33"/>
                    <a:pt x="254" y="95"/>
                  </a:cubicBezTo>
                  <a:cubicBezTo>
                    <a:pt x="170" y="202"/>
                    <a:pt x="162" y="374"/>
                    <a:pt x="183" y="461"/>
                  </a:cubicBezTo>
                  <a:cubicBezTo>
                    <a:pt x="198" y="524"/>
                    <a:pt x="234" y="619"/>
                    <a:pt x="290" y="690"/>
                  </a:cubicBezTo>
                  <a:cubicBezTo>
                    <a:pt x="138" y="723"/>
                    <a:pt x="36" y="790"/>
                    <a:pt x="30" y="793"/>
                  </a:cubicBezTo>
                  <a:cubicBezTo>
                    <a:pt x="9" y="807"/>
                    <a:pt x="0" y="833"/>
                    <a:pt x="7" y="856"/>
                  </a:cubicBezTo>
                  <a:cubicBezTo>
                    <a:pt x="15" y="880"/>
                    <a:pt x="36" y="896"/>
                    <a:pt x="61" y="896"/>
                  </a:cubicBezTo>
                  <a:cubicBezTo>
                    <a:pt x="845" y="896"/>
                    <a:pt x="845" y="896"/>
                    <a:pt x="845" y="896"/>
                  </a:cubicBezTo>
                  <a:cubicBezTo>
                    <a:pt x="870" y="896"/>
                    <a:pt x="891" y="880"/>
                    <a:pt x="899" y="856"/>
                  </a:cubicBezTo>
                  <a:cubicBezTo>
                    <a:pt x="906" y="833"/>
                    <a:pt x="897" y="807"/>
                    <a:pt x="876" y="793"/>
                  </a:cubicBezTo>
                  <a:close/>
                  <a:moveTo>
                    <a:pt x="572" y="655"/>
                  </a:moveTo>
                  <a:cubicBezTo>
                    <a:pt x="563" y="667"/>
                    <a:pt x="563" y="667"/>
                    <a:pt x="563" y="667"/>
                  </a:cubicBezTo>
                  <a:cubicBezTo>
                    <a:pt x="497" y="743"/>
                    <a:pt x="409" y="743"/>
                    <a:pt x="343" y="667"/>
                  </a:cubicBezTo>
                  <a:cubicBezTo>
                    <a:pt x="334" y="655"/>
                    <a:pt x="334" y="655"/>
                    <a:pt x="334" y="655"/>
                  </a:cubicBezTo>
                  <a:cubicBezTo>
                    <a:pt x="256" y="556"/>
                    <a:pt x="217" y="426"/>
                    <a:pt x="234" y="301"/>
                  </a:cubicBezTo>
                  <a:cubicBezTo>
                    <a:pt x="249" y="181"/>
                    <a:pt x="317" y="56"/>
                    <a:pt x="453" y="56"/>
                  </a:cubicBezTo>
                  <a:cubicBezTo>
                    <a:pt x="589" y="56"/>
                    <a:pt x="657" y="181"/>
                    <a:pt x="672" y="301"/>
                  </a:cubicBezTo>
                  <a:cubicBezTo>
                    <a:pt x="689" y="426"/>
                    <a:pt x="651" y="556"/>
                    <a:pt x="572" y="655"/>
                  </a:cubicBezTo>
                  <a:close/>
                  <a:moveTo>
                    <a:pt x="61" y="840"/>
                  </a:moveTo>
                  <a:cubicBezTo>
                    <a:pt x="65" y="837"/>
                    <a:pt x="160" y="775"/>
                    <a:pt x="301" y="745"/>
                  </a:cubicBezTo>
                  <a:cubicBezTo>
                    <a:pt x="371" y="730"/>
                    <a:pt x="371" y="730"/>
                    <a:pt x="371" y="730"/>
                  </a:cubicBezTo>
                  <a:cubicBezTo>
                    <a:pt x="396" y="746"/>
                    <a:pt x="423" y="756"/>
                    <a:pt x="453" y="756"/>
                  </a:cubicBezTo>
                  <a:cubicBezTo>
                    <a:pt x="483" y="756"/>
                    <a:pt x="510" y="746"/>
                    <a:pt x="535" y="730"/>
                  </a:cubicBezTo>
                  <a:cubicBezTo>
                    <a:pt x="605" y="745"/>
                    <a:pt x="605" y="745"/>
                    <a:pt x="605" y="745"/>
                  </a:cubicBezTo>
                  <a:cubicBezTo>
                    <a:pt x="745" y="775"/>
                    <a:pt x="840" y="836"/>
                    <a:pt x="845" y="840"/>
                  </a:cubicBezTo>
                  <a:lnTo>
                    <a:pt x="61" y="840"/>
                  </a:lnTo>
                  <a:close/>
                </a:path>
              </a:pathLst>
            </a:custGeom>
            <a:solidFill>
              <a:sysClr val="window" lastClr="FFFFFF"/>
            </a:solid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grpSp>
      <p:grpSp>
        <p:nvGrpSpPr>
          <p:cNvPr id="88" name="Group 4"/>
          <p:cNvGrpSpPr/>
          <p:nvPr/>
        </p:nvGrpSpPr>
        <p:grpSpPr>
          <a:xfrm>
            <a:off x="576461" y="6173655"/>
            <a:ext cx="10590518" cy="1027046"/>
            <a:chOff x="1678758" y="10078752"/>
            <a:chExt cx="21181036" cy="2054091"/>
          </a:xfrm>
        </p:grpSpPr>
        <p:grpSp>
          <p:nvGrpSpPr>
            <p:cNvPr id="89" name="Group 152"/>
            <p:cNvGrpSpPr/>
            <p:nvPr/>
          </p:nvGrpSpPr>
          <p:grpSpPr>
            <a:xfrm>
              <a:off x="1678758" y="10078752"/>
              <a:ext cx="2024537" cy="2054091"/>
              <a:chOff x="2285781" y="4847654"/>
              <a:chExt cx="952480" cy="966132"/>
            </a:xfrm>
          </p:grpSpPr>
          <p:sp>
            <p:nvSpPr>
              <p:cNvPr id="94" name="Oval 153"/>
              <p:cNvSpPr/>
              <p:nvPr/>
            </p:nvSpPr>
            <p:spPr bwMode="auto">
              <a:xfrm>
                <a:off x="2346028" y="4908764"/>
                <a:ext cx="840592" cy="852640"/>
              </a:xfrm>
              <a:prstGeom prst="ellipse">
                <a:avLst/>
              </a:prstGeom>
              <a:solidFill>
                <a:srgbClr val="FFC000"/>
              </a:solidFill>
              <a:ln w="317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white"/>
                  </a:solidFill>
                  <a:effectLst/>
                  <a:uLnTx/>
                  <a:uFillTx/>
                  <a:latin typeface="+mn-lt"/>
                  <a:ea typeface="+mn-ea"/>
                  <a:cs typeface="+mn-ea"/>
                  <a:sym typeface="+mn-lt"/>
                </a:endParaRPr>
              </a:p>
            </p:txBody>
          </p:sp>
          <p:sp>
            <p:nvSpPr>
              <p:cNvPr id="95" name="Oval 154"/>
              <p:cNvSpPr/>
              <p:nvPr/>
            </p:nvSpPr>
            <p:spPr bwMode="auto">
              <a:xfrm>
                <a:off x="2285781" y="4847654"/>
                <a:ext cx="952480" cy="966132"/>
              </a:xfrm>
              <a:prstGeom prst="ellipse">
                <a:avLst/>
              </a:prstGeom>
              <a:noFill/>
              <a:ln w="3175" cap="flat" cmpd="sng" algn="ctr">
                <a:solidFill>
                  <a:sysClr val="windowText" lastClr="000000">
                    <a:lumMod val="60000"/>
                    <a:lumOff val="40000"/>
                  </a:sysClr>
                </a:solidFill>
                <a:prstDash val="sysDash"/>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white"/>
                  </a:solidFill>
                  <a:effectLst/>
                  <a:uLnTx/>
                  <a:uFillTx/>
                  <a:latin typeface="+mn-lt"/>
                  <a:ea typeface="+mn-ea"/>
                  <a:cs typeface="+mn-ea"/>
                  <a:sym typeface="+mn-lt"/>
                </a:endParaRPr>
              </a:p>
            </p:txBody>
          </p:sp>
        </p:grpSp>
        <p:grpSp>
          <p:nvGrpSpPr>
            <p:cNvPr id="90" name="Group 156"/>
            <p:cNvGrpSpPr/>
            <p:nvPr/>
          </p:nvGrpSpPr>
          <p:grpSpPr>
            <a:xfrm>
              <a:off x="3729758" y="10165066"/>
              <a:ext cx="19130036" cy="1805674"/>
              <a:chOff x="3796598" y="3676811"/>
              <a:chExt cx="19130036" cy="1805674"/>
            </a:xfrm>
          </p:grpSpPr>
          <p:sp>
            <p:nvSpPr>
              <p:cNvPr id="92" name="TextBox 91"/>
              <p:cNvSpPr txBox="1"/>
              <p:nvPr/>
            </p:nvSpPr>
            <p:spPr>
              <a:xfrm>
                <a:off x="3796598" y="3676811"/>
                <a:ext cx="2421102" cy="800182"/>
              </a:xfrm>
              <a:prstGeom prst="rect">
                <a:avLst/>
              </a:prstGeom>
              <a:noFill/>
            </p:spPr>
            <p:txBody>
              <a:bodyPr wrap="none" lIns="91422" tIns="45711" rIns="91422" bIns="4571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black"/>
                    </a:solidFill>
                    <a:effectLst/>
                    <a:uLnTx/>
                    <a:uFillTx/>
                    <a:latin typeface="+mn-lt"/>
                    <a:ea typeface="+mn-ea"/>
                    <a:cs typeface="+mn-ea"/>
                    <a:sym typeface="+mn-lt"/>
                  </a:rPr>
                  <a:t>标题文字</a:t>
                </a:r>
                <a:endParaRPr kumimoji="0" lang="id-ID" altLang="zh-CN" sz="2000" b="1"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93" name="TextBox 92"/>
              <p:cNvSpPr txBox="1"/>
              <p:nvPr/>
            </p:nvSpPr>
            <p:spPr>
              <a:xfrm>
                <a:off x="3814694" y="4349903"/>
                <a:ext cx="19111940" cy="1132582"/>
              </a:xfrm>
              <a:prstGeom prst="rect">
                <a:avLst/>
              </a:prstGeom>
              <a:noFill/>
            </p:spPr>
            <p:txBody>
              <a:bodyPr wrap="square" lIns="91422" tIns="45711" rIns="91422" bIns="45711" rtlCol="0">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solidFill>
                    <a:effectLst/>
                    <a:uLnTx/>
                    <a:uFillTx/>
                    <a:latin typeface="+mn-lt"/>
                    <a:ea typeface="+mn-ea"/>
                    <a:cs typeface="+mn-ea"/>
                    <a:sym typeface="+mn-lt"/>
                  </a:rPr>
                  <a:t>文字是很有艺术性的文字是很有艺术性的文字是很有艺术性的文字是很有艺术性的文字是很有艺术性的文字是很有艺术性的文字是很有艺术性的</a:t>
                </a:r>
                <a:endParaRPr kumimoji="0" lang="en-US" altLang="zh-CN" sz="14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grpSp>
        <p:sp>
          <p:nvSpPr>
            <p:cNvPr id="91" name="Freeform 5"/>
            <p:cNvSpPr>
              <a:spLocks noEditPoints="1"/>
            </p:cNvSpPr>
            <p:nvPr/>
          </p:nvSpPr>
          <p:spPr bwMode="auto">
            <a:xfrm>
              <a:off x="2331450" y="10723106"/>
              <a:ext cx="756266" cy="673781"/>
            </a:xfrm>
            <a:custGeom>
              <a:avLst/>
              <a:gdLst>
                <a:gd name="T0" fmla="*/ 2008 w 2233"/>
                <a:gd name="T1" fmla="*/ 356 h 1989"/>
                <a:gd name="T2" fmla="*/ 1539 w 2233"/>
                <a:gd name="T3" fmla="*/ 356 h 1989"/>
                <a:gd name="T4" fmla="*/ 1539 w 2233"/>
                <a:gd name="T5" fmla="*/ 219 h 1989"/>
                <a:gd name="T6" fmla="*/ 1320 w 2233"/>
                <a:gd name="T7" fmla="*/ 0 h 1989"/>
                <a:gd name="T8" fmla="*/ 913 w 2233"/>
                <a:gd name="T9" fmla="*/ 0 h 1989"/>
                <a:gd name="T10" fmla="*/ 695 w 2233"/>
                <a:gd name="T11" fmla="*/ 219 h 1989"/>
                <a:gd name="T12" fmla="*/ 695 w 2233"/>
                <a:gd name="T13" fmla="*/ 356 h 1989"/>
                <a:gd name="T14" fmla="*/ 226 w 2233"/>
                <a:gd name="T15" fmla="*/ 356 h 1989"/>
                <a:gd name="T16" fmla="*/ 0 w 2233"/>
                <a:gd name="T17" fmla="*/ 582 h 1989"/>
                <a:gd name="T18" fmla="*/ 0 w 2233"/>
                <a:gd name="T19" fmla="*/ 1764 h 1989"/>
                <a:gd name="T20" fmla="*/ 226 w 2233"/>
                <a:gd name="T21" fmla="*/ 1989 h 1989"/>
                <a:gd name="T22" fmla="*/ 2008 w 2233"/>
                <a:gd name="T23" fmla="*/ 1989 h 1989"/>
                <a:gd name="T24" fmla="*/ 2233 w 2233"/>
                <a:gd name="T25" fmla="*/ 1764 h 1989"/>
                <a:gd name="T26" fmla="*/ 2233 w 2233"/>
                <a:gd name="T27" fmla="*/ 582 h 1989"/>
                <a:gd name="T28" fmla="*/ 2008 w 2233"/>
                <a:gd name="T29" fmla="*/ 356 h 1989"/>
                <a:gd name="T30" fmla="*/ 880 w 2233"/>
                <a:gd name="T31" fmla="*/ 219 h 1989"/>
                <a:gd name="T32" fmla="*/ 913 w 2233"/>
                <a:gd name="T33" fmla="*/ 186 h 1989"/>
                <a:gd name="T34" fmla="*/ 1320 w 2233"/>
                <a:gd name="T35" fmla="*/ 186 h 1989"/>
                <a:gd name="T36" fmla="*/ 1353 w 2233"/>
                <a:gd name="T37" fmla="*/ 219 h 1989"/>
                <a:gd name="T38" fmla="*/ 1353 w 2233"/>
                <a:gd name="T39" fmla="*/ 356 h 1989"/>
                <a:gd name="T40" fmla="*/ 880 w 2233"/>
                <a:gd name="T41" fmla="*/ 356 h 1989"/>
                <a:gd name="T42" fmla="*/ 880 w 2233"/>
                <a:gd name="T43" fmla="*/ 219 h 1989"/>
                <a:gd name="T44" fmla="*/ 226 w 2233"/>
                <a:gd name="T45" fmla="*/ 489 h 1989"/>
                <a:gd name="T46" fmla="*/ 2008 w 2233"/>
                <a:gd name="T47" fmla="*/ 489 h 1989"/>
                <a:gd name="T48" fmla="*/ 2100 w 2233"/>
                <a:gd name="T49" fmla="*/ 582 h 1989"/>
                <a:gd name="T50" fmla="*/ 2100 w 2233"/>
                <a:gd name="T51" fmla="*/ 1096 h 1989"/>
                <a:gd name="T52" fmla="*/ 1285 w 2233"/>
                <a:gd name="T53" fmla="*/ 1096 h 1989"/>
                <a:gd name="T54" fmla="*/ 1285 w 2233"/>
                <a:gd name="T55" fmla="*/ 1053 h 1989"/>
                <a:gd name="T56" fmla="*/ 1206 w 2233"/>
                <a:gd name="T57" fmla="*/ 973 h 1989"/>
                <a:gd name="T58" fmla="*/ 1027 w 2233"/>
                <a:gd name="T59" fmla="*/ 973 h 1989"/>
                <a:gd name="T60" fmla="*/ 948 w 2233"/>
                <a:gd name="T61" fmla="*/ 1053 h 1989"/>
                <a:gd name="T62" fmla="*/ 948 w 2233"/>
                <a:gd name="T63" fmla="*/ 1096 h 1989"/>
                <a:gd name="T64" fmla="*/ 133 w 2233"/>
                <a:gd name="T65" fmla="*/ 1096 h 1989"/>
                <a:gd name="T66" fmla="*/ 133 w 2233"/>
                <a:gd name="T67" fmla="*/ 582 h 1989"/>
                <a:gd name="T68" fmla="*/ 226 w 2233"/>
                <a:gd name="T69" fmla="*/ 489 h 1989"/>
                <a:gd name="T70" fmla="*/ 1015 w 2233"/>
                <a:gd name="T71" fmla="*/ 1053 h 1989"/>
                <a:gd name="T72" fmla="*/ 1027 w 2233"/>
                <a:gd name="T73" fmla="*/ 1040 h 1989"/>
                <a:gd name="T74" fmla="*/ 1206 w 2233"/>
                <a:gd name="T75" fmla="*/ 1040 h 1989"/>
                <a:gd name="T76" fmla="*/ 1219 w 2233"/>
                <a:gd name="T77" fmla="*/ 1053 h 1989"/>
                <a:gd name="T78" fmla="*/ 1219 w 2233"/>
                <a:gd name="T79" fmla="*/ 1231 h 1989"/>
                <a:gd name="T80" fmla="*/ 1206 w 2233"/>
                <a:gd name="T81" fmla="*/ 1244 h 1989"/>
                <a:gd name="T82" fmla="*/ 1027 w 2233"/>
                <a:gd name="T83" fmla="*/ 1244 h 1989"/>
                <a:gd name="T84" fmla="*/ 1015 w 2233"/>
                <a:gd name="T85" fmla="*/ 1231 h 1989"/>
                <a:gd name="T86" fmla="*/ 1015 w 2233"/>
                <a:gd name="T87" fmla="*/ 1053 h 1989"/>
                <a:gd name="T88" fmla="*/ 2008 w 2233"/>
                <a:gd name="T89" fmla="*/ 1857 h 1989"/>
                <a:gd name="T90" fmla="*/ 226 w 2233"/>
                <a:gd name="T91" fmla="*/ 1857 h 1989"/>
                <a:gd name="T92" fmla="*/ 133 w 2233"/>
                <a:gd name="T93" fmla="*/ 1764 h 1989"/>
                <a:gd name="T94" fmla="*/ 133 w 2233"/>
                <a:gd name="T95" fmla="*/ 1162 h 1989"/>
                <a:gd name="T96" fmla="*/ 948 w 2233"/>
                <a:gd name="T97" fmla="*/ 1162 h 1989"/>
                <a:gd name="T98" fmla="*/ 948 w 2233"/>
                <a:gd name="T99" fmla="*/ 1231 h 1989"/>
                <a:gd name="T100" fmla="*/ 1027 w 2233"/>
                <a:gd name="T101" fmla="*/ 1310 h 1989"/>
                <a:gd name="T102" fmla="*/ 1206 w 2233"/>
                <a:gd name="T103" fmla="*/ 1310 h 1989"/>
                <a:gd name="T104" fmla="*/ 1285 w 2233"/>
                <a:gd name="T105" fmla="*/ 1231 h 1989"/>
                <a:gd name="T106" fmla="*/ 1285 w 2233"/>
                <a:gd name="T107" fmla="*/ 1162 h 1989"/>
                <a:gd name="T108" fmla="*/ 2100 w 2233"/>
                <a:gd name="T109" fmla="*/ 1162 h 1989"/>
                <a:gd name="T110" fmla="*/ 2100 w 2233"/>
                <a:gd name="T111" fmla="*/ 1764 h 1989"/>
                <a:gd name="T112" fmla="*/ 2008 w 2233"/>
                <a:gd name="T113" fmla="*/ 1857 h 1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33" h="1989">
                  <a:moveTo>
                    <a:pt x="2008" y="356"/>
                  </a:moveTo>
                  <a:cubicBezTo>
                    <a:pt x="1539" y="356"/>
                    <a:pt x="1539" y="356"/>
                    <a:pt x="1539" y="356"/>
                  </a:cubicBezTo>
                  <a:cubicBezTo>
                    <a:pt x="1539" y="219"/>
                    <a:pt x="1539" y="219"/>
                    <a:pt x="1539" y="219"/>
                  </a:cubicBezTo>
                  <a:cubicBezTo>
                    <a:pt x="1539" y="98"/>
                    <a:pt x="1441" y="0"/>
                    <a:pt x="1320" y="0"/>
                  </a:cubicBezTo>
                  <a:cubicBezTo>
                    <a:pt x="913" y="0"/>
                    <a:pt x="913" y="0"/>
                    <a:pt x="913" y="0"/>
                  </a:cubicBezTo>
                  <a:cubicBezTo>
                    <a:pt x="793" y="0"/>
                    <a:pt x="695" y="98"/>
                    <a:pt x="695" y="219"/>
                  </a:cubicBezTo>
                  <a:cubicBezTo>
                    <a:pt x="695" y="356"/>
                    <a:pt x="695" y="356"/>
                    <a:pt x="695" y="356"/>
                  </a:cubicBezTo>
                  <a:cubicBezTo>
                    <a:pt x="226" y="356"/>
                    <a:pt x="226" y="356"/>
                    <a:pt x="226" y="356"/>
                  </a:cubicBezTo>
                  <a:cubicBezTo>
                    <a:pt x="102" y="356"/>
                    <a:pt x="0" y="457"/>
                    <a:pt x="0" y="582"/>
                  </a:cubicBezTo>
                  <a:cubicBezTo>
                    <a:pt x="0" y="1764"/>
                    <a:pt x="0" y="1764"/>
                    <a:pt x="0" y="1764"/>
                  </a:cubicBezTo>
                  <a:cubicBezTo>
                    <a:pt x="0" y="1888"/>
                    <a:pt x="102" y="1989"/>
                    <a:pt x="226" y="1989"/>
                  </a:cubicBezTo>
                  <a:cubicBezTo>
                    <a:pt x="2008" y="1989"/>
                    <a:pt x="2008" y="1989"/>
                    <a:pt x="2008" y="1989"/>
                  </a:cubicBezTo>
                  <a:cubicBezTo>
                    <a:pt x="2132" y="1989"/>
                    <a:pt x="2233" y="1888"/>
                    <a:pt x="2233" y="1764"/>
                  </a:cubicBezTo>
                  <a:cubicBezTo>
                    <a:pt x="2233" y="582"/>
                    <a:pt x="2233" y="582"/>
                    <a:pt x="2233" y="582"/>
                  </a:cubicBezTo>
                  <a:cubicBezTo>
                    <a:pt x="2233" y="457"/>
                    <a:pt x="2132" y="356"/>
                    <a:pt x="2008" y="356"/>
                  </a:cubicBezTo>
                  <a:close/>
                  <a:moveTo>
                    <a:pt x="880" y="219"/>
                  </a:moveTo>
                  <a:cubicBezTo>
                    <a:pt x="880" y="201"/>
                    <a:pt x="895" y="186"/>
                    <a:pt x="913" y="186"/>
                  </a:cubicBezTo>
                  <a:cubicBezTo>
                    <a:pt x="1320" y="186"/>
                    <a:pt x="1320" y="186"/>
                    <a:pt x="1320" y="186"/>
                  </a:cubicBezTo>
                  <a:cubicBezTo>
                    <a:pt x="1339" y="186"/>
                    <a:pt x="1353" y="201"/>
                    <a:pt x="1353" y="219"/>
                  </a:cubicBezTo>
                  <a:cubicBezTo>
                    <a:pt x="1353" y="356"/>
                    <a:pt x="1353" y="356"/>
                    <a:pt x="1353" y="356"/>
                  </a:cubicBezTo>
                  <a:cubicBezTo>
                    <a:pt x="880" y="356"/>
                    <a:pt x="880" y="356"/>
                    <a:pt x="880" y="356"/>
                  </a:cubicBezTo>
                  <a:lnTo>
                    <a:pt x="880" y="219"/>
                  </a:lnTo>
                  <a:close/>
                  <a:moveTo>
                    <a:pt x="226" y="489"/>
                  </a:moveTo>
                  <a:cubicBezTo>
                    <a:pt x="2008" y="489"/>
                    <a:pt x="2008" y="489"/>
                    <a:pt x="2008" y="489"/>
                  </a:cubicBezTo>
                  <a:cubicBezTo>
                    <a:pt x="2059" y="489"/>
                    <a:pt x="2100" y="531"/>
                    <a:pt x="2100" y="582"/>
                  </a:cubicBezTo>
                  <a:cubicBezTo>
                    <a:pt x="2100" y="1096"/>
                    <a:pt x="2100" y="1096"/>
                    <a:pt x="2100" y="1096"/>
                  </a:cubicBezTo>
                  <a:cubicBezTo>
                    <a:pt x="1285" y="1096"/>
                    <a:pt x="1285" y="1096"/>
                    <a:pt x="1285" y="1096"/>
                  </a:cubicBezTo>
                  <a:cubicBezTo>
                    <a:pt x="1285" y="1053"/>
                    <a:pt x="1285" y="1053"/>
                    <a:pt x="1285" y="1053"/>
                  </a:cubicBezTo>
                  <a:cubicBezTo>
                    <a:pt x="1285" y="1009"/>
                    <a:pt x="1250" y="973"/>
                    <a:pt x="1206" y="973"/>
                  </a:cubicBezTo>
                  <a:cubicBezTo>
                    <a:pt x="1027" y="973"/>
                    <a:pt x="1027" y="973"/>
                    <a:pt x="1027" y="973"/>
                  </a:cubicBezTo>
                  <a:cubicBezTo>
                    <a:pt x="984" y="973"/>
                    <a:pt x="948" y="1009"/>
                    <a:pt x="948" y="1053"/>
                  </a:cubicBezTo>
                  <a:cubicBezTo>
                    <a:pt x="948" y="1096"/>
                    <a:pt x="948" y="1096"/>
                    <a:pt x="948" y="1096"/>
                  </a:cubicBezTo>
                  <a:cubicBezTo>
                    <a:pt x="133" y="1096"/>
                    <a:pt x="133" y="1096"/>
                    <a:pt x="133" y="1096"/>
                  </a:cubicBezTo>
                  <a:cubicBezTo>
                    <a:pt x="133" y="582"/>
                    <a:pt x="133" y="582"/>
                    <a:pt x="133" y="582"/>
                  </a:cubicBezTo>
                  <a:cubicBezTo>
                    <a:pt x="133" y="531"/>
                    <a:pt x="175" y="489"/>
                    <a:pt x="226" y="489"/>
                  </a:cubicBezTo>
                  <a:close/>
                  <a:moveTo>
                    <a:pt x="1015" y="1053"/>
                  </a:moveTo>
                  <a:cubicBezTo>
                    <a:pt x="1015" y="1046"/>
                    <a:pt x="1020" y="1040"/>
                    <a:pt x="1027" y="1040"/>
                  </a:cubicBezTo>
                  <a:cubicBezTo>
                    <a:pt x="1206" y="1040"/>
                    <a:pt x="1206" y="1040"/>
                    <a:pt x="1206" y="1040"/>
                  </a:cubicBezTo>
                  <a:cubicBezTo>
                    <a:pt x="1213" y="1040"/>
                    <a:pt x="1219" y="1046"/>
                    <a:pt x="1219" y="1053"/>
                  </a:cubicBezTo>
                  <a:cubicBezTo>
                    <a:pt x="1219" y="1231"/>
                    <a:pt x="1219" y="1231"/>
                    <a:pt x="1219" y="1231"/>
                  </a:cubicBezTo>
                  <a:cubicBezTo>
                    <a:pt x="1219" y="1238"/>
                    <a:pt x="1213" y="1244"/>
                    <a:pt x="1206" y="1244"/>
                  </a:cubicBezTo>
                  <a:cubicBezTo>
                    <a:pt x="1027" y="1244"/>
                    <a:pt x="1027" y="1244"/>
                    <a:pt x="1027" y="1244"/>
                  </a:cubicBezTo>
                  <a:cubicBezTo>
                    <a:pt x="1020" y="1244"/>
                    <a:pt x="1015" y="1238"/>
                    <a:pt x="1015" y="1231"/>
                  </a:cubicBezTo>
                  <a:lnTo>
                    <a:pt x="1015" y="1053"/>
                  </a:lnTo>
                  <a:close/>
                  <a:moveTo>
                    <a:pt x="2008" y="1857"/>
                  </a:moveTo>
                  <a:cubicBezTo>
                    <a:pt x="226" y="1857"/>
                    <a:pt x="226" y="1857"/>
                    <a:pt x="226" y="1857"/>
                  </a:cubicBezTo>
                  <a:cubicBezTo>
                    <a:pt x="175" y="1857"/>
                    <a:pt x="133" y="1815"/>
                    <a:pt x="133" y="1764"/>
                  </a:cubicBezTo>
                  <a:cubicBezTo>
                    <a:pt x="133" y="1162"/>
                    <a:pt x="133" y="1162"/>
                    <a:pt x="133" y="1162"/>
                  </a:cubicBezTo>
                  <a:cubicBezTo>
                    <a:pt x="948" y="1162"/>
                    <a:pt x="948" y="1162"/>
                    <a:pt x="948" y="1162"/>
                  </a:cubicBezTo>
                  <a:cubicBezTo>
                    <a:pt x="948" y="1231"/>
                    <a:pt x="948" y="1231"/>
                    <a:pt x="948" y="1231"/>
                  </a:cubicBezTo>
                  <a:cubicBezTo>
                    <a:pt x="948" y="1275"/>
                    <a:pt x="984" y="1310"/>
                    <a:pt x="1027" y="1310"/>
                  </a:cubicBezTo>
                  <a:cubicBezTo>
                    <a:pt x="1206" y="1310"/>
                    <a:pt x="1206" y="1310"/>
                    <a:pt x="1206" y="1310"/>
                  </a:cubicBezTo>
                  <a:cubicBezTo>
                    <a:pt x="1250" y="1310"/>
                    <a:pt x="1285" y="1275"/>
                    <a:pt x="1285" y="1231"/>
                  </a:cubicBezTo>
                  <a:cubicBezTo>
                    <a:pt x="1285" y="1162"/>
                    <a:pt x="1285" y="1162"/>
                    <a:pt x="1285" y="1162"/>
                  </a:cubicBezTo>
                  <a:cubicBezTo>
                    <a:pt x="2100" y="1162"/>
                    <a:pt x="2100" y="1162"/>
                    <a:pt x="2100" y="1162"/>
                  </a:cubicBezTo>
                  <a:cubicBezTo>
                    <a:pt x="2100" y="1764"/>
                    <a:pt x="2100" y="1764"/>
                    <a:pt x="2100" y="1764"/>
                  </a:cubicBezTo>
                  <a:cubicBezTo>
                    <a:pt x="2100" y="1815"/>
                    <a:pt x="2059" y="1857"/>
                    <a:pt x="2008" y="1857"/>
                  </a:cubicBezTo>
                  <a:close/>
                </a:path>
              </a:pathLst>
            </a:custGeom>
            <a:solidFill>
              <a:sysClr val="window" lastClr="FFFFFF"/>
            </a:solidFill>
            <a:ln>
              <a:noFill/>
            </a:ln>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anim calcmode="lin" valueType="num">
                                      <p:cBhvr>
                                        <p:cTn id="8" dur="500" fill="hold"/>
                                        <p:tgtEl>
                                          <p:spTgt spid="49"/>
                                        </p:tgtEl>
                                        <p:attrNameLst>
                                          <p:attrName>ppt_x</p:attrName>
                                        </p:attrNameLst>
                                      </p:cBhvr>
                                      <p:tavLst>
                                        <p:tav tm="0">
                                          <p:val>
                                            <p:strVal val="#ppt_x"/>
                                          </p:val>
                                        </p:tav>
                                        <p:tav tm="100000">
                                          <p:val>
                                            <p:strVal val="#ppt_x"/>
                                          </p:val>
                                        </p:tav>
                                      </p:tavLst>
                                    </p:anim>
                                    <p:anim calcmode="lin" valueType="num">
                                      <p:cBhvr>
                                        <p:cTn id="9" dur="500" fill="hold"/>
                                        <p:tgtEl>
                                          <p:spTgt spid="4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wipe(left)">
                                      <p:cBhvr>
                                        <p:cTn id="13" dur="500"/>
                                        <p:tgtEl>
                                          <p:spTgt spid="59"/>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80"/>
                                        </p:tgtEl>
                                        <p:attrNameLst>
                                          <p:attrName>style.visibility</p:attrName>
                                        </p:attrNameLst>
                                      </p:cBhvr>
                                      <p:to>
                                        <p:strVal val="visible"/>
                                      </p:to>
                                    </p:set>
                                    <p:animEffect transition="in" filter="wipe(left)">
                                      <p:cBhvr>
                                        <p:cTn id="21" dur="500"/>
                                        <p:tgtEl>
                                          <p:spTgt spid="80"/>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wipe(left)">
                                      <p:cBhvr>
                                        <p:cTn id="25"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Oval 30"/>
          <p:cNvSpPr/>
          <p:nvPr/>
        </p:nvSpPr>
        <p:spPr bwMode="auto">
          <a:xfrm>
            <a:off x="6045049" y="3819262"/>
            <a:ext cx="764860" cy="765060"/>
          </a:xfrm>
          <a:prstGeom prst="ellipse">
            <a:avLst/>
          </a:prstGeom>
          <a:solidFill>
            <a:srgbClr val="ED7D31"/>
          </a:solidFill>
          <a:ln w="6350" cap="flat" cmpd="sng" algn="ctr">
            <a:noFill/>
            <a:prstDash val="solid"/>
            <a:miter lim="800000"/>
          </a:ln>
          <a:effectLst/>
        </p:spPr>
        <p:txBody>
          <a:bodyPr anchor="ctr"/>
          <a:lstStyle/>
          <a:p>
            <a:pPr marL="0" marR="0" lvl="0" indent="0" algn="ctr" defTabSz="609492"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white"/>
              </a:solidFill>
              <a:effectLst/>
              <a:uLnTx/>
              <a:uFillTx/>
              <a:latin typeface="+mn-lt"/>
              <a:ea typeface="+mn-ea"/>
              <a:cs typeface="+mn-ea"/>
              <a:sym typeface="+mn-lt"/>
            </a:endParaRPr>
          </a:p>
        </p:txBody>
      </p:sp>
      <p:sp>
        <p:nvSpPr>
          <p:cNvPr id="37" name="Rectangle 35"/>
          <p:cNvSpPr/>
          <p:nvPr/>
        </p:nvSpPr>
        <p:spPr>
          <a:xfrm>
            <a:off x="2633828" y="3721329"/>
            <a:ext cx="1144892" cy="387780"/>
          </a:xfrm>
          <a:prstGeom prst="rect">
            <a:avLst/>
          </a:prstGeom>
        </p:spPr>
        <p:txBody>
          <a:bodyPr wrap="none" lIns="109710" tIns="54855" rIns="109710" bIns="54855">
            <a:spAutoFit/>
          </a:bodyPr>
          <a:lstStyle/>
          <a:p>
            <a:pPr fontAlgn="auto">
              <a:spcBef>
                <a:spcPts val="0"/>
              </a:spcBef>
              <a:spcAft>
                <a:spcPts val="0"/>
              </a:spcAft>
            </a:pPr>
            <a:r>
              <a:rPr lang="zh-CN" altLang="en-US" b="1" dirty="0" smtClean="0">
                <a:solidFill>
                  <a:prstClr val="black"/>
                </a:solidFill>
                <a:latin typeface="+mn-lt"/>
                <a:ea typeface="+mn-ea"/>
                <a:cs typeface="+mn-ea"/>
                <a:sym typeface="+mn-lt"/>
              </a:rPr>
              <a:t>标题文字</a:t>
            </a:r>
            <a:endParaRPr lang="id-ID" altLang="zh-CN" b="1" dirty="0">
              <a:solidFill>
                <a:prstClr val="black"/>
              </a:solidFill>
              <a:latin typeface="+mn-lt"/>
              <a:ea typeface="+mn-ea"/>
              <a:cs typeface="+mn-ea"/>
              <a:sym typeface="+mn-lt"/>
            </a:endParaRPr>
          </a:p>
        </p:txBody>
      </p:sp>
      <p:sp>
        <p:nvSpPr>
          <p:cNvPr id="38" name="TextBox 37"/>
          <p:cNvSpPr txBox="1"/>
          <p:nvPr/>
        </p:nvSpPr>
        <p:spPr>
          <a:xfrm>
            <a:off x="2648106" y="3991057"/>
            <a:ext cx="3221215" cy="855601"/>
          </a:xfrm>
          <a:prstGeom prst="rect">
            <a:avLst/>
          </a:prstGeom>
          <a:noFill/>
        </p:spPr>
        <p:txBody>
          <a:bodyPr wrap="square" lIns="109710" tIns="54855" rIns="109710" bIns="54855" rtlCol="0">
            <a:spAutoFit/>
          </a:bodyPr>
          <a:lstStyle/>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endParaRPr lang="en-US" altLang="zh-CN" sz="1100" dirty="0">
              <a:solidFill>
                <a:prstClr val="black"/>
              </a:solidFill>
              <a:latin typeface="+mn-lt"/>
              <a:ea typeface="+mn-ea"/>
              <a:cs typeface="+mn-ea"/>
              <a:sym typeface="+mn-lt"/>
            </a:endParaRPr>
          </a:p>
        </p:txBody>
      </p:sp>
      <p:sp>
        <p:nvSpPr>
          <p:cNvPr id="39" name="Oval 84"/>
          <p:cNvSpPr/>
          <p:nvPr/>
        </p:nvSpPr>
        <p:spPr bwMode="auto">
          <a:xfrm>
            <a:off x="1839925" y="3832561"/>
            <a:ext cx="764860" cy="765060"/>
          </a:xfrm>
          <a:prstGeom prst="ellipse">
            <a:avLst/>
          </a:prstGeom>
          <a:solidFill>
            <a:srgbClr val="4472C4"/>
          </a:solidFill>
          <a:ln w="6350" cap="flat" cmpd="sng" algn="ctr">
            <a:noFill/>
            <a:prstDash val="solid"/>
            <a:miter lim="800000"/>
          </a:ln>
          <a:effectLst/>
        </p:spPr>
        <p:txBody>
          <a:bodyPr anchor="ctr"/>
          <a:lstStyle/>
          <a:p>
            <a:pPr marL="0" marR="0" lvl="0" indent="0" algn="ctr" defTabSz="609492"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white"/>
              </a:solidFill>
              <a:effectLst/>
              <a:uLnTx/>
              <a:uFillTx/>
              <a:latin typeface="+mn-lt"/>
              <a:ea typeface="+mn-ea"/>
              <a:cs typeface="+mn-ea"/>
              <a:sym typeface="+mn-lt"/>
            </a:endParaRPr>
          </a:p>
        </p:txBody>
      </p:sp>
      <p:sp>
        <p:nvSpPr>
          <p:cNvPr id="40" name="Oval 87"/>
          <p:cNvSpPr/>
          <p:nvPr/>
        </p:nvSpPr>
        <p:spPr bwMode="auto">
          <a:xfrm>
            <a:off x="1846688" y="4824049"/>
            <a:ext cx="764860" cy="765060"/>
          </a:xfrm>
          <a:prstGeom prst="ellipse">
            <a:avLst/>
          </a:prstGeom>
          <a:solidFill>
            <a:srgbClr val="A5A5A5"/>
          </a:solidFill>
          <a:ln w="6350" cap="flat" cmpd="sng" algn="ctr">
            <a:noFill/>
            <a:prstDash val="solid"/>
            <a:miter lim="800000"/>
          </a:ln>
          <a:effectLst/>
        </p:spPr>
        <p:txBody>
          <a:bodyPr anchor="ctr"/>
          <a:lstStyle/>
          <a:p>
            <a:pPr marL="0" marR="0" lvl="0" indent="0" algn="ctr" defTabSz="609492"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white"/>
              </a:solidFill>
              <a:effectLst/>
              <a:uLnTx/>
              <a:uFillTx/>
              <a:latin typeface="+mn-lt"/>
              <a:ea typeface="+mn-ea"/>
              <a:cs typeface="+mn-ea"/>
              <a:sym typeface="+mn-lt"/>
            </a:endParaRPr>
          </a:p>
        </p:txBody>
      </p:sp>
      <p:sp>
        <p:nvSpPr>
          <p:cNvPr id="41" name="Oval 89"/>
          <p:cNvSpPr/>
          <p:nvPr/>
        </p:nvSpPr>
        <p:spPr bwMode="auto">
          <a:xfrm>
            <a:off x="6048869" y="4821629"/>
            <a:ext cx="764860" cy="765060"/>
          </a:xfrm>
          <a:prstGeom prst="ellipse">
            <a:avLst/>
          </a:prstGeom>
          <a:solidFill>
            <a:srgbClr val="FFC000"/>
          </a:solidFill>
          <a:ln w="6350" cap="flat" cmpd="sng" algn="ctr">
            <a:noFill/>
            <a:prstDash val="solid"/>
            <a:miter lim="800000"/>
          </a:ln>
          <a:effectLst/>
        </p:spPr>
        <p:txBody>
          <a:bodyPr anchor="ctr"/>
          <a:lstStyle/>
          <a:p>
            <a:pPr marL="0" marR="0" lvl="0" indent="0" algn="ctr" defTabSz="609492"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white"/>
              </a:solidFill>
              <a:effectLst/>
              <a:uLnTx/>
              <a:uFillTx/>
              <a:latin typeface="+mn-lt"/>
              <a:ea typeface="+mn-ea"/>
              <a:cs typeface="+mn-ea"/>
              <a:sym typeface="+mn-lt"/>
            </a:endParaRPr>
          </a:p>
        </p:txBody>
      </p:sp>
      <p:sp>
        <p:nvSpPr>
          <p:cNvPr id="42" name="Oval 91"/>
          <p:cNvSpPr/>
          <p:nvPr/>
        </p:nvSpPr>
        <p:spPr bwMode="auto">
          <a:xfrm>
            <a:off x="1842137" y="5828420"/>
            <a:ext cx="764860" cy="765060"/>
          </a:xfrm>
          <a:prstGeom prst="ellipse">
            <a:avLst/>
          </a:prstGeom>
          <a:solidFill>
            <a:srgbClr val="5B9BD5"/>
          </a:solidFill>
          <a:ln w="6350" cap="flat" cmpd="sng" algn="ctr">
            <a:noFill/>
            <a:prstDash val="solid"/>
            <a:miter lim="800000"/>
          </a:ln>
          <a:effectLst/>
        </p:spPr>
        <p:txBody>
          <a:bodyPr anchor="ctr"/>
          <a:lstStyle/>
          <a:p>
            <a:pPr marL="0" marR="0" lvl="0" indent="0" algn="ctr" defTabSz="609492"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white"/>
              </a:solidFill>
              <a:effectLst/>
              <a:uLnTx/>
              <a:uFillTx/>
              <a:latin typeface="+mn-lt"/>
              <a:ea typeface="+mn-ea"/>
              <a:cs typeface="+mn-ea"/>
              <a:sym typeface="+mn-lt"/>
            </a:endParaRPr>
          </a:p>
        </p:txBody>
      </p:sp>
      <p:sp>
        <p:nvSpPr>
          <p:cNvPr id="43" name="Oval 92"/>
          <p:cNvSpPr/>
          <p:nvPr/>
        </p:nvSpPr>
        <p:spPr bwMode="auto">
          <a:xfrm>
            <a:off x="6048869" y="5835508"/>
            <a:ext cx="764860" cy="765060"/>
          </a:xfrm>
          <a:prstGeom prst="ellipse">
            <a:avLst/>
          </a:prstGeom>
          <a:solidFill>
            <a:srgbClr val="4472C4"/>
          </a:solidFill>
          <a:ln w="6350" cap="flat" cmpd="sng" algn="ctr">
            <a:noFill/>
            <a:prstDash val="solid"/>
            <a:miter lim="800000"/>
          </a:ln>
          <a:effectLst/>
        </p:spPr>
        <p:txBody>
          <a:bodyPr anchor="ctr"/>
          <a:lstStyle/>
          <a:p>
            <a:pPr marL="0" marR="0" lvl="0" indent="0" algn="ctr" defTabSz="609492"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prstClr val="white"/>
              </a:solidFill>
              <a:effectLst/>
              <a:uLnTx/>
              <a:uFillTx/>
              <a:latin typeface="+mn-lt"/>
              <a:ea typeface="+mn-ea"/>
              <a:cs typeface="+mn-ea"/>
              <a:sym typeface="+mn-lt"/>
            </a:endParaRPr>
          </a:p>
        </p:txBody>
      </p:sp>
      <p:sp>
        <p:nvSpPr>
          <p:cNvPr id="44" name="Rectangle 93"/>
          <p:cNvSpPr/>
          <p:nvPr/>
        </p:nvSpPr>
        <p:spPr>
          <a:xfrm>
            <a:off x="6852022" y="3715734"/>
            <a:ext cx="1144892" cy="387780"/>
          </a:xfrm>
          <a:prstGeom prst="rect">
            <a:avLst/>
          </a:prstGeom>
        </p:spPr>
        <p:txBody>
          <a:bodyPr wrap="none" lIns="109710" tIns="54855" rIns="109710" bIns="54855">
            <a:spAutoFit/>
          </a:bodyPr>
          <a:lstStyle/>
          <a:p>
            <a:pPr fontAlgn="auto">
              <a:spcBef>
                <a:spcPts val="0"/>
              </a:spcBef>
              <a:spcAft>
                <a:spcPts val="0"/>
              </a:spcAft>
            </a:pPr>
            <a:r>
              <a:rPr lang="zh-CN" altLang="en-US" b="1" dirty="0" smtClean="0">
                <a:solidFill>
                  <a:prstClr val="black"/>
                </a:solidFill>
                <a:latin typeface="+mn-lt"/>
                <a:ea typeface="+mn-ea"/>
                <a:cs typeface="+mn-ea"/>
                <a:sym typeface="+mn-lt"/>
              </a:rPr>
              <a:t>标题文字</a:t>
            </a:r>
            <a:endParaRPr lang="id-ID" altLang="zh-CN" b="1" dirty="0">
              <a:solidFill>
                <a:prstClr val="black"/>
              </a:solidFill>
              <a:latin typeface="+mn-lt"/>
              <a:ea typeface="+mn-ea"/>
              <a:cs typeface="+mn-ea"/>
              <a:sym typeface="+mn-lt"/>
            </a:endParaRPr>
          </a:p>
        </p:txBody>
      </p:sp>
      <p:sp>
        <p:nvSpPr>
          <p:cNvPr id="45" name="TextBox 44"/>
          <p:cNvSpPr txBox="1"/>
          <p:nvPr/>
        </p:nvSpPr>
        <p:spPr>
          <a:xfrm>
            <a:off x="6866300" y="3985462"/>
            <a:ext cx="3221215" cy="855601"/>
          </a:xfrm>
          <a:prstGeom prst="rect">
            <a:avLst/>
          </a:prstGeom>
          <a:noFill/>
        </p:spPr>
        <p:txBody>
          <a:bodyPr wrap="square" lIns="109710" tIns="54855" rIns="109710" bIns="54855" rtlCol="0">
            <a:spAutoFit/>
          </a:bodyPr>
          <a:lstStyle/>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endParaRPr lang="en-US" altLang="zh-CN" sz="1100" dirty="0">
              <a:solidFill>
                <a:prstClr val="black"/>
              </a:solidFill>
              <a:latin typeface="+mn-lt"/>
              <a:ea typeface="+mn-ea"/>
              <a:cs typeface="+mn-ea"/>
              <a:sym typeface="+mn-lt"/>
            </a:endParaRPr>
          </a:p>
        </p:txBody>
      </p:sp>
      <p:sp>
        <p:nvSpPr>
          <p:cNvPr id="46" name="Rectangle 95"/>
          <p:cNvSpPr/>
          <p:nvPr/>
        </p:nvSpPr>
        <p:spPr>
          <a:xfrm>
            <a:off x="6855160" y="4715257"/>
            <a:ext cx="1144892" cy="387780"/>
          </a:xfrm>
          <a:prstGeom prst="rect">
            <a:avLst/>
          </a:prstGeom>
        </p:spPr>
        <p:txBody>
          <a:bodyPr wrap="none" lIns="109710" tIns="54855" rIns="109710" bIns="54855">
            <a:spAutoFit/>
          </a:bodyPr>
          <a:lstStyle/>
          <a:p>
            <a:pPr fontAlgn="auto">
              <a:spcBef>
                <a:spcPts val="0"/>
              </a:spcBef>
              <a:spcAft>
                <a:spcPts val="0"/>
              </a:spcAft>
            </a:pPr>
            <a:r>
              <a:rPr lang="zh-CN" altLang="en-US" b="1" dirty="0" smtClean="0">
                <a:solidFill>
                  <a:prstClr val="black"/>
                </a:solidFill>
                <a:latin typeface="+mn-lt"/>
                <a:ea typeface="+mn-ea"/>
                <a:cs typeface="+mn-ea"/>
                <a:sym typeface="+mn-lt"/>
              </a:rPr>
              <a:t>标题文字</a:t>
            </a:r>
            <a:endParaRPr lang="id-ID" altLang="zh-CN" b="1" dirty="0">
              <a:solidFill>
                <a:prstClr val="black"/>
              </a:solidFill>
              <a:latin typeface="+mn-lt"/>
              <a:ea typeface="+mn-ea"/>
              <a:cs typeface="+mn-ea"/>
              <a:sym typeface="+mn-lt"/>
            </a:endParaRPr>
          </a:p>
        </p:txBody>
      </p:sp>
      <p:sp>
        <p:nvSpPr>
          <p:cNvPr id="47" name="TextBox 46"/>
          <p:cNvSpPr txBox="1"/>
          <p:nvPr/>
        </p:nvSpPr>
        <p:spPr>
          <a:xfrm>
            <a:off x="6869438" y="4984985"/>
            <a:ext cx="3221215" cy="855601"/>
          </a:xfrm>
          <a:prstGeom prst="rect">
            <a:avLst/>
          </a:prstGeom>
          <a:noFill/>
        </p:spPr>
        <p:txBody>
          <a:bodyPr wrap="square" lIns="109710" tIns="54855" rIns="109710" bIns="54855" rtlCol="0">
            <a:spAutoFit/>
          </a:bodyPr>
          <a:lstStyle/>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endParaRPr lang="en-US" altLang="zh-CN" sz="1100" dirty="0">
              <a:solidFill>
                <a:prstClr val="black"/>
              </a:solidFill>
              <a:latin typeface="+mn-lt"/>
              <a:ea typeface="+mn-ea"/>
              <a:cs typeface="+mn-ea"/>
              <a:sym typeface="+mn-lt"/>
            </a:endParaRPr>
          </a:p>
        </p:txBody>
      </p:sp>
      <p:sp>
        <p:nvSpPr>
          <p:cNvPr id="48" name="Rectangle 97"/>
          <p:cNvSpPr/>
          <p:nvPr/>
        </p:nvSpPr>
        <p:spPr>
          <a:xfrm>
            <a:off x="6863162" y="5708581"/>
            <a:ext cx="1144892" cy="387780"/>
          </a:xfrm>
          <a:prstGeom prst="rect">
            <a:avLst/>
          </a:prstGeom>
        </p:spPr>
        <p:txBody>
          <a:bodyPr wrap="none" lIns="109710" tIns="54855" rIns="109710" bIns="54855">
            <a:spAutoFit/>
          </a:bodyPr>
          <a:lstStyle/>
          <a:p>
            <a:pPr fontAlgn="auto">
              <a:spcBef>
                <a:spcPts val="0"/>
              </a:spcBef>
              <a:spcAft>
                <a:spcPts val="0"/>
              </a:spcAft>
            </a:pPr>
            <a:r>
              <a:rPr lang="zh-CN" altLang="en-US" b="1" dirty="0" smtClean="0">
                <a:solidFill>
                  <a:prstClr val="black"/>
                </a:solidFill>
                <a:latin typeface="+mn-lt"/>
                <a:ea typeface="+mn-ea"/>
                <a:cs typeface="+mn-ea"/>
                <a:sym typeface="+mn-lt"/>
              </a:rPr>
              <a:t>标题文字</a:t>
            </a:r>
            <a:endParaRPr lang="id-ID" altLang="zh-CN" b="1" dirty="0">
              <a:solidFill>
                <a:prstClr val="black"/>
              </a:solidFill>
              <a:latin typeface="+mn-lt"/>
              <a:ea typeface="+mn-ea"/>
              <a:cs typeface="+mn-ea"/>
              <a:sym typeface="+mn-lt"/>
            </a:endParaRPr>
          </a:p>
        </p:txBody>
      </p:sp>
      <p:sp>
        <p:nvSpPr>
          <p:cNvPr id="49" name="TextBox 48"/>
          <p:cNvSpPr txBox="1"/>
          <p:nvPr/>
        </p:nvSpPr>
        <p:spPr>
          <a:xfrm>
            <a:off x="6877440" y="5978309"/>
            <a:ext cx="3221215" cy="855601"/>
          </a:xfrm>
          <a:prstGeom prst="rect">
            <a:avLst/>
          </a:prstGeom>
          <a:noFill/>
        </p:spPr>
        <p:txBody>
          <a:bodyPr wrap="square" lIns="109710" tIns="54855" rIns="109710" bIns="54855" rtlCol="0">
            <a:spAutoFit/>
          </a:bodyPr>
          <a:lstStyle/>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endParaRPr lang="en-US" altLang="zh-CN" sz="1100" dirty="0">
              <a:solidFill>
                <a:prstClr val="black"/>
              </a:solidFill>
              <a:latin typeface="+mn-lt"/>
              <a:ea typeface="+mn-ea"/>
              <a:cs typeface="+mn-ea"/>
              <a:sym typeface="+mn-lt"/>
            </a:endParaRPr>
          </a:p>
        </p:txBody>
      </p:sp>
      <p:sp>
        <p:nvSpPr>
          <p:cNvPr id="50" name="Rectangle 99"/>
          <p:cNvSpPr/>
          <p:nvPr/>
        </p:nvSpPr>
        <p:spPr>
          <a:xfrm>
            <a:off x="2630066" y="4701013"/>
            <a:ext cx="1144892" cy="387780"/>
          </a:xfrm>
          <a:prstGeom prst="rect">
            <a:avLst/>
          </a:prstGeom>
        </p:spPr>
        <p:txBody>
          <a:bodyPr wrap="none" lIns="109710" tIns="54855" rIns="109710" bIns="54855">
            <a:spAutoFit/>
          </a:bodyPr>
          <a:lstStyle/>
          <a:p>
            <a:pPr fontAlgn="auto">
              <a:spcBef>
                <a:spcPts val="0"/>
              </a:spcBef>
              <a:spcAft>
                <a:spcPts val="0"/>
              </a:spcAft>
            </a:pPr>
            <a:r>
              <a:rPr lang="zh-CN" altLang="en-US" b="1" dirty="0" smtClean="0">
                <a:solidFill>
                  <a:prstClr val="black"/>
                </a:solidFill>
                <a:latin typeface="+mn-lt"/>
                <a:ea typeface="+mn-ea"/>
                <a:cs typeface="+mn-ea"/>
                <a:sym typeface="+mn-lt"/>
              </a:rPr>
              <a:t>标题文字</a:t>
            </a:r>
            <a:endParaRPr lang="id-ID" altLang="zh-CN" b="1" dirty="0">
              <a:solidFill>
                <a:prstClr val="black"/>
              </a:solidFill>
              <a:latin typeface="+mn-lt"/>
              <a:ea typeface="+mn-ea"/>
              <a:cs typeface="+mn-ea"/>
              <a:sym typeface="+mn-lt"/>
            </a:endParaRPr>
          </a:p>
        </p:txBody>
      </p:sp>
      <p:sp>
        <p:nvSpPr>
          <p:cNvPr id="51" name="TextBox 50"/>
          <p:cNvSpPr txBox="1"/>
          <p:nvPr/>
        </p:nvSpPr>
        <p:spPr>
          <a:xfrm>
            <a:off x="2644344" y="4970741"/>
            <a:ext cx="3221215" cy="855601"/>
          </a:xfrm>
          <a:prstGeom prst="rect">
            <a:avLst/>
          </a:prstGeom>
          <a:noFill/>
        </p:spPr>
        <p:txBody>
          <a:bodyPr wrap="square" lIns="109710" tIns="54855" rIns="109710" bIns="54855" rtlCol="0">
            <a:spAutoFit/>
          </a:bodyPr>
          <a:lstStyle/>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endParaRPr lang="en-US" altLang="zh-CN" sz="1100" dirty="0">
              <a:solidFill>
                <a:prstClr val="black"/>
              </a:solidFill>
              <a:latin typeface="+mn-lt"/>
              <a:ea typeface="+mn-ea"/>
              <a:cs typeface="+mn-ea"/>
              <a:sym typeface="+mn-lt"/>
            </a:endParaRPr>
          </a:p>
        </p:txBody>
      </p:sp>
      <p:sp>
        <p:nvSpPr>
          <p:cNvPr id="52" name="Rectangle 101"/>
          <p:cNvSpPr/>
          <p:nvPr/>
        </p:nvSpPr>
        <p:spPr>
          <a:xfrm>
            <a:off x="2630066" y="5715332"/>
            <a:ext cx="1144892" cy="387780"/>
          </a:xfrm>
          <a:prstGeom prst="rect">
            <a:avLst/>
          </a:prstGeom>
        </p:spPr>
        <p:txBody>
          <a:bodyPr wrap="none" lIns="109710" tIns="54855" rIns="109710" bIns="54855">
            <a:spAutoFit/>
          </a:bodyPr>
          <a:lstStyle/>
          <a:p>
            <a:pPr fontAlgn="auto">
              <a:spcBef>
                <a:spcPts val="0"/>
              </a:spcBef>
              <a:spcAft>
                <a:spcPts val="0"/>
              </a:spcAft>
            </a:pPr>
            <a:r>
              <a:rPr lang="zh-CN" altLang="en-US" b="1" dirty="0" smtClean="0">
                <a:solidFill>
                  <a:prstClr val="black"/>
                </a:solidFill>
                <a:latin typeface="+mn-lt"/>
                <a:ea typeface="+mn-ea"/>
                <a:cs typeface="+mn-ea"/>
                <a:sym typeface="+mn-lt"/>
              </a:rPr>
              <a:t>标题文字</a:t>
            </a:r>
            <a:endParaRPr lang="id-ID" altLang="zh-CN" b="1" dirty="0">
              <a:solidFill>
                <a:prstClr val="black"/>
              </a:solidFill>
              <a:latin typeface="+mn-lt"/>
              <a:ea typeface="+mn-ea"/>
              <a:cs typeface="+mn-ea"/>
              <a:sym typeface="+mn-lt"/>
            </a:endParaRPr>
          </a:p>
        </p:txBody>
      </p:sp>
      <p:sp>
        <p:nvSpPr>
          <p:cNvPr id="53" name="TextBox 52"/>
          <p:cNvSpPr txBox="1"/>
          <p:nvPr/>
        </p:nvSpPr>
        <p:spPr>
          <a:xfrm>
            <a:off x="2644344" y="5985060"/>
            <a:ext cx="3221215" cy="855601"/>
          </a:xfrm>
          <a:prstGeom prst="rect">
            <a:avLst/>
          </a:prstGeom>
          <a:noFill/>
        </p:spPr>
        <p:txBody>
          <a:bodyPr wrap="square" lIns="109710" tIns="54855" rIns="109710" bIns="54855" rtlCol="0">
            <a:spAutoFit/>
          </a:bodyPr>
          <a:lstStyle/>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r>
              <a:rPr lang="zh-CN" altLang="en-US" sz="1100" dirty="0">
                <a:solidFill>
                  <a:prstClr val="black"/>
                </a:solidFill>
                <a:latin typeface="+mn-lt"/>
                <a:ea typeface="+mn-ea"/>
                <a:cs typeface="+mn-ea"/>
                <a:sym typeface="+mn-lt"/>
              </a:rPr>
              <a:t>文字是很有艺术性的文字是很有艺术性的</a:t>
            </a:r>
            <a:endParaRPr lang="en-US" altLang="zh-CN" sz="1100" dirty="0">
              <a:solidFill>
                <a:prstClr val="black"/>
              </a:solidFill>
              <a:latin typeface="+mn-lt"/>
              <a:ea typeface="+mn-ea"/>
              <a:cs typeface="+mn-ea"/>
              <a:sym typeface="+mn-lt"/>
            </a:endParaRPr>
          </a:p>
          <a:p>
            <a:pPr fontAlgn="auto">
              <a:lnSpc>
                <a:spcPct val="110000"/>
              </a:lnSpc>
              <a:spcBef>
                <a:spcPts val="0"/>
              </a:spcBef>
              <a:spcAft>
                <a:spcPts val="0"/>
              </a:spcAft>
            </a:pPr>
            <a:endParaRPr lang="en-US" altLang="zh-CN" sz="1100" dirty="0">
              <a:solidFill>
                <a:prstClr val="black"/>
              </a:solidFill>
              <a:latin typeface="+mn-lt"/>
              <a:ea typeface="+mn-ea"/>
              <a:cs typeface="+mn-ea"/>
              <a:sym typeface="+mn-lt"/>
            </a:endParaRPr>
          </a:p>
        </p:txBody>
      </p:sp>
      <p:sp>
        <p:nvSpPr>
          <p:cNvPr id="54" name="Freeform 36"/>
          <p:cNvSpPr>
            <a:spLocks noChangeArrowheads="1"/>
          </p:cNvSpPr>
          <p:nvPr/>
        </p:nvSpPr>
        <p:spPr bwMode="auto">
          <a:xfrm>
            <a:off x="2088341" y="4038020"/>
            <a:ext cx="272695" cy="354873"/>
          </a:xfrm>
          <a:custGeom>
            <a:avLst/>
            <a:gdLst>
              <a:gd name="T0" fmla="*/ 115 w 320"/>
              <a:gd name="T1" fmla="*/ 62 h 417"/>
              <a:gd name="T2" fmla="*/ 115 w 320"/>
              <a:gd name="T3" fmla="*/ 62 h 417"/>
              <a:gd name="T4" fmla="*/ 62 w 320"/>
              <a:gd name="T5" fmla="*/ 0 h 417"/>
              <a:gd name="T6" fmla="*/ 0 w 320"/>
              <a:gd name="T7" fmla="*/ 62 h 417"/>
              <a:gd name="T8" fmla="*/ 36 w 320"/>
              <a:gd name="T9" fmla="*/ 115 h 417"/>
              <a:gd name="T10" fmla="*/ 36 w 320"/>
              <a:gd name="T11" fmla="*/ 301 h 417"/>
              <a:gd name="T12" fmla="*/ 0 w 320"/>
              <a:gd name="T13" fmla="*/ 354 h 417"/>
              <a:gd name="T14" fmla="*/ 62 w 320"/>
              <a:gd name="T15" fmla="*/ 416 h 417"/>
              <a:gd name="T16" fmla="*/ 115 w 320"/>
              <a:gd name="T17" fmla="*/ 354 h 417"/>
              <a:gd name="T18" fmla="*/ 80 w 320"/>
              <a:gd name="T19" fmla="*/ 301 h 417"/>
              <a:gd name="T20" fmla="*/ 80 w 320"/>
              <a:gd name="T21" fmla="*/ 115 h 417"/>
              <a:gd name="T22" fmla="*/ 115 w 320"/>
              <a:gd name="T23" fmla="*/ 62 h 417"/>
              <a:gd name="T24" fmla="*/ 98 w 320"/>
              <a:gd name="T25" fmla="*/ 354 h 417"/>
              <a:gd name="T26" fmla="*/ 98 w 320"/>
              <a:gd name="T27" fmla="*/ 354 h 417"/>
              <a:gd name="T28" fmla="*/ 62 w 320"/>
              <a:gd name="T29" fmla="*/ 390 h 417"/>
              <a:gd name="T30" fmla="*/ 27 w 320"/>
              <a:gd name="T31" fmla="*/ 354 h 417"/>
              <a:gd name="T32" fmla="*/ 62 w 320"/>
              <a:gd name="T33" fmla="*/ 319 h 417"/>
              <a:gd name="T34" fmla="*/ 98 w 320"/>
              <a:gd name="T35" fmla="*/ 354 h 417"/>
              <a:gd name="T36" fmla="*/ 62 w 320"/>
              <a:gd name="T37" fmla="*/ 88 h 417"/>
              <a:gd name="T38" fmla="*/ 62 w 320"/>
              <a:gd name="T39" fmla="*/ 88 h 417"/>
              <a:gd name="T40" fmla="*/ 27 w 320"/>
              <a:gd name="T41" fmla="*/ 62 h 417"/>
              <a:gd name="T42" fmla="*/ 62 w 320"/>
              <a:gd name="T43" fmla="*/ 27 h 417"/>
              <a:gd name="T44" fmla="*/ 98 w 320"/>
              <a:gd name="T45" fmla="*/ 62 h 417"/>
              <a:gd name="T46" fmla="*/ 62 w 320"/>
              <a:gd name="T47" fmla="*/ 88 h 417"/>
              <a:gd name="T48" fmla="*/ 284 w 320"/>
              <a:gd name="T49" fmla="*/ 301 h 417"/>
              <a:gd name="T50" fmla="*/ 284 w 320"/>
              <a:gd name="T51" fmla="*/ 301 h 417"/>
              <a:gd name="T52" fmla="*/ 284 w 320"/>
              <a:gd name="T53" fmla="*/ 115 h 417"/>
              <a:gd name="T54" fmla="*/ 319 w 320"/>
              <a:gd name="T55" fmla="*/ 62 h 417"/>
              <a:gd name="T56" fmla="*/ 257 w 320"/>
              <a:gd name="T57" fmla="*/ 0 h 417"/>
              <a:gd name="T58" fmla="*/ 195 w 320"/>
              <a:gd name="T59" fmla="*/ 62 h 417"/>
              <a:gd name="T60" fmla="*/ 239 w 320"/>
              <a:gd name="T61" fmla="*/ 115 h 417"/>
              <a:gd name="T62" fmla="*/ 239 w 320"/>
              <a:gd name="T63" fmla="*/ 301 h 417"/>
              <a:gd name="T64" fmla="*/ 195 w 320"/>
              <a:gd name="T65" fmla="*/ 354 h 417"/>
              <a:gd name="T66" fmla="*/ 257 w 320"/>
              <a:gd name="T67" fmla="*/ 416 h 417"/>
              <a:gd name="T68" fmla="*/ 319 w 320"/>
              <a:gd name="T69" fmla="*/ 354 h 417"/>
              <a:gd name="T70" fmla="*/ 284 w 320"/>
              <a:gd name="T71" fmla="*/ 301 h 417"/>
              <a:gd name="T72" fmla="*/ 221 w 320"/>
              <a:gd name="T73" fmla="*/ 62 h 417"/>
              <a:gd name="T74" fmla="*/ 221 w 320"/>
              <a:gd name="T75" fmla="*/ 62 h 417"/>
              <a:gd name="T76" fmla="*/ 257 w 320"/>
              <a:gd name="T77" fmla="*/ 27 h 417"/>
              <a:gd name="T78" fmla="*/ 292 w 320"/>
              <a:gd name="T79" fmla="*/ 62 h 417"/>
              <a:gd name="T80" fmla="*/ 257 w 320"/>
              <a:gd name="T81" fmla="*/ 88 h 417"/>
              <a:gd name="T82" fmla="*/ 221 w 320"/>
              <a:gd name="T83" fmla="*/ 62 h 417"/>
              <a:gd name="T84" fmla="*/ 257 w 320"/>
              <a:gd name="T85" fmla="*/ 390 h 417"/>
              <a:gd name="T86" fmla="*/ 257 w 320"/>
              <a:gd name="T87" fmla="*/ 390 h 417"/>
              <a:gd name="T88" fmla="*/ 221 w 320"/>
              <a:gd name="T89" fmla="*/ 354 h 417"/>
              <a:gd name="T90" fmla="*/ 257 w 320"/>
              <a:gd name="T91" fmla="*/ 319 h 417"/>
              <a:gd name="T92" fmla="*/ 292 w 320"/>
              <a:gd name="T93" fmla="*/ 354 h 417"/>
              <a:gd name="T94" fmla="*/ 257 w 320"/>
              <a:gd name="T95"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417">
                <a:moveTo>
                  <a:pt x="115" y="62"/>
                </a:moveTo>
                <a:lnTo>
                  <a:pt x="115" y="62"/>
                </a:lnTo>
                <a:cubicBezTo>
                  <a:pt x="115" y="27"/>
                  <a:pt x="89"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89" y="416"/>
                  <a:pt x="115" y="390"/>
                  <a:pt x="115" y="354"/>
                </a:cubicBezTo>
                <a:cubicBezTo>
                  <a:pt x="115" y="328"/>
                  <a:pt x="106" y="310"/>
                  <a:pt x="80" y="301"/>
                </a:cubicBezTo>
                <a:cubicBezTo>
                  <a:pt x="80" y="115"/>
                  <a:pt x="80" y="115"/>
                  <a:pt x="80" y="115"/>
                </a:cubicBezTo>
                <a:cubicBezTo>
                  <a:pt x="106" y="106"/>
                  <a:pt x="115" y="80"/>
                  <a:pt x="115" y="62"/>
                </a:cubicBezTo>
                <a:close/>
                <a:moveTo>
                  <a:pt x="98" y="354"/>
                </a:moveTo>
                <a:lnTo>
                  <a:pt x="98" y="354"/>
                </a:lnTo>
                <a:cubicBezTo>
                  <a:pt x="98" y="372"/>
                  <a:pt x="80" y="390"/>
                  <a:pt x="62" y="390"/>
                </a:cubicBezTo>
                <a:cubicBezTo>
                  <a:pt x="44" y="390"/>
                  <a:pt x="27" y="372"/>
                  <a:pt x="27" y="354"/>
                </a:cubicBezTo>
                <a:cubicBezTo>
                  <a:pt x="27" y="337"/>
                  <a:pt x="44" y="319"/>
                  <a:pt x="62" y="319"/>
                </a:cubicBezTo>
                <a:cubicBezTo>
                  <a:pt x="80" y="319"/>
                  <a:pt x="98" y="337"/>
                  <a:pt x="98" y="354"/>
                </a:cubicBezTo>
                <a:close/>
                <a:moveTo>
                  <a:pt x="62" y="88"/>
                </a:moveTo>
                <a:lnTo>
                  <a:pt x="62" y="88"/>
                </a:lnTo>
                <a:cubicBezTo>
                  <a:pt x="44" y="88"/>
                  <a:pt x="27" y="80"/>
                  <a:pt x="27" y="62"/>
                </a:cubicBezTo>
                <a:cubicBezTo>
                  <a:pt x="27" y="35"/>
                  <a:pt x="44" y="27"/>
                  <a:pt x="62" y="27"/>
                </a:cubicBezTo>
                <a:cubicBezTo>
                  <a:pt x="80" y="27"/>
                  <a:pt x="98" y="35"/>
                  <a:pt x="98" y="62"/>
                </a:cubicBezTo>
                <a:cubicBezTo>
                  <a:pt x="98" y="80"/>
                  <a:pt x="80" y="88"/>
                  <a:pt x="62" y="88"/>
                </a:cubicBezTo>
                <a:close/>
                <a:moveTo>
                  <a:pt x="284" y="301"/>
                </a:moveTo>
                <a:lnTo>
                  <a:pt x="284" y="301"/>
                </a:lnTo>
                <a:cubicBezTo>
                  <a:pt x="284" y="115"/>
                  <a:pt x="284" y="115"/>
                  <a:pt x="284" y="115"/>
                </a:cubicBezTo>
                <a:cubicBezTo>
                  <a:pt x="302" y="106"/>
                  <a:pt x="319" y="80"/>
                  <a:pt x="319" y="62"/>
                </a:cubicBezTo>
                <a:cubicBezTo>
                  <a:pt x="319" y="27"/>
                  <a:pt x="292" y="0"/>
                  <a:pt x="257" y="0"/>
                </a:cubicBezTo>
                <a:cubicBezTo>
                  <a:pt x="221" y="0"/>
                  <a:pt x="195" y="27"/>
                  <a:pt x="195" y="62"/>
                </a:cubicBezTo>
                <a:cubicBezTo>
                  <a:pt x="195" y="80"/>
                  <a:pt x="212" y="106"/>
                  <a:pt x="239" y="115"/>
                </a:cubicBezTo>
                <a:cubicBezTo>
                  <a:pt x="239" y="301"/>
                  <a:pt x="239" y="301"/>
                  <a:pt x="239" y="301"/>
                </a:cubicBezTo>
                <a:cubicBezTo>
                  <a:pt x="212" y="310"/>
                  <a:pt x="195" y="328"/>
                  <a:pt x="195" y="354"/>
                </a:cubicBezTo>
                <a:cubicBezTo>
                  <a:pt x="195" y="390"/>
                  <a:pt x="221" y="416"/>
                  <a:pt x="257" y="416"/>
                </a:cubicBezTo>
                <a:cubicBezTo>
                  <a:pt x="292" y="416"/>
                  <a:pt x="319" y="390"/>
                  <a:pt x="319" y="354"/>
                </a:cubicBezTo>
                <a:cubicBezTo>
                  <a:pt x="319" y="328"/>
                  <a:pt x="302" y="310"/>
                  <a:pt x="284" y="301"/>
                </a:cubicBezTo>
                <a:close/>
                <a:moveTo>
                  <a:pt x="221" y="62"/>
                </a:moveTo>
                <a:lnTo>
                  <a:pt x="221" y="62"/>
                </a:lnTo>
                <a:cubicBezTo>
                  <a:pt x="221" y="35"/>
                  <a:pt x="239" y="27"/>
                  <a:pt x="257" y="27"/>
                </a:cubicBezTo>
                <a:cubicBezTo>
                  <a:pt x="275" y="27"/>
                  <a:pt x="292" y="35"/>
                  <a:pt x="292" y="62"/>
                </a:cubicBezTo>
                <a:cubicBezTo>
                  <a:pt x="292" y="80"/>
                  <a:pt x="275" y="88"/>
                  <a:pt x="257" y="88"/>
                </a:cubicBezTo>
                <a:cubicBezTo>
                  <a:pt x="239" y="88"/>
                  <a:pt x="221" y="80"/>
                  <a:pt x="221" y="62"/>
                </a:cubicBezTo>
                <a:close/>
                <a:moveTo>
                  <a:pt x="257" y="390"/>
                </a:moveTo>
                <a:lnTo>
                  <a:pt x="257" y="390"/>
                </a:lnTo>
                <a:cubicBezTo>
                  <a:pt x="239" y="390"/>
                  <a:pt x="221" y="372"/>
                  <a:pt x="221" y="354"/>
                </a:cubicBezTo>
                <a:cubicBezTo>
                  <a:pt x="221" y="337"/>
                  <a:pt x="239" y="319"/>
                  <a:pt x="257" y="319"/>
                </a:cubicBezTo>
                <a:cubicBezTo>
                  <a:pt x="275" y="319"/>
                  <a:pt x="292" y="337"/>
                  <a:pt x="292" y="354"/>
                </a:cubicBezTo>
                <a:cubicBezTo>
                  <a:pt x="292" y="372"/>
                  <a:pt x="275" y="390"/>
                  <a:pt x="257" y="390"/>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55" name="Freeform 46"/>
          <p:cNvSpPr>
            <a:spLocks noChangeArrowheads="1"/>
          </p:cNvSpPr>
          <p:nvPr/>
        </p:nvSpPr>
        <p:spPr bwMode="auto">
          <a:xfrm>
            <a:off x="6253862" y="6025272"/>
            <a:ext cx="358509" cy="341439"/>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56" name="Freeform 127"/>
          <p:cNvSpPr>
            <a:spLocks noChangeArrowheads="1"/>
          </p:cNvSpPr>
          <p:nvPr/>
        </p:nvSpPr>
        <p:spPr bwMode="auto">
          <a:xfrm>
            <a:off x="6231583" y="4032426"/>
            <a:ext cx="414209" cy="333566"/>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57" name="Freeform 39"/>
          <p:cNvSpPr>
            <a:spLocks noChangeArrowheads="1"/>
          </p:cNvSpPr>
          <p:nvPr/>
        </p:nvSpPr>
        <p:spPr bwMode="auto">
          <a:xfrm>
            <a:off x="2066850" y="5031948"/>
            <a:ext cx="316312" cy="316315"/>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58" name="Freeform 21"/>
          <p:cNvSpPr>
            <a:spLocks noChangeArrowheads="1"/>
          </p:cNvSpPr>
          <p:nvPr/>
        </p:nvSpPr>
        <p:spPr bwMode="auto">
          <a:xfrm>
            <a:off x="1984302" y="6080268"/>
            <a:ext cx="493793" cy="275302"/>
          </a:xfrm>
          <a:custGeom>
            <a:avLst/>
            <a:gdLst>
              <a:gd name="T0" fmla="*/ 249 w 497"/>
              <a:gd name="T1" fmla="*/ 0 h 276"/>
              <a:gd name="T2" fmla="*/ 249 w 497"/>
              <a:gd name="T3" fmla="*/ 0 h 276"/>
              <a:gd name="T4" fmla="*/ 0 w 497"/>
              <a:gd name="T5" fmla="*/ 133 h 276"/>
              <a:gd name="T6" fmla="*/ 249 w 497"/>
              <a:gd name="T7" fmla="*/ 275 h 276"/>
              <a:gd name="T8" fmla="*/ 496 w 497"/>
              <a:gd name="T9" fmla="*/ 133 h 276"/>
              <a:gd name="T10" fmla="*/ 249 w 497"/>
              <a:gd name="T11" fmla="*/ 0 h 276"/>
              <a:gd name="T12" fmla="*/ 249 w 497"/>
              <a:gd name="T13" fmla="*/ 239 h 276"/>
              <a:gd name="T14" fmla="*/ 249 w 497"/>
              <a:gd name="T15" fmla="*/ 239 h 276"/>
              <a:gd name="T16" fmla="*/ 142 w 497"/>
              <a:gd name="T17" fmla="*/ 133 h 276"/>
              <a:gd name="T18" fmla="*/ 249 w 497"/>
              <a:gd name="T19" fmla="*/ 26 h 276"/>
              <a:gd name="T20" fmla="*/ 355 w 497"/>
              <a:gd name="T21" fmla="*/ 133 h 276"/>
              <a:gd name="T22" fmla="*/ 249 w 497"/>
              <a:gd name="T23" fmla="*/ 239 h 276"/>
              <a:gd name="T24" fmla="*/ 249 w 497"/>
              <a:gd name="T25" fmla="*/ 133 h 276"/>
              <a:gd name="T26" fmla="*/ 249 w 497"/>
              <a:gd name="T27" fmla="*/ 133 h 276"/>
              <a:gd name="T28" fmla="*/ 249 w 497"/>
              <a:gd name="T29" fmla="*/ 79 h 276"/>
              <a:gd name="T30" fmla="*/ 195 w 497"/>
              <a:gd name="T31" fmla="*/ 133 h 276"/>
              <a:gd name="T32" fmla="*/ 249 w 497"/>
              <a:gd name="T33" fmla="*/ 186 h 276"/>
              <a:gd name="T34" fmla="*/ 302 w 497"/>
              <a:gd name="T35" fmla="*/ 133 h 276"/>
              <a:gd name="T36" fmla="*/ 249 w 497"/>
              <a:gd name="T37" fmla="*/ 13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59" name="Freeform 75"/>
          <p:cNvSpPr>
            <a:spLocks noChangeArrowheads="1"/>
          </p:cNvSpPr>
          <p:nvPr/>
        </p:nvSpPr>
        <p:spPr bwMode="auto">
          <a:xfrm>
            <a:off x="6266184" y="5070216"/>
            <a:ext cx="331434" cy="266907"/>
          </a:xfrm>
          <a:custGeom>
            <a:avLst/>
            <a:gdLst>
              <a:gd name="T0" fmla="*/ 443 w 497"/>
              <a:gd name="T1" fmla="*/ 0 h 400"/>
              <a:gd name="T2" fmla="*/ 443 w 497"/>
              <a:gd name="T3" fmla="*/ 0 h 400"/>
              <a:gd name="T4" fmla="*/ 53 w 497"/>
              <a:gd name="T5" fmla="*/ 0 h 400"/>
              <a:gd name="T6" fmla="*/ 0 w 497"/>
              <a:gd name="T7" fmla="*/ 44 h 400"/>
              <a:gd name="T8" fmla="*/ 0 w 497"/>
              <a:gd name="T9" fmla="*/ 346 h 400"/>
              <a:gd name="T10" fmla="*/ 53 w 497"/>
              <a:gd name="T11" fmla="*/ 399 h 400"/>
              <a:gd name="T12" fmla="*/ 443 w 497"/>
              <a:gd name="T13" fmla="*/ 399 h 400"/>
              <a:gd name="T14" fmla="*/ 496 w 497"/>
              <a:gd name="T15" fmla="*/ 346 h 400"/>
              <a:gd name="T16" fmla="*/ 496 w 497"/>
              <a:gd name="T17" fmla="*/ 44 h 400"/>
              <a:gd name="T18" fmla="*/ 443 w 497"/>
              <a:gd name="T19" fmla="*/ 0 h 400"/>
              <a:gd name="T20" fmla="*/ 443 w 497"/>
              <a:gd name="T21" fmla="*/ 346 h 400"/>
              <a:gd name="T22" fmla="*/ 443 w 497"/>
              <a:gd name="T23" fmla="*/ 346 h 400"/>
              <a:gd name="T24" fmla="*/ 53 w 497"/>
              <a:gd name="T25" fmla="*/ 346 h 400"/>
              <a:gd name="T26" fmla="*/ 53 w 497"/>
              <a:gd name="T27" fmla="*/ 44 h 400"/>
              <a:gd name="T28" fmla="*/ 443 w 497"/>
              <a:gd name="T29" fmla="*/ 44 h 400"/>
              <a:gd name="T30" fmla="*/ 443 w 497"/>
              <a:gd name="T31" fmla="*/ 346 h 400"/>
              <a:gd name="T32" fmla="*/ 222 w 497"/>
              <a:gd name="T33" fmla="*/ 249 h 400"/>
              <a:gd name="T34" fmla="*/ 222 w 497"/>
              <a:gd name="T35" fmla="*/ 249 h 400"/>
              <a:gd name="T36" fmla="*/ 97 w 497"/>
              <a:gd name="T37" fmla="*/ 249 h 400"/>
              <a:gd name="T38" fmla="*/ 97 w 497"/>
              <a:gd name="T39" fmla="*/ 293 h 400"/>
              <a:gd name="T40" fmla="*/ 222 w 497"/>
              <a:gd name="T41" fmla="*/ 293 h 400"/>
              <a:gd name="T42" fmla="*/ 222 w 497"/>
              <a:gd name="T43" fmla="*/ 249 h 400"/>
              <a:gd name="T44" fmla="*/ 222 w 497"/>
              <a:gd name="T45" fmla="*/ 178 h 400"/>
              <a:gd name="T46" fmla="*/ 222 w 497"/>
              <a:gd name="T47" fmla="*/ 178 h 400"/>
              <a:gd name="T48" fmla="*/ 97 w 497"/>
              <a:gd name="T49" fmla="*/ 178 h 400"/>
              <a:gd name="T50" fmla="*/ 97 w 497"/>
              <a:gd name="T51" fmla="*/ 222 h 400"/>
              <a:gd name="T52" fmla="*/ 222 w 497"/>
              <a:gd name="T53" fmla="*/ 222 h 400"/>
              <a:gd name="T54" fmla="*/ 222 w 497"/>
              <a:gd name="T55" fmla="*/ 178 h 400"/>
              <a:gd name="T56" fmla="*/ 222 w 497"/>
              <a:gd name="T57" fmla="*/ 98 h 400"/>
              <a:gd name="T58" fmla="*/ 222 w 497"/>
              <a:gd name="T59" fmla="*/ 98 h 400"/>
              <a:gd name="T60" fmla="*/ 97 w 497"/>
              <a:gd name="T61" fmla="*/ 98 h 400"/>
              <a:gd name="T62" fmla="*/ 97 w 497"/>
              <a:gd name="T63" fmla="*/ 143 h 400"/>
              <a:gd name="T64" fmla="*/ 222 w 497"/>
              <a:gd name="T65" fmla="*/ 143 h 400"/>
              <a:gd name="T66" fmla="*/ 222 w 497"/>
              <a:gd name="T67" fmla="*/ 98 h 400"/>
              <a:gd name="T68" fmla="*/ 389 w 497"/>
              <a:gd name="T69" fmla="*/ 257 h 400"/>
              <a:gd name="T70" fmla="*/ 389 w 497"/>
              <a:gd name="T71" fmla="*/ 257 h 400"/>
              <a:gd name="T72" fmla="*/ 354 w 497"/>
              <a:gd name="T73" fmla="*/ 231 h 400"/>
              <a:gd name="T74" fmla="*/ 381 w 497"/>
              <a:gd name="T75" fmla="*/ 151 h 400"/>
              <a:gd name="T76" fmla="*/ 336 w 497"/>
              <a:gd name="T77" fmla="*/ 98 h 400"/>
              <a:gd name="T78" fmla="*/ 292 w 497"/>
              <a:gd name="T79" fmla="*/ 151 h 400"/>
              <a:gd name="T80" fmla="*/ 319 w 497"/>
              <a:gd name="T81" fmla="*/ 231 h 400"/>
              <a:gd name="T82" fmla="*/ 275 w 497"/>
              <a:gd name="T83" fmla="*/ 257 h 400"/>
              <a:gd name="T84" fmla="*/ 275 w 497"/>
              <a:gd name="T85" fmla="*/ 293 h 400"/>
              <a:gd name="T86" fmla="*/ 398 w 497"/>
              <a:gd name="T87" fmla="*/ 293 h 400"/>
              <a:gd name="T88" fmla="*/ 389 w 497"/>
              <a:gd name="T89" fmla="*/ 25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grpSp>
        <p:nvGrpSpPr>
          <p:cNvPr id="60" name="Group 31"/>
          <p:cNvGrpSpPr/>
          <p:nvPr/>
        </p:nvGrpSpPr>
        <p:grpSpPr>
          <a:xfrm>
            <a:off x="576461" y="1816008"/>
            <a:ext cx="10468769" cy="1146479"/>
            <a:chOff x="1739573" y="511491"/>
            <a:chExt cx="20937538" cy="2292957"/>
          </a:xfrm>
        </p:grpSpPr>
        <p:sp>
          <p:nvSpPr>
            <p:cNvPr id="61" name="TextBox 60"/>
            <p:cNvSpPr txBox="1"/>
            <p:nvPr/>
          </p:nvSpPr>
          <p:spPr>
            <a:xfrm>
              <a:off x="1739573" y="511491"/>
              <a:ext cx="20937538" cy="153888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1" i="0" u="none" strike="noStrike" kern="0" cap="none" spc="0" normalizeH="0" baseline="0" noProof="0" dirty="0" smtClean="0">
                  <a:ln>
                    <a:noFill/>
                  </a:ln>
                  <a:solidFill>
                    <a:srgbClr val="44546A"/>
                  </a:solidFill>
                  <a:effectLst/>
                  <a:uLnTx/>
                  <a:uFillTx/>
                  <a:latin typeface="+mn-lt"/>
                  <a:ea typeface="+mn-ea"/>
                  <a:cs typeface="+mn-ea"/>
                  <a:sym typeface="+mn-lt"/>
                </a:rPr>
                <a:t>标题文字</a:t>
              </a:r>
              <a:endParaRPr kumimoji="0" lang="id-ID" sz="4400" b="1" i="0" u="none" strike="noStrike" kern="0" cap="none" spc="0" normalizeH="0" baseline="0" noProof="0" dirty="0" smtClean="0">
                <a:ln>
                  <a:noFill/>
                </a:ln>
                <a:solidFill>
                  <a:srgbClr val="44546A"/>
                </a:solidFill>
                <a:effectLst/>
                <a:uLnTx/>
                <a:uFillTx/>
                <a:latin typeface="+mn-lt"/>
                <a:ea typeface="+mn-ea"/>
                <a:cs typeface="+mn-ea"/>
                <a:sym typeface="+mn-lt"/>
              </a:endParaRPr>
            </a:p>
          </p:txBody>
        </p:sp>
        <p:grpSp>
          <p:nvGrpSpPr>
            <p:cNvPr id="62" name="Group 33"/>
            <p:cNvGrpSpPr/>
            <p:nvPr/>
          </p:nvGrpSpPr>
          <p:grpSpPr>
            <a:xfrm>
              <a:off x="10842089" y="1977406"/>
              <a:ext cx="2738812" cy="73151"/>
              <a:chOff x="1775295" y="2020905"/>
              <a:chExt cx="3631535" cy="45719"/>
            </a:xfrm>
          </p:grpSpPr>
          <p:sp>
            <p:nvSpPr>
              <p:cNvPr id="64" name="Rectangle 37"/>
              <p:cNvSpPr/>
              <p:nvPr/>
            </p:nvSpPr>
            <p:spPr>
              <a:xfrm flipV="1">
                <a:off x="1775295" y="2020905"/>
                <a:ext cx="540354" cy="45719"/>
              </a:xfrm>
              <a:prstGeom prst="rect">
                <a:avLst/>
              </a:prstGeom>
              <a:solidFill>
                <a:srgbClr val="4472C4"/>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65" name="Rectangle 38"/>
              <p:cNvSpPr/>
              <p:nvPr/>
            </p:nvSpPr>
            <p:spPr>
              <a:xfrm flipV="1">
                <a:off x="2390858" y="2020905"/>
                <a:ext cx="540354" cy="45719"/>
              </a:xfrm>
              <a:prstGeom prst="rect">
                <a:avLst/>
              </a:prstGeom>
              <a:solidFill>
                <a:srgbClr val="ED7D31"/>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66" name="Rectangle 39"/>
              <p:cNvSpPr/>
              <p:nvPr/>
            </p:nvSpPr>
            <p:spPr>
              <a:xfrm flipV="1">
                <a:off x="3025595" y="2020905"/>
                <a:ext cx="540354" cy="45719"/>
              </a:xfrm>
              <a:prstGeom prst="rect">
                <a:avLst/>
              </a:prstGeom>
              <a:solidFill>
                <a:srgbClr val="A5A5A5"/>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67" name="Rectangle 40"/>
              <p:cNvSpPr/>
              <p:nvPr/>
            </p:nvSpPr>
            <p:spPr>
              <a:xfrm flipV="1">
                <a:off x="3641290" y="2020905"/>
                <a:ext cx="540354" cy="45719"/>
              </a:xfrm>
              <a:prstGeom prst="rect">
                <a:avLst/>
              </a:prstGeom>
              <a:solidFill>
                <a:srgbClr val="FFC000"/>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68" name="Rectangle 41"/>
              <p:cNvSpPr/>
              <p:nvPr/>
            </p:nvSpPr>
            <p:spPr>
              <a:xfrm flipV="1">
                <a:off x="4256852" y="2020905"/>
                <a:ext cx="540354" cy="45719"/>
              </a:xfrm>
              <a:prstGeom prst="rect">
                <a:avLst/>
              </a:prstGeom>
              <a:solidFill>
                <a:srgbClr val="5B9BD5"/>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69" name="Rectangle 42"/>
              <p:cNvSpPr/>
              <p:nvPr/>
            </p:nvSpPr>
            <p:spPr>
              <a:xfrm flipV="1">
                <a:off x="4866476" y="2020905"/>
                <a:ext cx="540354" cy="45719"/>
              </a:xfrm>
              <a:prstGeom prst="rect">
                <a:avLst/>
              </a:prstGeom>
              <a:solidFill>
                <a:srgbClr val="70AD47"/>
              </a:solidFill>
              <a:ln w="6350" cap="flat" cmpd="sng" algn="ctr">
                <a:noFill/>
                <a:prstDash val="solid"/>
                <a:miter lim="800000"/>
              </a:ln>
              <a:effectLst/>
            </p:spPr>
            <p:txBody>
              <a:bodyPr lIns="121899" tIns="60950" rIns="121899" bIns="6095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grpSp>
        <p:sp>
          <p:nvSpPr>
            <p:cNvPr id="63" name="TextBox 62"/>
            <p:cNvSpPr txBox="1"/>
            <p:nvPr/>
          </p:nvSpPr>
          <p:spPr>
            <a:xfrm>
              <a:off x="1739573" y="2035006"/>
              <a:ext cx="20937538" cy="76944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dirty="0" smtClean="0">
                  <a:ln>
                    <a:noFill/>
                  </a:ln>
                  <a:solidFill>
                    <a:prstClr val="white">
                      <a:lumMod val="75000"/>
                    </a:prstClr>
                  </a:solidFill>
                  <a:effectLst/>
                  <a:uLnTx/>
                  <a:uFillTx/>
                  <a:latin typeface="+mn-lt"/>
                  <a:ea typeface="+mn-ea"/>
                  <a:cs typeface="+mn-ea"/>
                  <a:sym typeface="+mn-lt"/>
                </a:rPr>
                <a:t>文字是很有艺术性的</a:t>
              </a:r>
              <a:endParaRPr kumimoji="0" lang="id-ID" sz="1900" b="0" i="0" u="none" strike="noStrike" kern="0" cap="none" spc="0" normalizeH="0" baseline="0" noProof="0" dirty="0" smtClean="0">
                <a:ln>
                  <a:noFill/>
                </a:ln>
                <a:solidFill>
                  <a:srgbClr val="4472C4"/>
                </a:solidFill>
                <a:effectLst/>
                <a:uLnTx/>
                <a:uFillTx/>
                <a:latin typeface="+mn-lt"/>
                <a:ea typeface="+mn-ea"/>
                <a:cs typeface="+mn-ea"/>
                <a:sym typeface="+mn-lt"/>
              </a:endParaRP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anim calcmode="lin" valueType="num">
                                      <p:cBhvr>
                                        <p:cTn id="8" dur="500" fill="hold"/>
                                        <p:tgtEl>
                                          <p:spTgt spid="60"/>
                                        </p:tgtEl>
                                        <p:attrNameLst>
                                          <p:attrName>ppt_x</p:attrName>
                                        </p:attrNameLst>
                                      </p:cBhvr>
                                      <p:tavLst>
                                        <p:tav tm="0">
                                          <p:val>
                                            <p:strVal val="#ppt_x"/>
                                          </p:val>
                                        </p:tav>
                                        <p:tav tm="100000">
                                          <p:val>
                                            <p:strVal val="#ppt_x"/>
                                          </p:val>
                                        </p:tav>
                                      </p:tavLst>
                                    </p:anim>
                                    <p:anim calcmode="lin" valueType="num">
                                      <p:cBhvr>
                                        <p:cTn id="9" dur="500" fill="hold"/>
                                        <p:tgtEl>
                                          <p:spTgt spid="6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54"/>
                                        </p:tgtEl>
                                        <p:attrNameLst>
                                          <p:attrName>style.visibility</p:attrName>
                                        </p:attrNameLst>
                                      </p:cBhvr>
                                      <p:to>
                                        <p:strVal val="visible"/>
                                      </p:to>
                                    </p:set>
                                    <p:anim calcmode="lin" valueType="num">
                                      <p:cBhvr>
                                        <p:cTn id="18" dur="500" fill="hold"/>
                                        <p:tgtEl>
                                          <p:spTgt spid="54"/>
                                        </p:tgtEl>
                                        <p:attrNameLst>
                                          <p:attrName>ppt_w</p:attrName>
                                        </p:attrNameLst>
                                      </p:cBhvr>
                                      <p:tavLst>
                                        <p:tav tm="0">
                                          <p:val>
                                            <p:fltVal val="0"/>
                                          </p:val>
                                        </p:tav>
                                        <p:tav tm="100000">
                                          <p:val>
                                            <p:strVal val="#ppt_w"/>
                                          </p:val>
                                        </p:tav>
                                      </p:tavLst>
                                    </p:anim>
                                    <p:anim calcmode="lin" valueType="num">
                                      <p:cBhvr>
                                        <p:cTn id="19" dur="500" fill="hold"/>
                                        <p:tgtEl>
                                          <p:spTgt spid="54"/>
                                        </p:tgtEl>
                                        <p:attrNameLst>
                                          <p:attrName>ppt_h</p:attrName>
                                        </p:attrNameLst>
                                      </p:cBhvr>
                                      <p:tavLst>
                                        <p:tav tm="0">
                                          <p:val>
                                            <p:fltVal val="0"/>
                                          </p:val>
                                        </p:tav>
                                        <p:tav tm="100000">
                                          <p:val>
                                            <p:strVal val="#ppt_h"/>
                                          </p:val>
                                        </p:tav>
                                      </p:tavLst>
                                    </p:anim>
                                    <p:animEffect transition="in" filter="fade">
                                      <p:cBhvr>
                                        <p:cTn id="20" dur="500"/>
                                        <p:tgtEl>
                                          <p:spTgt spid="54"/>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p:cTn id="28" dur="500" fill="hold"/>
                                        <p:tgtEl>
                                          <p:spTgt spid="38"/>
                                        </p:tgtEl>
                                        <p:attrNameLst>
                                          <p:attrName>ppt_w</p:attrName>
                                        </p:attrNameLst>
                                      </p:cBhvr>
                                      <p:tavLst>
                                        <p:tav tm="0">
                                          <p:val>
                                            <p:fltVal val="0"/>
                                          </p:val>
                                        </p:tav>
                                        <p:tav tm="100000">
                                          <p:val>
                                            <p:strVal val="#ppt_w"/>
                                          </p:val>
                                        </p:tav>
                                      </p:tavLst>
                                    </p:anim>
                                    <p:anim calcmode="lin" valueType="num">
                                      <p:cBhvr>
                                        <p:cTn id="29" dur="500" fill="hold"/>
                                        <p:tgtEl>
                                          <p:spTgt spid="38"/>
                                        </p:tgtEl>
                                        <p:attrNameLst>
                                          <p:attrName>ppt_h</p:attrName>
                                        </p:attrNameLst>
                                      </p:cBhvr>
                                      <p:tavLst>
                                        <p:tav tm="0">
                                          <p:val>
                                            <p:fltVal val="0"/>
                                          </p:val>
                                        </p:tav>
                                        <p:tav tm="100000">
                                          <p:val>
                                            <p:strVal val="#ppt_h"/>
                                          </p:val>
                                        </p:tav>
                                      </p:tavLst>
                                    </p:anim>
                                    <p:animEffect transition="in" filter="fade">
                                      <p:cBhvr>
                                        <p:cTn id="30" dur="500"/>
                                        <p:tgtEl>
                                          <p:spTgt spid="3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500" fill="hold"/>
                                        <p:tgtEl>
                                          <p:spTgt spid="56"/>
                                        </p:tgtEl>
                                        <p:attrNameLst>
                                          <p:attrName>ppt_w</p:attrName>
                                        </p:attrNameLst>
                                      </p:cBhvr>
                                      <p:tavLst>
                                        <p:tav tm="0">
                                          <p:val>
                                            <p:fltVal val="0"/>
                                          </p:val>
                                        </p:tav>
                                        <p:tav tm="100000">
                                          <p:val>
                                            <p:strVal val="#ppt_w"/>
                                          </p:val>
                                        </p:tav>
                                      </p:tavLst>
                                    </p:anim>
                                    <p:anim calcmode="lin" valueType="num">
                                      <p:cBhvr>
                                        <p:cTn id="34" dur="500" fill="hold"/>
                                        <p:tgtEl>
                                          <p:spTgt spid="56"/>
                                        </p:tgtEl>
                                        <p:attrNameLst>
                                          <p:attrName>ppt_h</p:attrName>
                                        </p:attrNameLst>
                                      </p:cBhvr>
                                      <p:tavLst>
                                        <p:tav tm="0">
                                          <p:val>
                                            <p:fltVal val="0"/>
                                          </p:val>
                                        </p:tav>
                                        <p:tav tm="100000">
                                          <p:val>
                                            <p:strVal val="#ppt_h"/>
                                          </p:val>
                                        </p:tav>
                                      </p:tavLst>
                                    </p:anim>
                                    <p:animEffect transition="in" filter="fade">
                                      <p:cBhvr>
                                        <p:cTn id="35" dur="500"/>
                                        <p:tgtEl>
                                          <p:spTgt spid="56"/>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 calcmode="lin" valueType="num">
                                      <p:cBhvr>
                                        <p:cTn id="38" dur="500" fill="hold"/>
                                        <p:tgtEl>
                                          <p:spTgt spid="44"/>
                                        </p:tgtEl>
                                        <p:attrNameLst>
                                          <p:attrName>ppt_w</p:attrName>
                                        </p:attrNameLst>
                                      </p:cBhvr>
                                      <p:tavLst>
                                        <p:tav tm="0">
                                          <p:val>
                                            <p:fltVal val="0"/>
                                          </p:val>
                                        </p:tav>
                                        <p:tav tm="100000">
                                          <p:val>
                                            <p:strVal val="#ppt_w"/>
                                          </p:val>
                                        </p:tav>
                                      </p:tavLst>
                                    </p:anim>
                                    <p:anim calcmode="lin" valueType="num">
                                      <p:cBhvr>
                                        <p:cTn id="39" dur="500" fill="hold"/>
                                        <p:tgtEl>
                                          <p:spTgt spid="44"/>
                                        </p:tgtEl>
                                        <p:attrNameLst>
                                          <p:attrName>ppt_h</p:attrName>
                                        </p:attrNameLst>
                                      </p:cBhvr>
                                      <p:tavLst>
                                        <p:tav tm="0">
                                          <p:val>
                                            <p:fltVal val="0"/>
                                          </p:val>
                                        </p:tav>
                                        <p:tav tm="100000">
                                          <p:val>
                                            <p:strVal val="#ppt_h"/>
                                          </p:val>
                                        </p:tav>
                                      </p:tavLst>
                                    </p:anim>
                                    <p:animEffect transition="in" filter="fade">
                                      <p:cBhvr>
                                        <p:cTn id="40" dur="500"/>
                                        <p:tgtEl>
                                          <p:spTgt spid="4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Effect transition="in" filter="fade">
                                      <p:cBhvr>
                                        <p:cTn id="45" dur="500"/>
                                        <p:tgtEl>
                                          <p:spTgt spid="45"/>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6"/>
                                        </p:tgtEl>
                                        <p:attrNameLst>
                                          <p:attrName>style.visibility</p:attrName>
                                        </p:attrNameLst>
                                      </p:cBhvr>
                                      <p:to>
                                        <p:strVal val="visible"/>
                                      </p:to>
                                    </p:set>
                                    <p:anim calcmode="lin" valueType="num">
                                      <p:cBhvr>
                                        <p:cTn id="48" dur="500" fill="hold"/>
                                        <p:tgtEl>
                                          <p:spTgt spid="36"/>
                                        </p:tgtEl>
                                        <p:attrNameLst>
                                          <p:attrName>ppt_w</p:attrName>
                                        </p:attrNameLst>
                                      </p:cBhvr>
                                      <p:tavLst>
                                        <p:tav tm="0">
                                          <p:val>
                                            <p:fltVal val="0"/>
                                          </p:val>
                                        </p:tav>
                                        <p:tav tm="100000">
                                          <p:val>
                                            <p:strVal val="#ppt_w"/>
                                          </p:val>
                                        </p:tav>
                                      </p:tavLst>
                                    </p:anim>
                                    <p:anim calcmode="lin" valueType="num">
                                      <p:cBhvr>
                                        <p:cTn id="49" dur="500" fill="hold"/>
                                        <p:tgtEl>
                                          <p:spTgt spid="36"/>
                                        </p:tgtEl>
                                        <p:attrNameLst>
                                          <p:attrName>ppt_h</p:attrName>
                                        </p:attrNameLst>
                                      </p:cBhvr>
                                      <p:tavLst>
                                        <p:tav tm="0">
                                          <p:val>
                                            <p:fltVal val="0"/>
                                          </p:val>
                                        </p:tav>
                                        <p:tav tm="100000">
                                          <p:val>
                                            <p:strVal val="#ppt_h"/>
                                          </p:val>
                                        </p:tav>
                                      </p:tavLst>
                                    </p:anim>
                                    <p:animEffect transition="in" filter="fade">
                                      <p:cBhvr>
                                        <p:cTn id="50" dur="500"/>
                                        <p:tgtEl>
                                          <p:spTgt spid="36"/>
                                        </p:tgtEl>
                                      </p:cBhvr>
                                    </p:animEffect>
                                  </p:childTnLst>
                                </p:cTn>
                              </p:par>
                            </p:childTnLst>
                          </p:cTn>
                        </p:par>
                        <p:par>
                          <p:cTn id="51" fill="hold">
                            <p:stCondLst>
                              <p:cond delay="1000"/>
                            </p:stCondLst>
                            <p:childTnLst>
                              <p:par>
                                <p:cTn id="52" presetID="53" presetClass="entr" presetSubtype="16"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 calcmode="lin" valueType="num">
                                      <p:cBhvr>
                                        <p:cTn id="54" dur="500" fill="hold"/>
                                        <p:tgtEl>
                                          <p:spTgt spid="40"/>
                                        </p:tgtEl>
                                        <p:attrNameLst>
                                          <p:attrName>ppt_w</p:attrName>
                                        </p:attrNameLst>
                                      </p:cBhvr>
                                      <p:tavLst>
                                        <p:tav tm="0">
                                          <p:val>
                                            <p:fltVal val="0"/>
                                          </p:val>
                                        </p:tav>
                                        <p:tav tm="100000">
                                          <p:val>
                                            <p:strVal val="#ppt_w"/>
                                          </p:val>
                                        </p:tav>
                                      </p:tavLst>
                                    </p:anim>
                                    <p:anim calcmode="lin" valueType="num">
                                      <p:cBhvr>
                                        <p:cTn id="55" dur="500" fill="hold"/>
                                        <p:tgtEl>
                                          <p:spTgt spid="40"/>
                                        </p:tgtEl>
                                        <p:attrNameLst>
                                          <p:attrName>ppt_h</p:attrName>
                                        </p:attrNameLst>
                                      </p:cBhvr>
                                      <p:tavLst>
                                        <p:tav tm="0">
                                          <p:val>
                                            <p:fltVal val="0"/>
                                          </p:val>
                                        </p:tav>
                                        <p:tav tm="100000">
                                          <p:val>
                                            <p:strVal val="#ppt_h"/>
                                          </p:val>
                                        </p:tav>
                                      </p:tavLst>
                                    </p:anim>
                                    <p:animEffect transition="in" filter="fade">
                                      <p:cBhvr>
                                        <p:cTn id="56" dur="500"/>
                                        <p:tgtEl>
                                          <p:spTgt spid="40"/>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57"/>
                                        </p:tgtEl>
                                        <p:attrNameLst>
                                          <p:attrName>style.visibility</p:attrName>
                                        </p:attrNameLst>
                                      </p:cBhvr>
                                      <p:to>
                                        <p:strVal val="visible"/>
                                      </p:to>
                                    </p:set>
                                    <p:anim calcmode="lin" valueType="num">
                                      <p:cBhvr>
                                        <p:cTn id="59" dur="500" fill="hold"/>
                                        <p:tgtEl>
                                          <p:spTgt spid="57"/>
                                        </p:tgtEl>
                                        <p:attrNameLst>
                                          <p:attrName>ppt_w</p:attrName>
                                        </p:attrNameLst>
                                      </p:cBhvr>
                                      <p:tavLst>
                                        <p:tav tm="0">
                                          <p:val>
                                            <p:fltVal val="0"/>
                                          </p:val>
                                        </p:tav>
                                        <p:tav tm="100000">
                                          <p:val>
                                            <p:strVal val="#ppt_w"/>
                                          </p:val>
                                        </p:tav>
                                      </p:tavLst>
                                    </p:anim>
                                    <p:anim calcmode="lin" valueType="num">
                                      <p:cBhvr>
                                        <p:cTn id="60" dur="500" fill="hold"/>
                                        <p:tgtEl>
                                          <p:spTgt spid="57"/>
                                        </p:tgtEl>
                                        <p:attrNameLst>
                                          <p:attrName>ppt_h</p:attrName>
                                        </p:attrNameLst>
                                      </p:cBhvr>
                                      <p:tavLst>
                                        <p:tav tm="0">
                                          <p:val>
                                            <p:fltVal val="0"/>
                                          </p:val>
                                        </p:tav>
                                        <p:tav tm="100000">
                                          <p:val>
                                            <p:strVal val="#ppt_h"/>
                                          </p:val>
                                        </p:tav>
                                      </p:tavLst>
                                    </p:anim>
                                    <p:animEffect transition="in" filter="fade">
                                      <p:cBhvr>
                                        <p:cTn id="61" dur="500"/>
                                        <p:tgtEl>
                                          <p:spTgt spid="57"/>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50"/>
                                        </p:tgtEl>
                                        <p:attrNameLst>
                                          <p:attrName>style.visibility</p:attrName>
                                        </p:attrNameLst>
                                      </p:cBhvr>
                                      <p:to>
                                        <p:strVal val="visible"/>
                                      </p:to>
                                    </p:set>
                                    <p:anim calcmode="lin" valueType="num">
                                      <p:cBhvr>
                                        <p:cTn id="64" dur="500" fill="hold"/>
                                        <p:tgtEl>
                                          <p:spTgt spid="50"/>
                                        </p:tgtEl>
                                        <p:attrNameLst>
                                          <p:attrName>ppt_w</p:attrName>
                                        </p:attrNameLst>
                                      </p:cBhvr>
                                      <p:tavLst>
                                        <p:tav tm="0">
                                          <p:val>
                                            <p:fltVal val="0"/>
                                          </p:val>
                                        </p:tav>
                                        <p:tav tm="100000">
                                          <p:val>
                                            <p:strVal val="#ppt_w"/>
                                          </p:val>
                                        </p:tav>
                                      </p:tavLst>
                                    </p:anim>
                                    <p:anim calcmode="lin" valueType="num">
                                      <p:cBhvr>
                                        <p:cTn id="65" dur="500" fill="hold"/>
                                        <p:tgtEl>
                                          <p:spTgt spid="50"/>
                                        </p:tgtEl>
                                        <p:attrNameLst>
                                          <p:attrName>ppt_h</p:attrName>
                                        </p:attrNameLst>
                                      </p:cBhvr>
                                      <p:tavLst>
                                        <p:tav tm="0">
                                          <p:val>
                                            <p:fltVal val="0"/>
                                          </p:val>
                                        </p:tav>
                                        <p:tav tm="100000">
                                          <p:val>
                                            <p:strVal val="#ppt_h"/>
                                          </p:val>
                                        </p:tav>
                                      </p:tavLst>
                                    </p:anim>
                                    <p:animEffect transition="in" filter="fade">
                                      <p:cBhvr>
                                        <p:cTn id="66" dur="500"/>
                                        <p:tgtEl>
                                          <p:spTgt spid="50"/>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51"/>
                                        </p:tgtEl>
                                        <p:attrNameLst>
                                          <p:attrName>style.visibility</p:attrName>
                                        </p:attrNameLst>
                                      </p:cBhvr>
                                      <p:to>
                                        <p:strVal val="visible"/>
                                      </p:to>
                                    </p:set>
                                    <p:anim calcmode="lin" valueType="num">
                                      <p:cBhvr>
                                        <p:cTn id="69" dur="500" fill="hold"/>
                                        <p:tgtEl>
                                          <p:spTgt spid="51"/>
                                        </p:tgtEl>
                                        <p:attrNameLst>
                                          <p:attrName>ppt_w</p:attrName>
                                        </p:attrNameLst>
                                      </p:cBhvr>
                                      <p:tavLst>
                                        <p:tav tm="0">
                                          <p:val>
                                            <p:fltVal val="0"/>
                                          </p:val>
                                        </p:tav>
                                        <p:tav tm="100000">
                                          <p:val>
                                            <p:strVal val="#ppt_w"/>
                                          </p:val>
                                        </p:tav>
                                      </p:tavLst>
                                    </p:anim>
                                    <p:anim calcmode="lin" valueType="num">
                                      <p:cBhvr>
                                        <p:cTn id="70" dur="500" fill="hold"/>
                                        <p:tgtEl>
                                          <p:spTgt spid="51"/>
                                        </p:tgtEl>
                                        <p:attrNameLst>
                                          <p:attrName>ppt_h</p:attrName>
                                        </p:attrNameLst>
                                      </p:cBhvr>
                                      <p:tavLst>
                                        <p:tav tm="0">
                                          <p:val>
                                            <p:fltVal val="0"/>
                                          </p:val>
                                        </p:tav>
                                        <p:tav tm="100000">
                                          <p:val>
                                            <p:strVal val="#ppt_h"/>
                                          </p:val>
                                        </p:tav>
                                      </p:tavLst>
                                    </p:anim>
                                    <p:animEffect transition="in" filter="fade">
                                      <p:cBhvr>
                                        <p:cTn id="71" dur="500"/>
                                        <p:tgtEl>
                                          <p:spTgt spid="51"/>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41"/>
                                        </p:tgtEl>
                                        <p:attrNameLst>
                                          <p:attrName>style.visibility</p:attrName>
                                        </p:attrNameLst>
                                      </p:cBhvr>
                                      <p:to>
                                        <p:strVal val="visible"/>
                                      </p:to>
                                    </p:set>
                                    <p:anim calcmode="lin" valueType="num">
                                      <p:cBhvr>
                                        <p:cTn id="74" dur="500" fill="hold"/>
                                        <p:tgtEl>
                                          <p:spTgt spid="41"/>
                                        </p:tgtEl>
                                        <p:attrNameLst>
                                          <p:attrName>ppt_w</p:attrName>
                                        </p:attrNameLst>
                                      </p:cBhvr>
                                      <p:tavLst>
                                        <p:tav tm="0">
                                          <p:val>
                                            <p:fltVal val="0"/>
                                          </p:val>
                                        </p:tav>
                                        <p:tav tm="100000">
                                          <p:val>
                                            <p:strVal val="#ppt_w"/>
                                          </p:val>
                                        </p:tav>
                                      </p:tavLst>
                                    </p:anim>
                                    <p:anim calcmode="lin" valueType="num">
                                      <p:cBhvr>
                                        <p:cTn id="75" dur="500" fill="hold"/>
                                        <p:tgtEl>
                                          <p:spTgt spid="41"/>
                                        </p:tgtEl>
                                        <p:attrNameLst>
                                          <p:attrName>ppt_h</p:attrName>
                                        </p:attrNameLst>
                                      </p:cBhvr>
                                      <p:tavLst>
                                        <p:tav tm="0">
                                          <p:val>
                                            <p:fltVal val="0"/>
                                          </p:val>
                                        </p:tav>
                                        <p:tav tm="100000">
                                          <p:val>
                                            <p:strVal val="#ppt_h"/>
                                          </p:val>
                                        </p:tav>
                                      </p:tavLst>
                                    </p:anim>
                                    <p:animEffect transition="in" filter="fade">
                                      <p:cBhvr>
                                        <p:cTn id="76" dur="500"/>
                                        <p:tgtEl>
                                          <p:spTgt spid="41"/>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59"/>
                                        </p:tgtEl>
                                        <p:attrNameLst>
                                          <p:attrName>style.visibility</p:attrName>
                                        </p:attrNameLst>
                                      </p:cBhvr>
                                      <p:to>
                                        <p:strVal val="visible"/>
                                      </p:to>
                                    </p:set>
                                    <p:anim calcmode="lin" valueType="num">
                                      <p:cBhvr>
                                        <p:cTn id="79" dur="500" fill="hold"/>
                                        <p:tgtEl>
                                          <p:spTgt spid="59"/>
                                        </p:tgtEl>
                                        <p:attrNameLst>
                                          <p:attrName>ppt_w</p:attrName>
                                        </p:attrNameLst>
                                      </p:cBhvr>
                                      <p:tavLst>
                                        <p:tav tm="0">
                                          <p:val>
                                            <p:fltVal val="0"/>
                                          </p:val>
                                        </p:tav>
                                        <p:tav tm="100000">
                                          <p:val>
                                            <p:strVal val="#ppt_w"/>
                                          </p:val>
                                        </p:tav>
                                      </p:tavLst>
                                    </p:anim>
                                    <p:anim calcmode="lin" valueType="num">
                                      <p:cBhvr>
                                        <p:cTn id="80" dur="500" fill="hold"/>
                                        <p:tgtEl>
                                          <p:spTgt spid="59"/>
                                        </p:tgtEl>
                                        <p:attrNameLst>
                                          <p:attrName>ppt_h</p:attrName>
                                        </p:attrNameLst>
                                      </p:cBhvr>
                                      <p:tavLst>
                                        <p:tav tm="0">
                                          <p:val>
                                            <p:fltVal val="0"/>
                                          </p:val>
                                        </p:tav>
                                        <p:tav tm="100000">
                                          <p:val>
                                            <p:strVal val="#ppt_h"/>
                                          </p:val>
                                        </p:tav>
                                      </p:tavLst>
                                    </p:anim>
                                    <p:animEffect transition="in" filter="fade">
                                      <p:cBhvr>
                                        <p:cTn id="81" dur="500"/>
                                        <p:tgtEl>
                                          <p:spTgt spid="59"/>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46"/>
                                        </p:tgtEl>
                                        <p:attrNameLst>
                                          <p:attrName>style.visibility</p:attrName>
                                        </p:attrNameLst>
                                      </p:cBhvr>
                                      <p:to>
                                        <p:strVal val="visible"/>
                                      </p:to>
                                    </p:set>
                                    <p:anim calcmode="lin" valueType="num">
                                      <p:cBhvr>
                                        <p:cTn id="84" dur="500" fill="hold"/>
                                        <p:tgtEl>
                                          <p:spTgt spid="46"/>
                                        </p:tgtEl>
                                        <p:attrNameLst>
                                          <p:attrName>ppt_w</p:attrName>
                                        </p:attrNameLst>
                                      </p:cBhvr>
                                      <p:tavLst>
                                        <p:tav tm="0">
                                          <p:val>
                                            <p:fltVal val="0"/>
                                          </p:val>
                                        </p:tav>
                                        <p:tav tm="100000">
                                          <p:val>
                                            <p:strVal val="#ppt_w"/>
                                          </p:val>
                                        </p:tav>
                                      </p:tavLst>
                                    </p:anim>
                                    <p:anim calcmode="lin" valueType="num">
                                      <p:cBhvr>
                                        <p:cTn id="85" dur="500" fill="hold"/>
                                        <p:tgtEl>
                                          <p:spTgt spid="46"/>
                                        </p:tgtEl>
                                        <p:attrNameLst>
                                          <p:attrName>ppt_h</p:attrName>
                                        </p:attrNameLst>
                                      </p:cBhvr>
                                      <p:tavLst>
                                        <p:tav tm="0">
                                          <p:val>
                                            <p:fltVal val="0"/>
                                          </p:val>
                                        </p:tav>
                                        <p:tav tm="100000">
                                          <p:val>
                                            <p:strVal val="#ppt_h"/>
                                          </p:val>
                                        </p:tav>
                                      </p:tavLst>
                                    </p:anim>
                                    <p:animEffect transition="in" filter="fade">
                                      <p:cBhvr>
                                        <p:cTn id="86" dur="500"/>
                                        <p:tgtEl>
                                          <p:spTgt spid="46"/>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47"/>
                                        </p:tgtEl>
                                        <p:attrNameLst>
                                          <p:attrName>style.visibility</p:attrName>
                                        </p:attrNameLst>
                                      </p:cBhvr>
                                      <p:to>
                                        <p:strVal val="visible"/>
                                      </p:to>
                                    </p:set>
                                    <p:anim calcmode="lin" valueType="num">
                                      <p:cBhvr>
                                        <p:cTn id="89" dur="500" fill="hold"/>
                                        <p:tgtEl>
                                          <p:spTgt spid="47"/>
                                        </p:tgtEl>
                                        <p:attrNameLst>
                                          <p:attrName>ppt_w</p:attrName>
                                        </p:attrNameLst>
                                      </p:cBhvr>
                                      <p:tavLst>
                                        <p:tav tm="0">
                                          <p:val>
                                            <p:fltVal val="0"/>
                                          </p:val>
                                        </p:tav>
                                        <p:tav tm="100000">
                                          <p:val>
                                            <p:strVal val="#ppt_w"/>
                                          </p:val>
                                        </p:tav>
                                      </p:tavLst>
                                    </p:anim>
                                    <p:anim calcmode="lin" valueType="num">
                                      <p:cBhvr>
                                        <p:cTn id="90" dur="500" fill="hold"/>
                                        <p:tgtEl>
                                          <p:spTgt spid="47"/>
                                        </p:tgtEl>
                                        <p:attrNameLst>
                                          <p:attrName>ppt_h</p:attrName>
                                        </p:attrNameLst>
                                      </p:cBhvr>
                                      <p:tavLst>
                                        <p:tav tm="0">
                                          <p:val>
                                            <p:fltVal val="0"/>
                                          </p:val>
                                        </p:tav>
                                        <p:tav tm="100000">
                                          <p:val>
                                            <p:strVal val="#ppt_h"/>
                                          </p:val>
                                        </p:tav>
                                      </p:tavLst>
                                    </p:anim>
                                    <p:animEffect transition="in" filter="fade">
                                      <p:cBhvr>
                                        <p:cTn id="91" dur="500"/>
                                        <p:tgtEl>
                                          <p:spTgt spid="47"/>
                                        </p:tgtEl>
                                      </p:cBhvr>
                                    </p:animEffect>
                                  </p:childTnLst>
                                </p:cTn>
                              </p:par>
                            </p:childTnLst>
                          </p:cTn>
                        </p:par>
                        <p:par>
                          <p:cTn id="92" fill="hold">
                            <p:stCondLst>
                              <p:cond delay="1500"/>
                            </p:stCondLst>
                            <p:childTnLst>
                              <p:par>
                                <p:cTn id="93" presetID="53" presetClass="entr" presetSubtype="16" fill="hold" grpId="0" nodeType="after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p:cTn id="95" dur="500" fill="hold"/>
                                        <p:tgtEl>
                                          <p:spTgt spid="42"/>
                                        </p:tgtEl>
                                        <p:attrNameLst>
                                          <p:attrName>ppt_w</p:attrName>
                                        </p:attrNameLst>
                                      </p:cBhvr>
                                      <p:tavLst>
                                        <p:tav tm="0">
                                          <p:val>
                                            <p:fltVal val="0"/>
                                          </p:val>
                                        </p:tav>
                                        <p:tav tm="100000">
                                          <p:val>
                                            <p:strVal val="#ppt_w"/>
                                          </p:val>
                                        </p:tav>
                                      </p:tavLst>
                                    </p:anim>
                                    <p:anim calcmode="lin" valueType="num">
                                      <p:cBhvr>
                                        <p:cTn id="96" dur="500" fill="hold"/>
                                        <p:tgtEl>
                                          <p:spTgt spid="42"/>
                                        </p:tgtEl>
                                        <p:attrNameLst>
                                          <p:attrName>ppt_h</p:attrName>
                                        </p:attrNameLst>
                                      </p:cBhvr>
                                      <p:tavLst>
                                        <p:tav tm="0">
                                          <p:val>
                                            <p:fltVal val="0"/>
                                          </p:val>
                                        </p:tav>
                                        <p:tav tm="100000">
                                          <p:val>
                                            <p:strVal val="#ppt_h"/>
                                          </p:val>
                                        </p:tav>
                                      </p:tavLst>
                                    </p:anim>
                                    <p:animEffect transition="in" filter="fade">
                                      <p:cBhvr>
                                        <p:cTn id="97" dur="500"/>
                                        <p:tgtEl>
                                          <p:spTgt spid="42"/>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58"/>
                                        </p:tgtEl>
                                        <p:attrNameLst>
                                          <p:attrName>style.visibility</p:attrName>
                                        </p:attrNameLst>
                                      </p:cBhvr>
                                      <p:to>
                                        <p:strVal val="visible"/>
                                      </p:to>
                                    </p:set>
                                    <p:anim calcmode="lin" valueType="num">
                                      <p:cBhvr>
                                        <p:cTn id="100" dur="500" fill="hold"/>
                                        <p:tgtEl>
                                          <p:spTgt spid="58"/>
                                        </p:tgtEl>
                                        <p:attrNameLst>
                                          <p:attrName>ppt_w</p:attrName>
                                        </p:attrNameLst>
                                      </p:cBhvr>
                                      <p:tavLst>
                                        <p:tav tm="0">
                                          <p:val>
                                            <p:fltVal val="0"/>
                                          </p:val>
                                        </p:tav>
                                        <p:tav tm="100000">
                                          <p:val>
                                            <p:strVal val="#ppt_w"/>
                                          </p:val>
                                        </p:tav>
                                      </p:tavLst>
                                    </p:anim>
                                    <p:anim calcmode="lin" valueType="num">
                                      <p:cBhvr>
                                        <p:cTn id="101" dur="500" fill="hold"/>
                                        <p:tgtEl>
                                          <p:spTgt spid="58"/>
                                        </p:tgtEl>
                                        <p:attrNameLst>
                                          <p:attrName>ppt_h</p:attrName>
                                        </p:attrNameLst>
                                      </p:cBhvr>
                                      <p:tavLst>
                                        <p:tav tm="0">
                                          <p:val>
                                            <p:fltVal val="0"/>
                                          </p:val>
                                        </p:tav>
                                        <p:tav tm="100000">
                                          <p:val>
                                            <p:strVal val="#ppt_h"/>
                                          </p:val>
                                        </p:tav>
                                      </p:tavLst>
                                    </p:anim>
                                    <p:animEffect transition="in" filter="fade">
                                      <p:cBhvr>
                                        <p:cTn id="102" dur="500"/>
                                        <p:tgtEl>
                                          <p:spTgt spid="58"/>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52"/>
                                        </p:tgtEl>
                                        <p:attrNameLst>
                                          <p:attrName>style.visibility</p:attrName>
                                        </p:attrNameLst>
                                      </p:cBhvr>
                                      <p:to>
                                        <p:strVal val="visible"/>
                                      </p:to>
                                    </p:set>
                                    <p:anim calcmode="lin" valueType="num">
                                      <p:cBhvr>
                                        <p:cTn id="105" dur="500" fill="hold"/>
                                        <p:tgtEl>
                                          <p:spTgt spid="52"/>
                                        </p:tgtEl>
                                        <p:attrNameLst>
                                          <p:attrName>ppt_w</p:attrName>
                                        </p:attrNameLst>
                                      </p:cBhvr>
                                      <p:tavLst>
                                        <p:tav tm="0">
                                          <p:val>
                                            <p:fltVal val="0"/>
                                          </p:val>
                                        </p:tav>
                                        <p:tav tm="100000">
                                          <p:val>
                                            <p:strVal val="#ppt_w"/>
                                          </p:val>
                                        </p:tav>
                                      </p:tavLst>
                                    </p:anim>
                                    <p:anim calcmode="lin" valueType="num">
                                      <p:cBhvr>
                                        <p:cTn id="106" dur="500" fill="hold"/>
                                        <p:tgtEl>
                                          <p:spTgt spid="52"/>
                                        </p:tgtEl>
                                        <p:attrNameLst>
                                          <p:attrName>ppt_h</p:attrName>
                                        </p:attrNameLst>
                                      </p:cBhvr>
                                      <p:tavLst>
                                        <p:tav tm="0">
                                          <p:val>
                                            <p:fltVal val="0"/>
                                          </p:val>
                                        </p:tav>
                                        <p:tav tm="100000">
                                          <p:val>
                                            <p:strVal val="#ppt_h"/>
                                          </p:val>
                                        </p:tav>
                                      </p:tavLst>
                                    </p:anim>
                                    <p:animEffect transition="in" filter="fade">
                                      <p:cBhvr>
                                        <p:cTn id="107" dur="500"/>
                                        <p:tgtEl>
                                          <p:spTgt spid="52"/>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53"/>
                                        </p:tgtEl>
                                        <p:attrNameLst>
                                          <p:attrName>style.visibility</p:attrName>
                                        </p:attrNameLst>
                                      </p:cBhvr>
                                      <p:to>
                                        <p:strVal val="visible"/>
                                      </p:to>
                                    </p:set>
                                    <p:anim calcmode="lin" valueType="num">
                                      <p:cBhvr>
                                        <p:cTn id="110" dur="500" fill="hold"/>
                                        <p:tgtEl>
                                          <p:spTgt spid="53"/>
                                        </p:tgtEl>
                                        <p:attrNameLst>
                                          <p:attrName>ppt_w</p:attrName>
                                        </p:attrNameLst>
                                      </p:cBhvr>
                                      <p:tavLst>
                                        <p:tav tm="0">
                                          <p:val>
                                            <p:fltVal val="0"/>
                                          </p:val>
                                        </p:tav>
                                        <p:tav tm="100000">
                                          <p:val>
                                            <p:strVal val="#ppt_w"/>
                                          </p:val>
                                        </p:tav>
                                      </p:tavLst>
                                    </p:anim>
                                    <p:anim calcmode="lin" valueType="num">
                                      <p:cBhvr>
                                        <p:cTn id="111" dur="500" fill="hold"/>
                                        <p:tgtEl>
                                          <p:spTgt spid="53"/>
                                        </p:tgtEl>
                                        <p:attrNameLst>
                                          <p:attrName>ppt_h</p:attrName>
                                        </p:attrNameLst>
                                      </p:cBhvr>
                                      <p:tavLst>
                                        <p:tav tm="0">
                                          <p:val>
                                            <p:fltVal val="0"/>
                                          </p:val>
                                        </p:tav>
                                        <p:tav tm="100000">
                                          <p:val>
                                            <p:strVal val="#ppt_h"/>
                                          </p:val>
                                        </p:tav>
                                      </p:tavLst>
                                    </p:anim>
                                    <p:animEffect transition="in" filter="fade">
                                      <p:cBhvr>
                                        <p:cTn id="112" dur="500"/>
                                        <p:tgtEl>
                                          <p:spTgt spid="53"/>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43"/>
                                        </p:tgtEl>
                                        <p:attrNameLst>
                                          <p:attrName>style.visibility</p:attrName>
                                        </p:attrNameLst>
                                      </p:cBhvr>
                                      <p:to>
                                        <p:strVal val="visible"/>
                                      </p:to>
                                    </p:set>
                                    <p:anim calcmode="lin" valueType="num">
                                      <p:cBhvr>
                                        <p:cTn id="115" dur="500" fill="hold"/>
                                        <p:tgtEl>
                                          <p:spTgt spid="43"/>
                                        </p:tgtEl>
                                        <p:attrNameLst>
                                          <p:attrName>ppt_w</p:attrName>
                                        </p:attrNameLst>
                                      </p:cBhvr>
                                      <p:tavLst>
                                        <p:tav tm="0">
                                          <p:val>
                                            <p:fltVal val="0"/>
                                          </p:val>
                                        </p:tav>
                                        <p:tav tm="100000">
                                          <p:val>
                                            <p:strVal val="#ppt_w"/>
                                          </p:val>
                                        </p:tav>
                                      </p:tavLst>
                                    </p:anim>
                                    <p:anim calcmode="lin" valueType="num">
                                      <p:cBhvr>
                                        <p:cTn id="116" dur="500" fill="hold"/>
                                        <p:tgtEl>
                                          <p:spTgt spid="43"/>
                                        </p:tgtEl>
                                        <p:attrNameLst>
                                          <p:attrName>ppt_h</p:attrName>
                                        </p:attrNameLst>
                                      </p:cBhvr>
                                      <p:tavLst>
                                        <p:tav tm="0">
                                          <p:val>
                                            <p:fltVal val="0"/>
                                          </p:val>
                                        </p:tav>
                                        <p:tav tm="100000">
                                          <p:val>
                                            <p:strVal val="#ppt_h"/>
                                          </p:val>
                                        </p:tav>
                                      </p:tavLst>
                                    </p:anim>
                                    <p:animEffect transition="in" filter="fade">
                                      <p:cBhvr>
                                        <p:cTn id="117" dur="500"/>
                                        <p:tgtEl>
                                          <p:spTgt spid="43"/>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55"/>
                                        </p:tgtEl>
                                        <p:attrNameLst>
                                          <p:attrName>style.visibility</p:attrName>
                                        </p:attrNameLst>
                                      </p:cBhvr>
                                      <p:to>
                                        <p:strVal val="visible"/>
                                      </p:to>
                                    </p:set>
                                    <p:anim calcmode="lin" valueType="num">
                                      <p:cBhvr>
                                        <p:cTn id="120" dur="500" fill="hold"/>
                                        <p:tgtEl>
                                          <p:spTgt spid="55"/>
                                        </p:tgtEl>
                                        <p:attrNameLst>
                                          <p:attrName>ppt_w</p:attrName>
                                        </p:attrNameLst>
                                      </p:cBhvr>
                                      <p:tavLst>
                                        <p:tav tm="0">
                                          <p:val>
                                            <p:fltVal val="0"/>
                                          </p:val>
                                        </p:tav>
                                        <p:tav tm="100000">
                                          <p:val>
                                            <p:strVal val="#ppt_w"/>
                                          </p:val>
                                        </p:tav>
                                      </p:tavLst>
                                    </p:anim>
                                    <p:anim calcmode="lin" valueType="num">
                                      <p:cBhvr>
                                        <p:cTn id="121" dur="500" fill="hold"/>
                                        <p:tgtEl>
                                          <p:spTgt spid="55"/>
                                        </p:tgtEl>
                                        <p:attrNameLst>
                                          <p:attrName>ppt_h</p:attrName>
                                        </p:attrNameLst>
                                      </p:cBhvr>
                                      <p:tavLst>
                                        <p:tav tm="0">
                                          <p:val>
                                            <p:fltVal val="0"/>
                                          </p:val>
                                        </p:tav>
                                        <p:tav tm="100000">
                                          <p:val>
                                            <p:strVal val="#ppt_h"/>
                                          </p:val>
                                        </p:tav>
                                      </p:tavLst>
                                    </p:anim>
                                    <p:animEffect transition="in" filter="fade">
                                      <p:cBhvr>
                                        <p:cTn id="122" dur="500"/>
                                        <p:tgtEl>
                                          <p:spTgt spid="55"/>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48"/>
                                        </p:tgtEl>
                                        <p:attrNameLst>
                                          <p:attrName>style.visibility</p:attrName>
                                        </p:attrNameLst>
                                      </p:cBhvr>
                                      <p:to>
                                        <p:strVal val="visible"/>
                                      </p:to>
                                    </p:set>
                                    <p:anim calcmode="lin" valueType="num">
                                      <p:cBhvr>
                                        <p:cTn id="125" dur="500" fill="hold"/>
                                        <p:tgtEl>
                                          <p:spTgt spid="48"/>
                                        </p:tgtEl>
                                        <p:attrNameLst>
                                          <p:attrName>ppt_w</p:attrName>
                                        </p:attrNameLst>
                                      </p:cBhvr>
                                      <p:tavLst>
                                        <p:tav tm="0">
                                          <p:val>
                                            <p:fltVal val="0"/>
                                          </p:val>
                                        </p:tav>
                                        <p:tav tm="100000">
                                          <p:val>
                                            <p:strVal val="#ppt_w"/>
                                          </p:val>
                                        </p:tav>
                                      </p:tavLst>
                                    </p:anim>
                                    <p:anim calcmode="lin" valueType="num">
                                      <p:cBhvr>
                                        <p:cTn id="126" dur="500" fill="hold"/>
                                        <p:tgtEl>
                                          <p:spTgt spid="48"/>
                                        </p:tgtEl>
                                        <p:attrNameLst>
                                          <p:attrName>ppt_h</p:attrName>
                                        </p:attrNameLst>
                                      </p:cBhvr>
                                      <p:tavLst>
                                        <p:tav tm="0">
                                          <p:val>
                                            <p:fltVal val="0"/>
                                          </p:val>
                                        </p:tav>
                                        <p:tav tm="100000">
                                          <p:val>
                                            <p:strVal val="#ppt_h"/>
                                          </p:val>
                                        </p:tav>
                                      </p:tavLst>
                                    </p:anim>
                                    <p:animEffect transition="in" filter="fade">
                                      <p:cBhvr>
                                        <p:cTn id="127" dur="500"/>
                                        <p:tgtEl>
                                          <p:spTgt spid="48"/>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49"/>
                                        </p:tgtEl>
                                        <p:attrNameLst>
                                          <p:attrName>style.visibility</p:attrName>
                                        </p:attrNameLst>
                                      </p:cBhvr>
                                      <p:to>
                                        <p:strVal val="visible"/>
                                      </p:to>
                                    </p:set>
                                    <p:anim calcmode="lin" valueType="num">
                                      <p:cBhvr>
                                        <p:cTn id="130" dur="500" fill="hold"/>
                                        <p:tgtEl>
                                          <p:spTgt spid="49"/>
                                        </p:tgtEl>
                                        <p:attrNameLst>
                                          <p:attrName>ppt_w</p:attrName>
                                        </p:attrNameLst>
                                      </p:cBhvr>
                                      <p:tavLst>
                                        <p:tav tm="0">
                                          <p:val>
                                            <p:fltVal val="0"/>
                                          </p:val>
                                        </p:tav>
                                        <p:tav tm="100000">
                                          <p:val>
                                            <p:strVal val="#ppt_w"/>
                                          </p:val>
                                        </p:tav>
                                      </p:tavLst>
                                    </p:anim>
                                    <p:anim calcmode="lin" valueType="num">
                                      <p:cBhvr>
                                        <p:cTn id="131" dur="500" fill="hold"/>
                                        <p:tgtEl>
                                          <p:spTgt spid="49"/>
                                        </p:tgtEl>
                                        <p:attrNameLst>
                                          <p:attrName>ppt_h</p:attrName>
                                        </p:attrNameLst>
                                      </p:cBhvr>
                                      <p:tavLst>
                                        <p:tav tm="0">
                                          <p:val>
                                            <p:fltVal val="0"/>
                                          </p:val>
                                        </p:tav>
                                        <p:tav tm="100000">
                                          <p:val>
                                            <p:strVal val="#ppt_h"/>
                                          </p:val>
                                        </p:tav>
                                      </p:tavLst>
                                    </p:anim>
                                    <p:animEffect transition="in" filter="fade">
                                      <p:cBhvr>
                                        <p:cTn id="13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2" grpId="0"/>
      <p:bldP spid="53" grpId="0"/>
      <p:bldP spid="54" grpId="0" animBg="1"/>
      <p:bldP spid="55" grpId="0" animBg="1"/>
      <p:bldP spid="56" grpId="0" animBg="1"/>
      <p:bldP spid="57" grpId="0" animBg="1"/>
      <p:bldP spid="58" grpId="0" animBg="1"/>
      <p:bldP spid="5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cs typeface="+mn-ea"/>
                <a:sym typeface="+mn-lt"/>
              </a:rPr>
              <a:t>PPT</a:t>
            </a:r>
            <a:r>
              <a:rPr lang="zh-CN" altLang="en-US" sz="2000" dirty="0">
                <a:solidFill>
                  <a:srgbClr val="EEECE1">
                    <a:lumMod val="25000"/>
                  </a:srgbClr>
                </a:solidFill>
                <a:cs typeface="+mn-ea"/>
                <a:sym typeface="+mn-lt"/>
              </a:rPr>
              <a:t>模板下载：</a:t>
            </a:r>
            <a:r>
              <a:rPr lang="en-US" altLang="zh-CN" sz="2000" dirty="0">
                <a:solidFill>
                  <a:srgbClr val="EEECE1">
                    <a:lumMod val="25000"/>
                  </a:srgbClr>
                </a:solidFill>
                <a:cs typeface="+mn-ea"/>
                <a:sym typeface="+mn-lt"/>
                <a:hlinkClick r:id="rId2"/>
              </a:rPr>
              <a:t>www.1ppt.com/moban/</a:t>
            </a:r>
            <a:r>
              <a:rPr lang="en-US" altLang="zh-CN" sz="2000" dirty="0">
                <a:solidFill>
                  <a:srgbClr val="EEECE1">
                    <a:lumMod val="25000"/>
                  </a:srgbClr>
                </a:solidFill>
                <a:cs typeface="+mn-ea"/>
                <a:sym typeface="+mn-lt"/>
              </a:rPr>
              <a:t>     </a:t>
            </a:r>
            <a:r>
              <a:rPr lang="zh-CN" altLang="en-US" sz="2000" dirty="0">
                <a:solidFill>
                  <a:srgbClr val="EEECE1">
                    <a:lumMod val="25000"/>
                  </a:srgbClr>
                </a:solidFill>
                <a:cs typeface="+mn-ea"/>
                <a:sym typeface="+mn-lt"/>
              </a:rPr>
              <a:t>行业</a:t>
            </a:r>
            <a:r>
              <a:rPr lang="en-US" altLang="zh-CN" sz="2000" dirty="0">
                <a:solidFill>
                  <a:srgbClr val="EEECE1">
                    <a:lumMod val="25000"/>
                  </a:srgbClr>
                </a:solidFill>
                <a:cs typeface="+mn-ea"/>
                <a:sym typeface="+mn-lt"/>
              </a:rPr>
              <a:t>PPT</a:t>
            </a:r>
            <a:r>
              <a:rPr lang="zh-CN" altLang="en-US" sz="2000" dirty="0">
                <a:solidFill>
                  <a:srgbClr val="EEECE1">
                    <a:lumMod val="25000"/>
                  </a:srgbClr>
                </a:solidFill>
                <a:cs typeface="+mn-ea"/>
                <a:sym typeface="+mn-lt"/>
              </a:rPr>
              <a:t>模板：</a:t>
            </a:r>
            <a:r>
              <a:rPr lang="en-US" altLang="zh-CN" sz="2000" dirty="0">
                <a:solidFill>
                  <a:srgbClr val="EEECE1">
                    <a:lumMod val="25000"/>
                  </a:srgbClr>
                </a:solidFill>
                <a:cs typeface="+mn-ea"/>
                <a:sym typeface="+mn-lt"/>
                <a:hlinkClick r:id="rId3"/>
              </a:rPr>
              <a:t>www.1ppt.com/hangye/</a:t>
            </a:r>
            <a:r>
              <a:rPr lang="en-US" altLang="zh-CN" sz="2000" dirty="0">
                <a:solidFill>
                  <a:srgbClr val="EEECE1">
                    <a:lumMod val="25000"/>
                  </a:srgbClr>
                </a:solidFill>
                <a:cs typeface="+mn-ea"/>
                <a:sym typeface="+mn-lt"/>
              </a:rPr>
              <a:t> </a:t>
            </a:r>
          </a:p>
          <a:p>
            <a:pPr fontAlgn="auto">
              <a:spcBef>
                <a:spcPts val="0"/>
              </a:spcBef>
              <a:spcAft>
                <a:spcPts val="0"/>
              </a:spcAft>
            </a:pPr>
            <a:r>
              <a:rPr lang="zh-CN" altLang="en-US" sz="2000" dirty="0">
                <a:solidFill>
                  <a:srgbClr val="EEECE1">
                    <a:lumMod val="25000"/>
                  </a:srgbClr>
                </a:solidFill>
                <a:cs typeface="+mn-ea"/>
                <a:sym typeface="+mn-lt"/>
              </a:rPr>
              <a:t>节日</a:t>
            </a:r>
            <a:r>
              <a:rPr lang="en-US" altLang="zh-CN" sz="2000" dirty="0">
                <a:solidFill>
                  <a:srgbClr val="EEECE1">
                    <a:lumMod val="25000"/>
                  </a:srgbClr>
                </a:solidFill>
                <a:cs typeface="+mn-ea"/>
                <a:sym typeface="+mn-lt"/>
              </a:rPr>
              <a:t>PPT</a:t>
            </a:r>
            <a:r>
              <a:rPr lang="zh-CN" altLang="en-US" sz="2000" dirty="0">
                <a:solidFill>
                  <a:srgbClr val="EEECE1">
                    <a:lumMod val="25000"/>
                  </a:srgbClr>
                </a:solidFill>
                <a:cs typeface="+mn-ea"/>
                <a:sym typeface="+mn-lt"/>
              </a:rPr>
              <a:t>模板：</a:t>
            </a:r>
            <a:r>
              <a:rPr lang="en-US" altLang="zh-CN" sz="2000" dirty="0">
                <a:solidFill>
                  <a:srgbClr val="EEECE1">
                    <a:lumMod val="25000"/>
                  </a:srgbClr>
                </a:solidFill>
                <a:cs typeface="+mn-ea"/>
                <a:sym typeface="+mn-lt"/>
                <a:hlinkClick r:id="rId4"/>
              </a:rPr>
              <a:t>www.1ppt.com/jieri/</a:t>
            </a:r>
            <a:r>
              <a:rPr lang="en-US" altLang="zh-CN" sz="2000" dirty="0">
                <a:solidFill>
                  <a:srgbClr val="EEECE1">
                    <a:lumMod val="25000"/>
                  </a:srgbClr>
                </a:solidFill>
                <a:cs typeface="+mn-ea"/>
                <a:sym typeface="+mn-lt"/>
              </a:rPr>
              <a:t>           PPT</a:t>
            </a:r>
            <a:r>
              <a:rPr lang="zh-CN" altLang="en-US" sz="2000" dirty="0">
                <a:solidFill>
                  <a:srgbClr val="EEECE1">
                    <a:lumMod val="25000"/>
                  </a:srgbClr>
                </a:solidFill>
                <a:cs typeface="+mn-ea"/>
                <a:sym typeface="+mn-lt"/>
              </a:rPr>
              <a:t>素材下载：</a:t>
            </a:r>
            <a:r>
              <a:rPr lang="en-US" altLang="zh-CN" sz="2000" dirty="0">
                <a:solidFill>
                  <a:srgbClr val="EEECE1">
                    <a:lumMod val="25000"/>
                  </a:srgbClr>
                </a:solidFill>
                <a:cs typeface="+mn-ea"/>
                <a:sym typeface="+mn-lt"/>
                <a:hlinkClick r:id="rId5"/>
              </a:rPr>
              <a:t>www.1ppt.com/sucai/</a:t>
            </a:r>
            <a:endParaRPr lang="en-US" altLang="zh-CN" sz="2000" dirty="0">
              <a:solidFill>
                <a:srgbClr val="EEECE1">
                  <a:lumMod val="25000"/>
                </a:srgbClr>
              </a:solidFill>
              <a:cs typeface="+mn-ea"/>
              <a:sym typeface="+mn-lt"/>
            </a:endParaRPr>
          </a:p>
          <a:p>
            <a:pPr fontAlgn="auto">
              <a:spcBef>
                <a:spcPts val="0"/>
              </a:spcBef>
              <a:spcAft>
                <a:spcPts val="0"/>
              </a:spcAft>
            </a:pPr>
            <a:r>
              <a:rPr lang="en-US" altLang="zh-CN" sz="2000" dirty="0">
                <a:solidFill>
                  <a:srgbClr val="EEECE1">
                    <a:lumMod val="25000"/>
                  </a:srgbClr>
                </a:solidFill>
                <a:cs typeface="+mn-ea"/>
                <a:sym typeface="+mn-lt"/>
              </a:rPr>
              <a:t>PPT</a:t>
            </a:r>
            <a:r>
              <a:rPr lang="zh-CN" altLang="en-US" sz="2000" dirty="0">
                <a:solidFill>
                  <a:srgbClr val="EEECE1">
                    <a:lumMod val="25000"/>
                  </a:srgbClr>
                </a:solidFill>
                <a:cs typeface="+mn-ea"/>
                <a:sym typeface="+mn-lt"/>
              </a:rPr>
              <a:t>背景图片：</a:t>
            </a:r>
            <a:r>
              <a:rPr lang="en-US" altLang="zh-CN" sz="2000" dirty="0">
                <a:solidFill>
                  <a:srgbClr val="EEECE1">
                    <a:lumMod val="25000"/>
                  </a:srgbClr>
                </a:solidFill>
                <a:cs typeface="+mn-ea"/>
                <a:sym typeface="+mn-lt"/>
                <a:hlinkClick r:id="rId6"/>
              </a:rPr>
              <a:t>www.1ppt.com/beijing/</a:t>
            </a:r>
            <a:r>
              <a:rPr lang="en-US" altLang="zh-CN" sz="2000" dirty="0">
                <a:solidFill>
                  <a:srgbClr val="EEECE1">
                    <a:lumMod val="25000"/>
                  </a:srgbClr>
                </a:solidFill>
                <a:cs typeface="+mn-ea"/>
                <a:sym typeface="+mn-lt"/>
              </a:rPr>
              <a:t>      PPT</a:t>
            </a:r>
            <a:r>
              <a:rPr lang="zh-CN" altLang="en-US" sz="2000" dirty="0">
                <a:solidFill>
                  <a:srgbClr val="EEECE1">
                    <a:lumMod val="25000"/>
                  </a:srgbClr>
                </a:solidFill>
                <a:cs typeface="+mn-ea"/>
                <a:sym typeface="+mn-lt"/>
              </a:rPr>
              <a:t>图表下载：</a:t>
            </a:r>
            <a:r>
              <a:rPr lang="en-US" altLang="zh-CN" sz="2000" dirty="0">
                <a:solidFill>
                  <a:srgbClr val="EEECE1">
                    <a:lumMod val="25000"/>
                  </a:srgbClr>
                </a:solidFill>
                <a:cs typeface="+mn-ea"/>
                <a:sym typeface="+mn-lt"/>
                <a:hlinkClick r:id="rId7"/>
              </a:rPr>
              <a:t>www.1ppt.com/tubiao/</a:t>
            </a:r>
            <a:r>
              <a:rPr lang="en-US" altLang="zh-CN" sz="2000" dirty="0">
                <a:solidFill>
                  <a:srgbClr val="EEECE1">
                    <a:lumMod val="25000"/>
                  </a:srgbClr>
                </a:solidFill>
                <a:cs typeface="+mn-ea"/>
                <a:sym typeface="+mn-lt"/>
              </a:rPr>
              <a:t>      </a:t>
            </a:r>
          </a:p>
          <a:p>
            <a:pPr fontAlgn="auto">
              <a:spcBef>
                <a:spcPts val="0"/>
              </a:spcBef>
              <a:spcAft>
                <a:spcPts val="0"/>
              </a:spcAft>
            </a:pPr>
            <a:r>
              <a:rPr lang="zh-CN" altLang="en-US" sz="2000" dirty="0">
                <a:solidFill>
                  <a:srgbClr val="EEECE1">
                    <a:lumMod val="25000"/>
                  </a:srgbClr>
                </a:solidFill>
                <a:cs typeface="+mn-ea"/>
                <a:sym typeface="+mn-lt"/>
              </a:rPr>
              <a:t>优秀</a:t>
            </a:r>
            <a:r>
              <a:rPr lang="en-US" altLang="zh-CN" sz="2000" dirty="0">
                <a:solidFill>
                  <a:srgbClr val="EEECE1">
                    <a:lumMod val="25000"/>
                  </a:srgbClr>
                </a:solidFill>
                <a:cs typeface="+mn-ea"/>
                <a:sym typeface="+mn-lt"/>
              </a:rPr>
              <a:t>PPT</a:t>
            </a:r>
            <a:r>
              <a:rPr lang="zh-CN" altLang="en-US" sz="2000" dirty="0">
                <a:solidFill>
                  <a:srgbClr val="EEECE1">
                    <a:lumMod val="25000"/>
                  </a:srgbClr>
                </a:solidFill>
                <a:cs typeface="+mn-ea"/>
                <a:sym typeface="+mn-lt"/>
              </a:rPr>
              <a:t>下载：</a:t>
            </a:r>
            <a:r>
              <a:rPr lang="en-US" altLang="zh-CN" sz="2000" dirty="0">
                <a:solidFill>
                  <a:srgbClr val="EEECE1">
                    <a:lumMod val="25000"/>
                  </a:srgbClr>
                </a:solidFill>
                <a:cs typeface="+mn-ea"/>
                <a:sym typeface="+mn-lt"/>
                <a:hlinkClick r:id="rId8"/>
              </a:rPr>
              <a:t>www.1ppt.com/xiazai/</a:t>
            </a:r>
            <a:r>
              <a:rPr lang="en-US" altLang="zh-CN" sz="2000" dirty="0">
                <a:solidFill>
                  <a:srgbClr val="EEECE1">
                    <a:lumMod val="25000"/>
                  </a:srgbClr>
                </a:solidFill>
                <a:cs typeface="+mn-ea"/>
                <a:sym typeface="+mn-lt"/>
              </a:rPr>
              <a:t>        PPT</a:t>
            </a:r>
            <a:r>
              <a:rPr lang="zh-CN" altLang="en-US" sz="2000" dirty="0">
                <a:solidFill>
                  <a:srgbClr val="EEECE1">
                    <a:lumMod val="25000"/>
                  </a:srgbClr>
                </a:solidFill>
                <a:cs typeface="+mn-ea"/>
                <a:sym typeface="+mn-lt"/>
              </a:rPr>
              <a:t>教程：</a:t>
            </a:r>
            <a:r>
              <a:rPr lang="en-US" altLang="zh-CN" sz="2000" dirty="0">
                <a:solidFill>
                  <a:srgbClr val="EEECE1">
                    <a:lumMod val="25000"/>
                  </a:srgbClr>
                </a:solidFill>
                <a:cs typeface="+mn-ea"/>
                <a:sym typeface="+mn-lt"/>
                <a:hlinkClick r:id="rId9"/>
              </a:rPr>
              <a:t>www.1ppt.com/powerpoint/</a:t>
            </a:r>
            <a:r>
              <a:rPr lang="en-US" altLang="zh-CN" sz="2000" dirty="0">
                <a:solidFill>
                  <a:srgbClr val="EEECE1">
                    <a:lumMod val="25000"/>
                  </a:srgbClr>
                </a:solidFill>
                <a:cs typeface="+mn-ea"/>
                <a:sym typeface="+mn-lt"/>
              </a:rPr>
              <a:t>      </a:t>
            </a:r>
          </a:p>
          <a:p>
            <a:pPr fontAlgn="auto">
              <a:spcBef>
                <a:spcPts val="0"/>
              </a:spcBef>
              <a:spcAft>
                <a:spcPts val="0"/>
              </a:spcAft>
            </a:pPr>
            <a:r>
              <a:rPr lang="en-US" altLang="zh-CN" sz="2000" dirty="0">
                <a:solidFill>
                  <a:srgbClr val="EEECE1">
                    <a:lumMod val="25000"/>
                  </a:srgbClr>
                </a:solidFill>
                <a:cs typeface="+mn-ea"/>
                <a:sym typeface="+mn-lt"/>
              </a:rPr>
              <a:t>Word</a:t>
            </a:r>
            <a:r>
              <a:rPr lang="zh-CN" altLang="en-US" sz="2000" dirty="0">
                <a:solidFill>
                  <a:srgbClr val="EEECE1">
                    <a:lumMod val="25000"/>
                  </a:srgbClr>
                </a:solidFill>
                <a:cs typeface="+mn-ea"/>
                <a:sym typeface="+mn-lt"/>
              </a:rPr>
              <a:t>教程：</a:t>
            </a:r>
            <a:r>
              <a:rPr lang="en-US" altLang="zh-CN" sz="2000" dirty="0">
                <a:solidFill>
                  <a:srgbClr val="EEECE1">
                    <a:lumMod val="25000"/>
                  </a:srgbClr>
                </a:solidFill>
                <a:cs typeface="+mn-ea"/>
                <a:sym typeface="+mn-lt"/>
                <a:hlinkClick r:id="rId10"/>
              </a:rPr>
              <a:t>www.1ppt.com/word/</a:t>
            </a:r>
            <a:r>
              <a:rPr lang="en-US" altLang="zh-CN" sz="2000" dirty="0">
                <a:solidFill>
                  <a:srgbClr val="EEECE1">
                    <a:lumMod val="25000"/>
                  </a:srgbClr>
                </a:solidFill>
                <a:cs typeface="+mn-ea"/>
                <a:sym typeface="+mn-lt"/>
              </a:rPr>
              <a:t>              Excel</a:t>
            </a:r>
            <a:r>
              <a:rPr lang="zh-CN" altLang="en-US" sz="2000" dirty="0">
                <a:solidFill>
                  <a:srgbClr val="EEECE1">
                    <a:lumMod val="25000"/>
                  </a:srgbClr>
                </a:solidFill>
                <a:cs typeface="+mn-ea"/>
                <a:sym typeface="+mn-lt"/>
              </a:rPr>
              <a:t>教程：</a:t>
            </a:r>
            <a:r>
              <a:rPr lang="en-US" altLang="zh-CN" sz="2000" dirty="0">
                <a:solidFill>
                  <a:srgbClr val="EEECE1">
                    <a:lumMod val="25000"/>
                  </a:srgbClr>
                </a:solidFill>
                <a:cs typeface="+mn-ea"/>
                <a:sym typeface="+mn-lt"/>
                <a:hlinkClick r:id="rId11"/>
              </a:rPr>
              <a:t>www.1ppt.com/excel/</a:t>
            </a:r>
            <a:r>
              <a:rPr lang="en-US" altLang="zh-CN" sz="2000" dirty="0">
                <a:solidFill>
                  <a:srgbClr val="EEECE1">
                    <a:lumMod val="25000"/>
                  </a:srgbClr>
                </a:solidFill>
                <a:cs typeface="+mn-ea"/>
                <a:sym typeface="+mn-lt"/>
              </a:rPr>
              <a:t> </a:t>
            </a:r>
          </a:p>
          <a:p>
            <a:pPr fontAlgn="auto">
              <a:spcBef>
                <a:spcPts val="0"/>
              </a:spcBef>
              <a:spcAft>
                <a:spcPts val="0"/>
              </a:spcAft>
            </a:pPr>
            <a:r>
              <a:rPr lang="en-US" altLang="zh-CN" sz="2000" dirty="0">
                <a:solidFill>
                  <a:srgbClr val="EEECE1">
                    <a:lumMod val="25000"/>
                  </a:srgbClr>
                </a:solidFill>
                <a:cs typeface="+mn-ea"/>
                <a:sym typeface="+mn-lt"/>
              </a:rPr>
              <a:t>PPT</a:t>
            </a:r>
            <a:r>
              <a:rPr lang="zh-CN" altLang="en-US" sz="2000" dirty="0">
                <a:solidFill>
                  <a:srgbClr val="EEECE1">
                    <a:lumMod val="25000"/>
                  </a:srgbClr>
                </a:solidFill>
                <a:cs typeface="+mn-ea"/>
                <a:sym typeface="+mn-lt"/>
              </a:rPr>
              <a:t>课件下载：</a:t>
            </a:r>
            <a:r>
              <a:rPr lang="en-US" altLang="zh-CN" sz="2000" dirty="0">
                <a:solidFill>
                  <a:srgbClr val="EEECE1">
                    <a:lumMod val="25000"/>
                  </a:srgbClr>
                </a:solidFill>
                <a:cs typeface="+mn-ea"/>
                <a:sym typeface="+mn-lt"/>
                <a:hlinkClick r:id="rId12"/>
              </a:rPr>
              <a:t>www.1ppt.com/kejian/</a:t>
            </a:r>
            <a:r>
              <a:rPr lang="en-US" altLang="zh-CN" sz="2000" dirty="0">
                <a:solidFill>
                  <a:srgbClr val="EEECE1">
                    <a:lumMod val="25000"/>
                  </a:srgbClr>
                </a:solidFill>
                <a:cs typeface="+mn-ea"/>
                <a:sym typeface="+mn-lt"/>
              </a:rPr>
              <a:t> </a:t>
            </a:r>
            <a:endParaRPr lang="zh-CN" altLang="en-US" sz="2000" dirty="0">
              <a:solidFill>
                <a:srgbClr val="EEECE1">
                  <a:lumMod val="25000"/>
                </a:srgbClr>
              </a:solidFill>
              <a:cs typeface="+mn-ea"/>
              <a:sym typeface="+mn-lt"/>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mn-lt"/>
              <a:ea typeface="+mn-ea"/>
              <a:cs typeface="+mn-ea"/>
              <a:sym typeface="+mn-lt"/>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mn-lt"/>
                <a:ea typeface="+mn-ea"/>
                <a:cs typeface="+mn-ea"/>
                <a:sym typeface="+mn-lt"/>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mn-lt"/>
              <a:ea typeface="+mn-ea"/>
              <a:cs typeface="+mn-ea"/>
              <a:sym typeface="+mn-lt"/>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mn-lt"/>
                <a:ea typeface="+mn-ea"/>
                <a:cs typeface="+mn-ea"/>
                <a:sym typeface="+mn-lt"/>
              </a:rPr>
              <a:t>不限次数的用于您个人</a:t>
            </a:r>
            <a:r>
              <a:rPr lang="en-US" altLang="zh-CN" sz="1500" kern="0" dirty="0">
                <a:solidFill>
                  <a:prstClr val="white"/>
                </a:solidFill>
                <a:latin typeface="+mn-lt"/>
                <a:ea typeface="+mn-ea"/>
                <a:cs typeface="+mn-ea"/>
                <a:sym typeface="+mn-lt"/>
              </a:rPr>
              <a:t>/</a:t>
            </a:r>
            <a:r>
              <a:rPr lang="zh-CN" altLang="en-US" sz="1500" kern="0" dirty="0">
                <a:solidFill>
                  <a:prstClr val="white"/>
                </a:solidFill>
                <a:latin typeface="+mn-lt"/>
                <a:ea typeface="+mn-ea"/>
                <a:cs typeface="+mn-ea"/>
                <a:sym typeface="+mn-lt"/>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mn-lt"/>
                <a:ea typeface="+mn-ea"/>
                <a:cs typeface="+mn-ea"/>
                <a:sym typeface="+mn-lt"/>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mn-lt"/>
                <a:ea typeface="+mn-ea"/>
                <a:cs typeface="+mn-ea"/>
                <a:sym typeface="+mn-lt"/>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mn-lt"/>
              <a:ea typeface="+mn-ea"/>
              <a:cs typeface="+mn-ea"/>
              <a:sym typeface="+mn-lt"/>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mn-lt"/>
                <a:ea typeface="+mn-ea"/>
                <a:cs typeface="+mn-ea"/>
                <a:sym typeface="+mn-lt"/>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mn-lt"/>
              <a:ea typeface="+mn-ea"/>
              <a:cs typeface="+mn-ea"/>
              <a:sym typeface="+mn-lt"/>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mn-lt"/>
                <a:ea typeface="+mn-ea"/>
                <a:cs typeface="+mn-ea"/>
                <a:sym typeface="+mn-lt"/>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mn-lt"/>
                <a:ea typeface="+mn-ea"/>
                <a:cs typeface="+mn-ea"/>
                <a:sym typeface="+mn-lt"/>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mn-lt"/>
                <a:ea typeface="+mn-ea"/>
                <a:cs typeface="+mn-ea"/>
                <a:sym typeface="+mn-lt"/>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mn-lt"/>
                <a:ea typeface="+mn-ea"/>
                <a:cs typeface="+mn-ea"/>
                <a:sym typeface="+mn-lt"/>
              </a:rPr>
              <a:t>收集整理我们发布的免费资源后，刻录光碟销售。</a:t>
            </a:r>
            <a:endParaRPr lang="zh-CN" altLang="en-GB" sz="1500" kern="0" dirty="0">
              <a:solidFill>
                <a:prstClr val="white"/>
              </a:solidFill>
              <a:latin typeface="+mn-lt"/>
              <a:ea typeface="+mn-ea"/>
              <a:cs typeface="+mn-ea"/>
              <a:sym typeface="+mn-lt"/>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mwyil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mwyil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23077</TotalTime>
  <Words>1254</Words>
  <Application>Microsoft Office PowerPoint</Application>
  <PresentationFormat>自定义</PresentationFormat>
  <Paragraphs>102</Paragraphs>
  <Slides>5</Slides>
  <Notes>0</Notes>
  <HiddenSlides>0</HiddenSlides>
  <MMClips>0</MMClips>
  <ScaleCrop>false</ScaleCrop>
  <HeadingPairs>
    <vt:vector size="4" baseType="variant">
      <vt:variant>
        <vt:lpstr>主题</vt:lpstr>
      </vt:variant>
      <vt:variant>
        <vt:i4>2</vt:i4>
      </vt:variant>
      <vt:variant>
        <vt:lpstr>幻灯片标题</vt:lpstr>
      </vt:variant>
      <vt:variant>
        <vt:i4>5</vt:i4>
      </vt:variant>
    </vt:vector>
  </HeadingPairs>
  <TitlesOfParts>
    <vt:vector size="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1370</cp:revision>
  <dcterms:created xsi:type="dcterms:W3CDTF">2009-02-11T05:37:22Z</dcterms:created>
  <dcterms:modified xsi:type="dcterms:W3CDTF">2019-11-14T05:26:02Z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