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27"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varScale="1">
        <p:scale>
          <a:sx n="64" d="100"/>
          <a:sy n="64" d="100"/>
        </p:scale>
        <p:origin x="-132" y="-690"/>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2019/11/14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2019/11/14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2019/11/14</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2019/11/14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AutoShape 8"/>
          <p:cNvSpPr>
            <a:spLocks/>
          </p:cNvSpPr>
          <p:nvPr/>
        </p:nvSpPr>
        <p:spPr bwMode="auto">
          <a:xfrm>
            <a:off x="7624438" y="4434202"/>
            <a:ext cx="3089203" cy="211517"/>
          </a:xfrm>
          <a:prstGeom prst="roundRect">
            <a:avLst>
              <a:gd name="adj" fmla="val 50000"/>
            </a:avLst>
          </a:prstGeom>
          <a:solidFill>
            <a:srgbClr val="FFC000"/>
          </a:solidFill>
          <a:ln w="25400" cap="flat" cmpd="sng">
            <a:solidFill>
              <a:srgbClr val="000000">
                <a:alpha val="0"/>
              </a:srgbClr>
            </a:solidFill>
            <a:prstDash val="solid"/>
            <a:miter lim="0"/>
            <a:headEnd/>
            <a:tailEnd/>
          </a:ln>
          <a:effectLst/>
          <a:ex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800" b="0" i="0" u="none" strike="noStrike" kern="0" cap="none" spc="0" normalizeH="0" baseline="0" noProof="0">
              <a:ln>
                <a:noFill/>
              </a:ln>
              <a:solidFill>
                <a:prstClr val="black"/>
              </a:solidFill>
              <a:effectLst>
                <a:outerShdw blurRad="38100" dist="38100" dir="2700000" algn="tl">
                  <a:srgbClr val="000000"/>
                </a:outerShdw>
              </a:effectLst>
              <a:uLnTx/>
              <a:uFillTx/>
              <a:latin typeface="+mn-lt"/>
              <a:ea typeface="+mn-ea"/>
              <a:cs typeface="+mn-ea"/>
              <a:sym typeface="+mn-lt"/>
            </a:endParaRPr>
          </a:p>
        </p:txBody>
      </p:sp>
      <p:sp>
        <p:nvSpPr>
          <p:cNvPr id="47" name="AutoShape 9"/>
          <p:cNvSpPr>
            <a:spLocks/>
          </p:cNvSpPr>
          <p:nvPr/>
        </p:nvSpPr>
        <p:spPr bwMode="auto">
          <a:xfrm>
            <a:off x="5304971" y="4436133"/>
            <a:ext cx="2952038" cy="211095"/>
          </a:xfrm>
          <a:prstGeom prst="roundRect">
            <a:avLst>
              <a:gd name="adj" fmla="val 50000"/>
            </a:avLst>
          </a:prstGeom>
          <a:solidFill>
            <a:srgbClr val="A5A5A5"/>
          </a:solidFill>
          <a:ln w="25400" cap="flat" cmpd="sng">
            <a:solidFill>
              <a:srgbClr val="000000">
                <a:alpha val="0"/>
              </a:srgbClr>
            </a:solidFill>
            <a:prstDash val="solid"/>
            <a:miter lim="0"/>
            <a:headEnd/>
            <a:tailEnd/>
          </a:ln>
          <a:effectLst/>
          <a:ex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800" b="0" i="0" u="none" strike="noStrike" kern="0" cap="none" spc="0" normalizeH="0" baseline="0" noProof="0">
              <a:ln>
                <a:noFill/>
              </a:ln>
              <a:solidFill>
                <a:prstClr val="black"/>
              </a:solidFill>
              <a:effectLst>
                <a:outerShdw blurRad="38100" dist="38100" dir="2700000" algn="tl">
                  <a:srgbClr val="000000"/>
                </a:outerShdw>
              </a:effectLst>
              <a:uLnTx/>
              <a:uFillTx/>
              <a:latin typeface="+mn-lt"/>
              <a:ea typeface="+mn-ea"/>
              <a:cs typeface="+mn-ea"/>
              <a:sym typeface="+mn-lt"/>
            </a:endParaRPr>
          </a:p>
        </p:txBody>
      </p:sp>
      <p:sp>
        <p:nvSpPr>
          <p:cNvPr id="48" name="AutoShape 10"/>
          <p:cNvSpPr>
            <a:spLocks/>
          </p:cNvSpPr>
          <p:nvPr/>
        </p:nvSpPr>
        <p:spPr bwMode="auto">
          <a:xfrm>
            <a:off x="3131799" y="4434202"/>
            <a:ext cx="2738271" cy="212447"/>
          </a:xfrm>
          <a:prstGeom prst="roundRect">
            <a:avLst>
              <a:gd name="adj" fmla="val 50000"/>
            </a:avLst>
          </a:prstGeom>
          <a:solidFill>
            <a:srgbClr val="ED7D31"/>
          </a:solidFill>
          <a:ln w="25400" cap="flat" cmpd="sng">
            <a:solidFill>
              <a:srgbClr val="000000">
                <a:alpha val="0"/>
              </a:srgbClr>
            </a:solidFill>
            <a:prstDash val="solid"/>
            <a:miter lim="0"/>
            <a:headEnd/>
            <a:tailEnd/>
          </a:ln>
          <a:effectLst/>
          <a:ex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800" b="0" i="0" u="none" strike="noStrike" kern="0" cap="none" spc="0" normalizeH="0" baseline="0" noProof="0">
              <a:ln>
                <a:noFill/>
              </a:ln>
              <a:solidFill>
                <a:prstClr val="black"/>
              </a:solidFill>
              <a:effectLst>
                <a:outerShdw blurRad="38100" dist="38100" dir="2700000" algn="tl">
                  <a:srgbClr val="000000"/>
                </a:outerShdw>
              </a:effectLst>
              <a:uLnTx/>
              <a:uFillTx/>
              <a:latin typeface="+mn-lt"/>
              <a:ea typeface="+mn-ea"/>
              <a:cs typeface="+mn-ea"/>
              <a:sym typeface="+mn-lt"/>
            </a:endParaRPr>
          </a:p>
        </p:txBody>
      </p:sp>
      <p:sp>
        <p:nvSpPr>
          <p:cNvPr id="49" name="AutoShape 11"/>
          <p:cNvSpPr>
            <a:spLocks/>
          </p:cNvSpPr>
          <p:nvPr/>
        </p:nvSpPr>
        <p:spPr bwMode="auto">
          <a:xfrm>
            <a:off x="840357" y="4434202"/>
            <a:ext cx="2486320" cy="213956"/>
          </a:xfrm>
          <a:prstGeom prst="roundRect">
            <a:avLst>
              <a:gd name="adj" fmla="val 50000"/>
            </a:avLst>
          </a:prstGeom>
          <a:solidFill>
            <a:srgbClr val="4472C4"/>
          </a:solidFill>
          <a:ln w="25400" cap="flat" cmpd="sng">
            <a:solidFill>
              <a:srgbClr val="000000">
                <a:alpha val="0"/>
              </a:srgbClr>
            </a:solidFill>
            <a:prstDash val="solid"/>
            <a:miter lim="0"/>
            <a:headEnd/>
            <a:tailEnd/>
          </a:ln>
          <a:effectLst/>
          <a:ex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800" b="0" i="0" u="none" strike="noStrike" kern="0" cap="none" spc="0" normalizeH="0" baseline="0" noProof="0">
              <a:ln>
                <a:noFill/>
              </a:ln>
              <a:solidFill>
                <a:prstClr val="black"/>
              </a:solidFill>
              <a:effectLst>
                <a:outerShdw blurRad="38100" dist="38100" dir="2700000" algn="tl">
                  <a:srgbClr val="000000"/>
                </a:outerShdw>
              </a:effectLst>
              <a:uLnTx/>
              <a:uFillTx/>
              <a:latin typeface="+mn-lt"/>
              <a:ea typeface="+mn-ea"/>
              <a:cs typeface="+mn-ea"/>
              <a:sym typeface="+mn-lt"/>
            </a:endParaRPr>
          </a:p>
        </p:txBody>
      </p:sp>
      <p:grpSp>
        <p:nvGrpSpPr>
          <p:cNvPr id="50" name="Group 85"/>
          <p:cNvGrpSpPr/>
          <p:nvPr/>
        </p:nvGrpSpPr>
        <p:grpSpPr>
          <a:xfrm>
            <a:off x="792485" y="4299923"/>
            <a:ext cx="480094" cy="480218"/>
            <a:chOff x="2255370" y="6982392"/>
            <a:chExt cx="960187" cy="960436"/>
          </a:xfrm>
        </p:grpSpPr>
        <p:sp>
          <p:nvSpPr>
            <p:cNvPr id="51" name="AutoShape 13"/>
            <p:cNvSpPr>
              <a:spLocks/>
            </p:cNvSpPr>
            <p:nvPr/>
          </p:nvSpPr>
          <p:spPr bwMode="auto">
            <a:xfrm>
              <a:off x="2255370" y="6982392"/>
              <a:ext cx="960187" cy="9604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72C4"/>
            </a:solidFill>
            <a:ln w="25400" cap="flat" cmpd="sng">
              <a:solidFill>
                <a:srgbClr val="000000">
                  <a:alpha val="0"/>
                </a:srgbClr>
              </a:solidFill>
              <a:prstDash val="solid"/>
              <a:miter lim="0"/>
              <a:headEnd/>
              <a:tailEnd/>
            </a:ln>
            <a:effectLst/>
            <a:ex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800" b="0" i="0" u="none" strike="noStrike" kern="0" cap="none" spc="0" normalizeH="0" baseline="0" noProof="0">
                <a:ln>
                  <a:noFill/>
                </a:ln>
                <a:solidFill>
                  <a:prstClr val="black"/>
                </a:solidFill>
                <a:effectLst>
                  <a:outerShdw blurRad="38100" dist="38100" dir="2700000" algn="tl">
                    <a:srgbClr val="000000"/>
                  </a:outerShdw>
                </a:effectLst>
                <a:uLnTx/>
                <a:uFillTx/>
                <a:latin typeface="+mn-lt"/>
                <a:ea typeface="+mn-ea"/>
                <a:cs typeface="+mn-ea"/>
                <a:sym typeface="+mn-lt"/>
              </a:endParaRPr>
            </a:p>
          </p:txBody>
        </p:sp>
        <p:sp>
          <p:nvSpPr>
            <p:cNvPr id="52" name="AutoShape 14"/>
            <p:cNvSpPr>
              <a:spLocks/>
            </p:cNvSpPr>
            <p:nvPr/>
          </p:nvSpPr>
          <p:spPr bwMode="auto">
            <a:xfrm>
              <a:off x="2550688" y="7255500"/>
              <a:ext cx="414109" cy="41421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ysClr val="window" lastClr="FFFFFF"/>
            </a:solidFill>
            <a:ln w="25400" cap="flat" cmpd="sng">
              <a:solidFill>
                <a:srgbClr val="000000">
                  <a:alpha val="0"/>
                </a:srgbClr>
              </a:solidFill>
              <a:prstDash val="solid"/>
              <a:miter lim="0"/>
              <a:headEnd/>
              <a:tailEnd/>
            </a:ln>
            <a:effectLst/>
            <a:ex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800" b="0" i="0" u="none" strike="noStrike" kern="0" cap="none" spc="0" normalizeH="0" baseline="0" noProof="0">
                <a:ln>
                  <a:noFill/>
                </a:ln>
                <a:solidFill>
                  <a:prstClr val="black"/>
                </a:solidFill>
                <a:effectLst>
                  <a:outerShdw blurRad="38100" dist="38100" dir="2700000" algn="tl">
                    <a:srgbClr val="000000"/>
                  </a:outerShdw>
                </a:effectLst>
                <a:uLnTx/>
                <a:uFillTx/>
                <a:latin typeface="+mn-lt"/>
                <a:ea typeface="+mn-ea"/>
                <a:cs typeface="+mn-ea"/>
                <a:sym typeface="+mn-lt"/>
              </a:endParaRPr>
            </a:p>
          </p:txBody>
        </p:sp>
      </p:grpSp>
      <p:grpSp>
        <p:nvGrpSpPr>
          <p:cNvPr id="53" name="Group 88"/>
          <p:cNvGrpSpPr/>
          <p:nvPr/>
        </p:nvGrpSpPr>
        <p:grpSpPr>
          <a:xfrm>
            <a:off x="8145609" y="4299923"/>
            <a:ext cx="480094" cy="480218"/>
            <a:chOff x="17184419" y="6982392"/>
            <a:chExt cx="960187" cy="960436"/>
          </a:xfrm>
        </p:grpSpPr>
        <p:sp>
          <p:nvSpPr>
            <p:cNvPr id="54" name="AutoShape 16"/>
            <p:cNvSpPr>
              <a:spLocks/>
            </p:cNvSpPr>
            <p:nvPr/>
          </p:nvSpPr>
          <p:spPr bwMode="auto">
            <a:xfrm>
              <a:off x="17184419" y="6982392"/>
              <a:ext cx="960187" cy="9604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C000"/>
            </a:solidFill>
            <a:ln w="25400" cap="flat" cmpd="sng">
              <a:solidFill>
                <a:srgbClr val="000000">
                  <a:alpha val="0"/>
                </a:srgbClr>
              </a:solidFill>
              <a:prstDash val="solid"/>
              <a:miter lim="0"/>
              <a:headEnd/>
              <a:tailEnd/>
            </a:ln>
            <a:effectLst/>
            <a:ex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800" b="0" i="0" u="none" strike="noStrike" kern="0" cap="none" spc="0" normalizeH="0" baseline="0" noProof="0">
                <a:ln>
                  <a:noFill/>
                </a:ln>
                <a:solidFill>
                  <a:prstClr val="black"/>
                </a:solidFill>
                <a:effectLst>
                  <a:outerShdw blurRad="38100" dist="38100" dir="2700000" algn="tl">
                    <a:srgbClr val="000000"/>
                  </a:outerShdw>
                </a:effectLst>
                <a:uLnTx/>
                <a:uFillTx/>
                <a:latin typeface="+mn-lt"/>
                <a:ea typeface="+mn-ea"/>
                <a:cs typeface="+mn-ea"/>
                <a:sym typeface="+mn-lt"/>
              </a:endParaRPr>
            </a:p>
          </p:txBody>
        </p:sp>
        <p:sp>
          <p:nvSpPr>
            <p:cNvPr id="55" name="AutoShape 17"/>
            <p:cNvSpPr>
              <a:spLocks/>
            </p:cNvSpPr>
            <p:nvPr/>
          </p:nvSpPr>
          <p:spPr bwMode="auto">
            <a:xfrm>
              <a:off x="17457458" y="7255500"/>
              <a:ext cx="414109" cy="41421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ysClr val="window" lastClr="FFFFFF"/>
            </a:solidFill>
            <a:ln w="25400" cap="flat" cmpd="sng">
              <a:solidFill>
                <a:srgbClr val="000000">
                  <a:alpha val="0"/>
                </a:srgbClr>
              </a:solidFill>
              <a:prstDash val="solid"/>
              <a:miter lim="0"/>
              <a:headEnd/>
              <a:tailEnd/>
            </a:ln>
            <a:effectLst/>
            <a:ex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800" b="0" i="0" u="none" strike="noStrike" kern="0" cap="none" spc="0" normalizeH="0" baseline="0" noProof="0">
                <a:ln>
                  <a:noFill/>
                </a:ln>
                <a:solidFill>
                  <a:prstClr val="black"/>
                </a:solidFill>
                <a:effectLst>
                  <a:outerShdw blurRad="38100" dist="38100" dir="2700000" algn="tl">
                    <a:srgbClr val="000000"/>
                  </a:outerShdw>
                </a:effectLst>
                <a:uLnTx/>
                <a:uFillTx/>
                <a:latin typeface="+mn-lt"/>
                <a:ea typeface="+mn-ea"/>
                <a:cs typeface="+mn-ea"/>
                <a:sym typeface="+mn-lt"/>
              </a:endParaRPr>
            </a:p>
          </p:txBody>
        </p:sp>
      </p:grpSp>
      <p:grpSp>
        <p:nvGrpSpPr>
          <p:cNvPr id="56" name="Group 86"/>
          <p:cNvGrpSpPr/>
          <p:nvPr/>
        </p:nvGrpSpPr>
        <p:grpSpPr>
          <a:xfrm>
            <a:off x="3276297" y="4299923"/>
            <a:ext cx="480094" cy="480218"/>
            <a:chOff x="7222994" y="6982392"/>
            <a:chExt cx="960187" cy="960436"/>
          </a:xfrm>
        </p:grpSpPr>
        <p:sp>
          <p:nvSpPr>
            <p:cNvPr id="57" name="AutoShape 19"/>
            <p:cNvSpPr>
              <a:spLocks/>
            </p:cNvSpPr>
            <p:nvPr/>
          </p:nvSpPr>
          <p:spPr bwMode="auto">
            <a:xfrm>
              <a:off x="7222994" y="6982392"/>
              <a:ext cx="960187" cy="9604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ED7D31"/>
            </a:solidFill>
            <a:ln w="25400" cap="flat" cmpd="sng">
              <a:solidFill>
                <a:srgbClr val="000000">
                  <a:alpha val="0"/>
                </a:srgbClr>
              </a:solidFill>
              <a:prstDash val="solid"/>
              <a:miter lim="0"/>
              <a:headEnd/>
              <a:tailEnd/>
            </a:ln>
            <a:effectLst/>
            <a:ex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800" b="0" i="0" u="none" strike="noStrike" kern="0" cap="none" spc="0" normalizeH="0" baseline="0" noProof="0">
                <a:ln>
                  <a:noFill/>
                </a:ln>
                <a:solidFill>
                  <a:prstClr val="black"/>
                </a:solidFill>
                <a:effectLst>
                  <a:outerShdw blurRad="38100" dist="38100" dir="2700000" algn="tl">
                    <a:srgbClr val="000000"/>
                  </a:outerShdw>
                </a:effectLst>
                <a:uLnTx/>
                <a:uFillTx/>
                <a:latin typeface="+mn-lt"/>
                <a:ea typeface="+mn-ea"/>
                <a:cs typeface="+mn-ea"/>
                <a:sym typeface="+mn-lt"/>
              </a:endParaRPr>
            </a:p>
          </p:txBody>
        </p:sp>
        <p:sp>
          <p:nvSpPr>
            <p:cNvPr id="58" name="AutoShape 20"/>
            <p:cNvSpPr>
              <a:spLocks/>
            </p:cNvSpPr>
            <p:nvPr/>
          </p:nvSpPr>
          <p:spPr bwMode="auto">
            <a:xfrm>
              <a:off x="7496033" y="7255500"/>
              <a:ext cx="414109" cy="41421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ysClr val="window" lastClr="FFFFFF"/>
            </a:solidFill>
            <a:ln w="25400" cap="flat" cmpd="sng">
              <a:solidFill>
                <a:srgbClr val="000000">
                  <a:alpha val="0"/>
                </a:srgbClr>
              </a:solidFill>
              <a:prstDash val="solid"/>
              <a:miter lim="0"/>
              <a:headEnd/>
              <a:tailEnd/>
            </a:ln>
            <a:effectLst/>
            <a:ex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800" b="0" i="0" u="none" strike="noStrike" kern="0" cap="none" spc="0" normalizeH="0" baseline="0" noProof="0">
                <a:ln>
                  <a:noFill/>
                </a:ln>
                <a:solidFill>
                  <a:prstClr val="black"/>
                </a:solidFill>
                <a:effectLst>
                  <a:outerShdw blurRad="38100" dist="38100" dir="2700000" algn="tl">
                    <a:srgbClr val="000000"/>
                  </a:outerShdw>
                </a:effectLst>
                <a:uLnTx/>
                <a:uFillTx/>
                <a:latin typeface="+mn-lt"/>
                <a:ea typeface="+mn-ea"/>
                <a:cs typeface="+mn-ea"/>
                <a:sym typeface="+mn-lt"/>
              </a:endParaRPr>
            </a:p>
          </p:txBody>
        </p:sp>
      </p:grpSp>
      <p:grpSp>
        <p:nvGrpSpPr>
          <p:cNvPr id="59" name="Group 87"/>
          <p:cNvGrpSpPr/>
          <p:nvPr/>
        </p:nvGrpSpPr>
        <p:grpSpPr>
          <a:xfrm>
            <a:off x="5792345" y="4299923"/>
            <a:ext cx="478955" cy="480218"/>
            <a:chOff x="12255091" y="6982392"/>
            <a:chExt cx="957910" cy="960436"/>
          </a:xfrm>
        </p:grpSpPr>
        <p:sp>
          <p:nvSpPr>
            <p:cNvPr id="60" name="AutoShape 28"/>
            <p:cNvSpPr>
              <a:spLocks/>
            </p:cNvSpPr>
            <p:nvPr/>
          </p:nvSpPr>
          <p:spPr bwMode="auto">
            <a:xfrm>
              <a:off x="12255091" y="6982392"/>
              <a:ext cx="957910" cy="9604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A5A5A5"/>
            </a:solidFill>
            <a:ln w="25400" cap="flat" cmpd="sng">
              <a:solidFill>
                <a:srgbClr val="000000">
                  <a:alpha val="0"/>
                </a:srgbClr>
              </a:solidFill>
              <a:prstDash val="solid"/>
              <a:miter lim="0"/>
              <a:headEnd/>
              <a:tailEnd/>
            </a:ln>
            <a:effectLst/>
            <a:ex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800" b="0" i="0" u="none" strike="noStrike" kern="0" cap="none" spc="0" normalizeH="0" baseline="0" noProof="0">
                <a:ln>
                  <a:noFill/>
                </a:ln>
                <a:solidFill>
                  <a:prstClr val="black"/>
                </a:solidFill>
                <a:effectLst>
                  <a:outerShdw blurRad="38100" dist="38100" dir="2700000" algn="tl">
                    <a:srgbClr val="000000"/>
                  </a:outerShdw>
                </a:effectLst>
                <a:uLnTx/>
                <a:uFillTx/>
                <a:latin typeface="+mn-lt"/>
                <a:ea typeface="+mn-ea"/>
                <a:cs typeface="+mn-ea"/>
                <a:sym typeface="+mn-lt"/>
              </a:endParaRPr>
            </a:p>
          </p:txBody>
        </p:sp>
        <p:sp>
          <p:nvSpPr>
            <p:cNvPr id="61" name="AutoShape 29"/>
            <p:cNvSpPr>
              <a:spLocks/>
            </p:cNvSpPr>
            <p:nvPr/>
          </p:nvSpPr>
          <p:spPr bwMode="auto">
            <a:xfrm>
              <a:off x="12525854" y="7255500"/>
              <a:ext cx="416385" cy="41421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ysClr val="window" lastClr="FFFFFF"/>
            </a:solidFill>
            <a:ln w="25400" cap="flat" cmpd="sng">
              <a:solidFill>
                <a:srgbClr val="000000">
                  <a:alpha val="0"/>
                </a:srgbClr>
              </a:solidFill>
              <a:prstDash val="solid"/>
              <a:miter lim="0"/>
              <a:headEnd/>
              <a:tailEnd/>
            </a:ln>
            <a:effectLst/>
            <a:ex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800" b="0" i="0" u="none" strike="noStrike" kern="0" cap="none" spc="0" normalizeH="0" baseline="0" noProof="0">
                <a:ln>
                  <a:noFill/>
                </a:ln>
                <a:solidFill>
                  <a:prstClr val="black"/>
                </a:solidFill>
                <a:effectLst>
                  <a:outerShdw blurRad="38100" dist="38100" dir="2700000" algn="tl">
                    <a:srgbClr val="000000"/>
                  </a:outerShdw>
                </a:effectLst>
                <a:uLnTx/>
                <a:uFillTx/>
                <a:latin typeface="+mn-lt"/>
                <a:ea typeface="+mn-ea"/>
                <a:cs typeface="+mn-ea"/>
                <a:sym typeface="+mn-lt"/>
              </a:endParaRPr>
            </a:p>
          </p:txBody>
        </p:sp>
      </p:grpSp>
      <p:sp>
        <p:nvSpPr>
          <p:cNvPr id="62" name="AutoShape 54"/>
          <p:cNvSpPr>
            <a:spLocks/>
          </p:cNvSpPr>
          <p:nvPr/>
        </p:nvSpPr>
        <p:spPr bwMode="auto">
          <a:xfrm rot="21599989">
            <a:off x="908228" y="4091046"/>
            <a:ext cx="249173" cy="1666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599"/>
                </a:moveTo>
                <a:cubicBezTo>
                  <a:pt x="969" y="21599"/>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600" y="18480"/>
                  <a:pt x="21600" y="19171"/>
                </a:cubicBezTo>
                <a:cubicBezTo>
                  <a:pt x="21600" y="19815"/>
                  <a:pt x="21467" y="20375"/>
                  <a:pt x="21203" y="20870"/>
                </a:cubicBezTo>
                <a:cubicBezTo>
                  <a:pt x="20942" y="21359"/>
                  <a:pt x="20626" y="21599"/>
                  <a:pt x="20263" y="21599"/>
                </a:cubicBezTo>
                <a:lnTo>
                  <a:pt x="1336" y="21599"/>
                </a:lnTo>
                <a:close/>
              </a:path>
            </a:pathLst>
          </a:custGeom>
          <a:solidFill>
            <a:srgbClr val="4472C4"/>
          </a:solidFill>
          <a:ln>
            <a:noFill/>
          </a:ln>
          <a:effectLst/>
          <a:extLst/>
        </p:spPr>
        <p:txBody>
          <a:bodyPr lIns="19046" tIns="19046" rIns="19046" bIns="19046" anchor="ctr"/>
          <a:lstStyle/>
          <a:p>
            <a:pPr marL="0" marR="0" lvl="0" indent="0" defTabSz="228555" eaLnBrk="1" fontAlgn="auto" latinLnBrk="0" hangingPunct="1">
              <a:lnSpc>
                <a:spcPct val="100000"/>
              </a:lnSpc>
              <a:spcBef>
                <a:spcPts val="0"/>
              </a:spcBef>
              <a:spcAft>
                <a:spcPts val="0"/>
              </a:spcAft>
              <a:buClrTx/>
              <a:buSzTx/>
              <a:buFontTx/>
              <a:buNone/>
              <a:tabLst/>
              <a:defRPr/>
            </a:pPr>
            <a:endParaRPr kumimoji="0" lang="es-ES" sz="1500" b="0" i="0" u="none" strike="noStrike" kern="0" cap="none" spc="0" normalizeH="0" baseline="0" noProof="0">
              <a:ln>
                <a:noFill/>
              </a:ln>
              <a:solidFill>
                <a:prstClr val="black"/>
              </a:solidFill>
              <a:effectLst>
                <a:outerShdw blurRad="38100" dist="38100" dir="2700000" algn="tl">
                  <a:srgbClr val="000000"/>
                </a:outerShdw>
              </a:effectLst>
              <a:uLnTx/>
              <a:uFillTx/>
              <a:latin typeface="+mn-lt"/>
              <a:ea typeface="+mn-ea"/>
              <a:cs typeface="+mn-ea"/>
              <a:sym typeface="+mn-lt"/>
            </a:endParaRPr>
          </a:p>
        </p:txBody>
      </p:sp>
      <p:sp>
        <p:nvSpPr>
          <p:cNvPr id="63" name="AutoShape 55"/>
          <p:cNvSpPr>
            <a:spLocks/>
          </p:cNvSpPr>
          <p:nvPr/>
        </p:nvSpPr>
        <p:spPr bwMode="auto">
          <a:xfrm rot="21599989">
            <a:off x="5901696" y="4091046"/>
            <a:ext cx="249967" cy="1666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599"/>
                </a:moveTo>
                <a:cubicBezTo>
                  <a:pt x="969" y="21599"/>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600" y="18480"/>
                  <a:pt x="21600" y="19171"/>
                </a:cubicBezTo>
                <a:cubicBezTo>
                  <a:pt x="21600" y="19815"/>
                  <a:pt x="21467" y="20375"/>
                  <a:pt x="21203" y="20870"/>
                </a:cubicBezTo>
                <a:cubicBezTo>
                  <a:pt x="20942" y="21359"/>
                  <a:pt x="20626" y="21599"/>
                  <a:pt x="20263" y="21599"/>
                </a:cubicBezTo>
                <a:lnTo>
                  <a:pt x="1336" y="21599"/>
                </a:lnTo>
                <a:close/>
              </a:path>
            </a:pathLst>
          </a:custGeom>
          <a:solidFill>
            <a:srgbClr val="A5A5A5"/>
          </a:solidFill>
          <a:ln>
            <a:noFill/>
          </a:ln>
          <a:effectLst/>
          <a:extLst/>
        </p:spPr>
        <p:txBody>
          <a:bodyPr lIns="19046" tIns="19046" rIns="19046" bIns="19046" anchor="ctr"/>
          <a:lstStyle/>
          <a:p>
            <a:pPr marL="0" marR="0" lvl="0" indent="0" defTabSz="228555" eaLnBrk="1" fontAlgn="auto" latinLnBrk="0" hangingPunct="1">
              <a:lnSpc>
                <a:spcPct val="100000"/>
              </a:lnSpc>
              <a:spcBef>
                <a:spcPts val="0"/>
              </a:spcBef>
              <a:spcAft>
                <a:spcPts val="0"/>
              </a:spcAft>
              <a:buClrTx/>
              <a:buSzTx/>
              <a:buFontTx/>
              <a:buNone/>
              <a:tabLst/>
              <a:defRPr/>
            </a:pPr>
            <a:endParaRPr kumimoji="0" lang="es-ES" sz="1500" b="0" i="0" u="none" strike="noStrike" kern="0" cap="none" spc="0" normalizeH="0" baseline="0" noProof="0">
              <a:ln>
                <a:noFill/>
              </a:ln>
              <a:solidFill>
                <a:prstClr val="black"/>
              </a:solidFill>
              <a:effectLst>
                <a:outerShdw blurRad="38100" dist="38100" dir="2700000" algn="tl">
                  <a:srgbClr val="000000"/>
                </a:outerShdw>
              </a:effectLst>
              <a:uLnTx/>
              <a:uFillTx/>
              <a:latin typeface="+mn-lt"/>
              <a:ea typeface="+mn-ea"/>
              <a:cs typeface="+mn-ea"/>
              <a:sym typeface="+mn-lt"/>
            </a:endParaRPr>
          </a:p>
        </p:txBody>
      </p:sp>
      <p:sp>
        <p:nvSpPr>
          <p:cNvPr id="64" name="AutoShape 59"/>
          <p:cNvSpPr>
            <a:spLocks/>
          </p:cNvSpPr>
          <p:nvPr/>
        </p:nvSpPr>
        <p:spPr bwMode="auto">
          <a:xfrm rot="10799989">
            <a:off x="8266016" y="4830739"/>
            <a:ext cx="249967" cy="1666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599"/>
                </a:moveTo>
                <a:cubicBezTo>
                  <a:pt x="969" y="21599"/>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600" y="18480"/>
                  <a:pt x="21600" y="19171"/>
                </a:cubicBezTo>
                <a:cubicBezTo>
                  <a:pt x="21600" y="19815"/>
                  <a:pt x="21467" y="20375"/>
                  <a:pt x="21203" y="20870"/>
                </a:cubicBezTo>
                <a:cubicBezTo>
                  <a:pt x="20942" y="21359"/>
                  <a:pt x="20626" y="21599"/>
                  <a:pt x="20263" y="21599"/>
                </a:cubicBezTo>
                <a:lnTo>
                  <a:pt x="1336" y="21599"/>
                </a:lnTo>
                <a:close/>
              </a:path>
            </a:pathLst>
          </a:custGeom>
          <a:solidFill>
            <a:srgbClr val="FFC000"/>
          </a:solidFill>
          <a:ln>
            <a:noFill/>
          </a:ln>
          <a:effectLst/>
          <a:extLst/>
        </p:spPr>
        <p:txBody>
          <a:bodyPr lIns="19046" tIns="19046" rIns="19046" bIns="19046" anchor="ctr"/>
          <a:lstStyle/>
          <a:p>
            <a:pPr marL="0" marR="0" lvl="0" indent="0" defTabSz="228555" eaLnBrk="1" fontAlgn="auto" latinLnBrk="0" hangingPunct="1">
              <a:lnSpc>
                <a:spcPct val="100000"/>
              </a:lnSpc>
              <a:spcBef>
                <a:spcPts val="0"/>
              </a:spcBef>
              <a:spcAft>
                <a:spcPts val="0"/>
              </a:spcAft>
              <a:buClrTx/>
              <a:buSzTx/>
              <a:buFontTx/>
              <a:buNone/>
              <a:tabLst/>
              <a:defRPr/>
            </a:pPr>
            <a:endParaRPr kumimoji="0" lang="es-ES" sz="1500" b="0" i="0" u="none" strike="noStrike" kern="0" cap="none" spc="0" normalizeH="0" baseline="0" noProof="0">
              <a:ln>
                <a:noFill/>
              </a:ln>
              <a:solidFill>
                <a:prstClr val="black"/>
              </a:solidFill>
              <a:effectLst>
                <a:outerShdw blurRad="38100" dist="38100" dir="2700000" algn="tl">
                  <a:srgbClr val="000000"/>
                </a:outerShdw>
              </a:effectLst>
              <a:uLnTx/>
              <a:uFillTx/>
              <a:latin typeface="+mn-lt"/>
              <a:ea typeface="+mn-ea"/>
              <a:cs typeface="+mn-ea"/>
              <a:sym typeface="+mn-lt"/>
            </a:endParaRPr>
          </a:p>
        </p:txBody>
      </p:sp>
      <p:sp>
        <p:nvSpPr>
          <p:cNvPr id="65" name="AutoShape 60"/>
          <p:cNvSpPr>
            <a:spLocks/>
          </p:cNvSpPr>
          <p:nvPr/>
        </p:nvSpPr>
        <p:spPr bwMode="auto">
          <a:xfrm rot="10799989">
            <a:off x="3392556" y="4830739"/>
            <a:ext cx="249967" cy="1666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599"/>
                </a:moveTo>
                <a:cubicBezTo>
                  <a:pt x="969" y="21599"/>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600" y="18480"/>
                  <a:pt x="21600" y="19171"/>
                </a:cubicBezTo>
                <a:cubicBezTo>
                  <a:pt x="21600" y="19815"/>
                  <a:pt x="21467" y="20375"/>
                  <a:pt x="21203" y="20870"/>
                </a:cubicBezTo>
                <a:cubicBezTo>
                  <a:pt x="20942" y="21359"/>
                  <a:pt x="20626" y="21599"/>
                  <a:pt x="20263" y="21599"/>
                </a:cubicBezTo>
                <a:lnTo>
                  <a:pt x="1336" y="21599"/>
                </a:lnTo>
                <a:close/>
              </a:path>
            </a:pathLst>
          </a:custGeom>
          <a:solidFill>
            <a:srgbClr val="ED7D31"/>
          </a:solidFill>
          <a:ln>
            <a:noFill/>
          </a:ln>
          <a:effectLst/>
          <a:extLst/>
        </p:spPr>
        <p:txBody>
          <a:bodyPr lIns="19046" tIns="19046" rIns="19046" bIns="19046" anchor="ctr"/>
          <a:lstStyle/>
          <a:p>
            <a:pPr marL="0" marR="0" lvl="0" indent="0" defTabSz="228555" eaLnBrk="1" fontAlgn="auto" latinLnBrk="0" hangingPunct="1">
              <a:lnSpc>
                <a:spcPct val="100000"/>
              </a:lnSpc>
              <a:spcBef>
                <a:spcPts val="0"/>
              </a:spcBef>
              <a:spcAft>
                <a:spcPts val="0"/>
              </a:spcAft>
              <a:buClrTx/>
              <a:buSzTx/>
              <a:buFontTx/>
              <a:buNone/>
              <a:tabLst/>
              <a:defRPr/>
            </a:pPr>
            <a:endParaRPr kumimoji="0" lang="es-ES" sz="1500" b="0" i="0" u="none" strike="noStrike" kern="0" cap="none" spc="0" normalizeH="0" baseline="0" noProof="0">
              <a:ln>
                <a:noFill/>
              </a:ln>
              <a:solidFill>
                <a:prstClr val="black"/>
              </a:solidFill>
              <a:effectLst>
                <a:outerShdw blurRad="38100" dist="38100" dir="2700000" algn="tl">
                  <a:srgbClr val="000000"/>
                </a:outerShdw>
              </a:effectLst>
              <a:uLnTx/>
              <a:uFillTx/>
              <a:latin typeface="+mn-lt"/>
              <a:ea typeface="+mn-ea"/>
              <a:cs typeface="+mn-ea"/>
              <a:sym typeface="+mn-lt"/>
            </a:endParaRPr>
          </a:p>
        </p:txBody>
      </p:sp>
      <p:grpSp>
        <p:nvGrpSpPr>
          <p:cNvPr id="66" name="Group 43"/>
          <p:cNvGrpSpPr/>
          <p:nvPr/>
        </p:nvGrpSpPr>
        <p:grpSpPr>
          <a:xfrm rot="5400000">
            <a:off x="483357" y="3414622"/>
            <a:ext cx="1097280" cy="121889"/>
            <a:chOff x="2057400" y="2800350"/>
            <a:chExt cx="822960" cy="91440"/>
          </a:xfrm>
        </p:grpSpPr>
        <p:sp>
          <p:nvSpPr>
            <p:cNvPr id="67" name="Oval 44"/>
            <p:cNvSpPr/>
            <p:nvPr/>
          </p:nvSpPr>
          <p:spPr>
            <a:xfrm rot="5400000">
              <a:off x="2057400" y="2800350"/>
              <a:ext cx="91440" cy="91440"/>
            </a:xfrm>
            <a:prstGeom prst="ellipse">
              <a:avLst/>
            </a:prstGeom>
            <a:solidFill>
              <a:srgbClr val="4472C4"/>
            </a:solidFill>
            <a:ln w="12700" cap="flat" cmpd="sng" algn="ctr">
              <a:noFill/>
              <a:prstDash val="solid"/>
              <a:miter lim="800000"/>
            </a:ln>
            <a:effectLst/>
          </p:spPr>
          <p:txBody>
            <a:bodyPr rtlCol="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x-none"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cxnSp>
          <p:nvCxnSpPr>
            <p:cNvPr id="68" name="Straight Connector 45"/>
            <p:cNvCxnSpPr/>
            <p:nvPr/>
          </p:nvCxnSpPr>
          <p:spPr>
            <a:xfrm flipV="1">
              <a:off x="2148840" y="2846070"/>
              <a:ext cx="731520" cy="0"/>
            </a:xfrm>
            <a:prstGeom prst="line">
              <a:avLst/>
            </a:prstGeom>
            <a:noFill/>
            <a:ln w="12700" cap="flat" cmpd="sng" algn="ctr">
              <a:solidFill>
                <a:sysClr val="window" lastClr="FFFFFF">
                  <a:lumMod val="85000"/>
                </a:sysClr>
              </a:solidFill>
              <a:prstDash val="dash"/>
              <a:miter lim="800000"/>
            </a:ln>
            <a:effectLst/>
          </p:spPr>
        </p:cxnSp>
      </p:grpSp>
      <p:sp>
        <p:nvSpPr>
          <p:cNvPr id="69" name="Rectangle 52"/>
          <p:cNvSpPr/>
          <p:nvPr/>
        </p:nvSpPr>
        <p:spPr>
          <a:xfrm>
            <a:off x="1099500" y="2802752"/>
            <a:ext cx="2183638" cy="372391"/>
          </a:xfrm>
          <a:prstGeom prst="rect">
            <a:avLst/>
          </a:prstGeom>
        </p:spPr>
        <p:txBody>
          <a:bodyPr wrap="none" lIns="109710" tIns="54855" rIns="109710" bIns="54855">
            <a:spAutoFit/>
          </a:bodyPr>
          <a:lstStyle/>
          <a:p>
            <a:pPr fontAlgn="auto">
              <a:spcBef>
                <a:spcPts val="0"/>
              </a:spcBef>
              <a:spcAft>
                <a:spcPts val="0"/>
              </a:spcAft>
            </a:pPr>
            <a:r>
              <a:rPr lang="zh-CN" altLang="en-US" sz="1700" b="1" dirty="0">
                <a:solidFill>
                  <a:prstClr val="white"/>
                </a:solidFill>
                <a:latin typeface="+mn-lt"/>
                <a:ea typeface="+mn-ea"/>
                <a:cs typeface="+mn-ea"/>
                <a:sym typeface="+mn-lt"/>
              </a:rPr>
              <a:t>文字是很有艺术性的</a:t>
            </a:r>
            <a:endParaRPr lang="en-US" sz="1700" b="1" dirty="0">
              <a:solidFill>
                <a:prstClr val="white"/>
              </a:solidFill>
              <a:latin typeface="+mn-lt"/>
              <a:ea typeface="+mn-ea"/>
              <a:cs typeface="+mn-ea"/>
              <a:sym typeface="+mn-lt"/>
            </a:endParaRPr>
          </a:p>
        </p:txBody>
      </p:sp>
      <p:sp>
        <p:nvSpPr>
          <p:cNvPr id="70" name="TextBox 69"/>
          <p:cNvSpPr txBox="1"/>
          <p:nvPr/>
        </p:nvSpPr>
        <p:spPr>
          <a:xfrm>
            <a:off x="1102638" y="3072480"/>
            <a:ext cx="2234217" cy="1032509"/>
          </a:xfrm>
          <a:prstGeom prst="rect">
            <a:avLst/>
          </a:prstGeom>
          <a:noFill/>
        </p:spPr>
        <p:txBody>
          <a:bodyPr wrap="square" lIns="109710" tIns="54855" rIns="109710" bIns="54855" rtlCol="0">
            <a:spAutoFit/>
          </a:bodyPr>
          <a:lstStyle/>
          <a:p>
            <a:pPr fontAlgn="auto">
              <a:lnSpc>
                <a:spcPct val="110000"/>
              </a:lnSpc>
              <a:spcBef>
                <a:spcPts val="0"/>
              </a:spcBef>
              <a:spcAft>
                <a:spcPts val="0"/>
              </a:spcAft>
            </a:pPr>
            <a:r>
              <a:rPr lang="zh-CN" altLang="en-US" sz="1100" dirty="0">
                <a:solidFill>
                  <a:prstClr val="white"/>
                </a:solidFill>
                <a:latin typeface="+mn-lt"/>
                <a:ea typeface="+mn-ea"/>
                <a:cs typeface="+mn-ea"/>
                <a:sym typeface="+mn-lt"/>
              </a:rPr>
              <a:t>文字是很有艺术性的文字是很有艺术性的文字是很有艺术性的文字是很有艺术性的文字是很有艺术性的文字是很有艺术性的</a:t>
            </a:r>
            <a:endParaRPr lang="en-US" altLang="zh-CN" sz="1100" dirty="0">
              <a:solidFill>
                <a:prstClr val="white"/>
              </a:solidFill>
              <a:latin typeface="+mn-lt"/>
              <a:ea typeface="+mn-ea"/>
              <a:cs typeface="+mn-ea"/>
              <a:sym typeface="+mn-lt"/>
            </a:endParaRPr>
          </a:p>
          <a:p>
            <a:pPr fontAlgn="auto">
              <a:lnSpc>
                <a:spcPct val="110000"/>
              </a:lnSpc>
              <a:spcBef>
                <a:spcPts val="0"/>
              </a:spcBef>
              <a:spcAft>
                <a:spcPts val="0"/>
              </a:spcAft>
            </a:pPr>
            <a:endParaRPr lang="en-US" altLang="zh-CN" sz="1100" dirty="0">
              <a:solidFill>
                <a:prstClr val="white"/>
              </a:solidFill>
              <a:latin typeface="+mn-lt"/>
              <a:ea typeface="+mn-ea"/>
              <a:cs typeface="+mn-ea"/>
              <a:sym typeface="+mn-lt"/>
            </a:endParaRPr>
          </a:p>
        </p:txBody>
      </p:sp>
      <p:sp>
        <p:nvSpPr>
          <p:cNvPr id="71" name="TextBox 70"/>
          <p:cNvSpPr txBox="1"/>
          <p:nvPr/>
        </p:nvSpPr>
        <p:spPr>
          <a:xfrm>
            <a:off x="1576045" y="4445341"/>
            <a:ext cx="1389804" cy="184666"/>
          </a:xfrm>
          <a:prstGeom prst="rect">
            <a:avLst/>
          </a:prstGeom>
          <a:noFill/>
        </p:spPr>
        <p:txBody>
          <a:bodyPr wrap="none" lIns="0" tIns="0" rIns="0" bIns="0" rtlCol="1" anchor="t" anchorCtr="0">
            <a:spAutoFit/>
          </a:bodyPr>
          <a:lstStyle/>
          <a:p>
            <a:pPr algn="ctr" fontAlgn="auto">
              <a:spcBef>
                <a:spcPts val="0"/>
              </a:spcBef>
              <a:spcAft>
                <a:spcPts val="0"/>
              </a:spcAft>
            </a:pPr>
            <a:r>
              <a:rPr lang="en-US" sz="1200" dirty="0">
                <a:solidFill>
                  <a:prstClr val="white"/>
                </a:solidFill>
                <a:latin typeface="+mn-lt"/>
                <a:ea typeface="+mn-ea"/>
                <a:cs typeface="+mn-ea"/>
                <a:sym typeface="+mn-lt"/>
              </a:rPr>
              <a:t>Monday -  10:00 AM</a:t>
            </a:r>
            <a:endParaRPr lang="x-none" sz="1200" dirty="0">
              <a:solidFill>
                <a:prstClr val="white"/>
              </a:solidFill>
              <a:latin typeface="+mn-lt"/>
              <a:ea typeface="+mn-ea"/>
              <a:cs typeface="+mn-ea"/>
              <a:sym typeface="+mn-lt"/>
            </a:endParaRPr>
          </a:p>
        </p:txBody>
      </p:sp>
      <p:sp>
        <p:nvSpPr>
          <p:cNvPr id="72" name="TextBox 71"/>
          <p:cNvSpPr txBox="1"/>
          <p:nvPr/>
        </p:nvSpPr>
        <p:spPr>
          <a:xfrm>
            <a:off x="4088549" y="4451422"/>
            <a:ext cx="1376980" cy="184666"/>
          </a:xfrm>
          <a:prstGeom prst="rect">
            <a:avLst/>
          </a:prstGeom>
          <a:noFill/>
        </p:spPr>
        <p:txBody>
          <a:bodyPr wrap="none" lIns="0" tIns="0" rIns="0" bIns="0" rtlCol="1" anchor="t" anchorCtr="0">
            <a:spAutoFit/>
          </a:bodyPr>
          <a:lstStyle/>
          <a:p>
            <a:pPr algn="ctr" fontAlgn="auto">
              <a:spcBef>
                <a:spcPts val="0"/>
              </a:spcBef>
              <a:spcAft>
                <a:spcPts val="0"/>
              </a:spcAft>
            </a:pPr>
            <a:r>
              <a:rPr lang="en-US" sz="1200" dirty="0">
                <a:solidFill>
                  <a:prstClr val="white"/>
                </a:solidFill>
                <a:latin typeface="+mn-lt"/>
                <a:ea typeface="+mn-ea"/>
                <a:cs typeface="+mn-ea"/>
                <a:sym typeface="+mn-lt"/>
              </a:rPr>
              <a:t>Monday -  12:00 PM</a:t>
            </a:r>
            <a:endParaRPr lang="x-none" sz="1200" dirty="0">
              <a:solidFill>
                <a:prstClr val="white"/>
              </a:solidFill>
              <a:latin typeface="+mn-lt"/>
              <a:ea typeface="+mn-ea"/>
              <a:cs typeface="+mn-ea"/>
              <a:sym typeface="+mn-lt"/>
            </a:endParaRPr>
          </a:p>
        </p:txBody>
      </p:sp>
      <p:sp>
        <p:nvSpPr>
          <p:cNvPr id="73" name="TextBox 72"/>
          <p:cNvSpPr txBox="1"/>
          <p:nvPr/>
        </p:nvSpPr>
        <p:spPr>
          <a:xfrm>
            <a:off x="6552390" y="4451422"/>
            <a:ext cx="1412503" cy="184666"/>
          </a:xfrm>
          <a:prstGeom prst="rect">
            <a:avLst/>
          </a:prstGeom>
          <a:noFill/>
        </p:spPr>
        <p:txBody>
          <a:bodyPr wrap="none" lIns="0" tIns="0" rIns="0" bIns="0" rtlCol="1" anchor="t" anchorCtr="0">
            <a:spAutoFit/>
          </a:bodyPr>
          <a:lstStyle/>
          <a:p>
            <a:pPr algn="ctr" fontAlgn="auto">
              <a:spcBef>
                <a:spcPts val="0"/>
              </a:spcBef>
              <a:spcAft>
                <a:spcPts val="0"/>
              </a:spcAft>
            </a:pPr>
            <a:r>
              <a:rPr lang="en-US" sz="1200" dirty="0">
                <a:solidFill>
                  <a:prstClr val="white"/>
                </a:solidFill>
                <a:latin typeface="+mn-lt"/>
                <a:ea typeface="+mn-ea"/>
                <a:cs typeface="+mn-ea"/>
                <a:sym typeface="+mn-lt"/>
              </a:rPr>
              <a:t>Tuesday -  10:00 AM</a:t>
            </a:r>
            <a:endParaRPr lang="x-none" sz="1200" dirty="0">
              <a:solidFill>
                <a:prstClr val="white"/>
              </a:solidFill>
              <a:latin typeface="+mn-lt"/>
              <a:ea typeface="+mn-ea"/>
              <a:cs typeface="+mn-ea"/>
              <a:sym typeface="+mn-lt"/>
            </a:endParaRPr>
          </a:p>
        </p:txBody>
      </p:sp>
      <p:sp>
        <p:nvSpPr>
          <p:cNvPr id="74" name="TextBox 73"/>
          <p:cNvSpPr txBox="1"/>
          <p:nvPr/>
        </p:nvSpPr>
        <p:spPr>
          <a:xfrm>
            <a:off x="8997819" y="4451422"/>
            <a:ext cx="1256306" cy="184666"/>
          </a:xfrm>
          <a:prstGeom prst="rect">
            <a:avLst/>
          </a:prstGeom>
          <a:noFill/>
        </p:spPr>
        <p:txBody>
          <a:bodyPr wrap="none" lIns="0" tIns="0" rIns="0" bIns="0" rtlCol="1" anchor="t" anchorCtr="0">
            <a:spAutoFit/>
          </a:bodyPr>
          <a:lstStyle/>
          <a:p>
            <a:pPr algn="ctr" fontAlgn="auto">
              <a:spcBef>
                <a:spcPts val="0"/>
              </a:spcBef>
              <a:spcAft>
                <a:spcPts val="0"/>
              </a:spcAft>
            </a:pPr>
            <a:r>
              <a:rPr lang="en-US" sz="1200" dirty="0">
                <a:solidFill>
                  <a:prstClr val="white"/>
                </a:solidFill>
                <a:latin typeface="+mn-lt"/>
                <a:ea typeface="+mn-ea"/>
                <a:cs typeface="+mn-ea"/>
                <a:sym typeface="+mn-lt"/>
              </a:rPr>
              <a:t>Friday -  10:00 AM</a:t>
            </a:r>
            <a:endParaRPr lang="x-none" sz="1200" dirty="0">
              <a:solidFill>
                <a:prstClr val="white"/>
              </a:solidFill>
              <a:latin typeface="+mn-lt"/>
              <a:ea typeface="+mn-ea"/>
              <a:cs typeface="+mn-ea"/>
              <a:sym typeface="+mn-lt"/>
            </a:endParaRPr>
          </a:p>
        </p:txBody>
      </p:sp>
      <p:grpSp>
        <p:nvGrpSpPr>
          <p:cNvPr id="75" name="Group 63"/>
          <p:cNvGrpSpPr/>
          <p:nvPr/>
        </p:nvGrpSpPr>
        <p:grpSpPr>
          <a:xfrm rot="5400000">
            <a:off x="5471493" y="3415686"/>
            <a:ext cx="1097280" cy="121889"/>
            <a:chOff x="2057400" y="2800350"/>
            <a:chExt cx="822960" cy="91440"/>
          </a:xfrm>
        </p:grpSpPr>
        <p:sp>
          <p:nvSpPr>
            <p:cNvPr id="76" name="Oval 64"/>
            <p:cNvSpPr/>
            <p:nvPr/>
          </p:nvSpPr>
          <p:spPr>
            <a:xfrm rot="5400000">
              <a:off x="2057400" y="2800350"/>
              <a:ext cx="91440" cy="91440"/>
            </a:xfrm>
            <a:prstGeom prst="ellipse">
              <a:avLst/>
            </a:prstGeom>
            <a:solidFill>
              <a:sysClr val="window" lastClr="FFFFFF"/>
            </a:solidFill>
            <a:ln w="12700" cap="flat" cmpd="sng" algn="ctr">
              <a:noFill/>
              <a:prstDash val="solid"/>
              <a:miter lim="800000"/>
            </a:ln>
            <a:effectLst/>
          </p:spPr>
          <p:txBody>
            <a:bodyPr rtlCol="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x-none"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cxnSp>
          <p:nvCxnSpPr>
            <p:cNvPr id="77" name="Straight Connector 65"/>
            <p:cNvCxnSpPr/>
            <p:nvPr/>
          </p:nvCxnSpPr>
          <p:spPr>
            <a:xfrm flipV="1">
              <a:off x="2148840" y="2846070"/>
              <a:ext cx="731520" cy="0"/>
            </a:xfrm>
            <a:prstGeom prst="line">
              <a:avLst/>
            </a:prstGeom>
            <a:noFill/>
            <a:ln w="12700" cap="flat" cmpd="sng" algn="ctr">
              <a:solidFill>
                <a:sysClr val="window" lastClr="FFFFFF">
                  <a:lumMod val="85000"/>
                </a:sysClr>
              </a:solidFill>
              <a:prstDash val="dash"/>
              <a:miter lim="800000"/>
            </a:ln>
            <a:effectLst/>
          </p:spPr>
        </p:cxnSp>
      </p:grpSp>
      <p:sp>
        <p:nvSpPr>
          <p:cNvPr id="78" name="Rectangle 66"/>
          <p:cNvSpPr/>
          <p:nvPr/>
        </p:nvSpPr>
        <p:spPr>
          <a:xfrm>
            <a:off x="6087636" y="2803816"/>
            <a:ext cx="2217815" cy="372391"/>
          </a:xfrm>
          <a:prstGeom prst="rect">
            <a:avLst/>
          </a:prstGeom>
        </p:spPr>
        <p:txBody>
          <a:bodyPr wrap="none" lIns="109710" tIns="54855" rIns="109710" bIns="54855">
            <a:spAutoFit/>
          </a:bodyPr>
          <a:lstStyle/>
          <a:p>
            <a:pPr fontAlgn="auto">
              <a:spcBef>
                <a:spcPts val="0"/>
              </a:spcBef>
              <a:spcAft>
                <a:spcPts val="0"/>
              </a:spcAft>
            </a:pPr>
            <a:r>
              <a:rPr lang="zh-CN" altLang="en-US" sz="1700" b="1" dirty="0">
                <a:solidFill>
                  <a:prstClr val="white"/>
                </a:solidFill>
                <a:latin typeface="+mn-lt"/>
                <a:ea typeface="+mn-ea"/>
                <a:cs typeface="+mn-ea"/>
                <a:sym typeface="+mn-lt"/>
              </a:rPr>
              <a:t>文字是很有艺术性的</a:t>
            </a:r>
            <a:endParaRPr lang="en-US" altLang="zh-CN" sz="1700" b="1" dirty="0">
              <a:solidFill>
                <a:prstClr val="white"/>
              </a:solidFill>
              <a:latin typeface="+mn-lt"/>
              <a:ea typeface="+mn-ea"/>
              <a:cs typeface="+mn-ea"/>
              <a:sym typeface="+mn-lt"/>
            </a:endParaRPr>
          </a:p>
        </p:txBody>
      </p:sp>
      <p:sp>
        <p:nvSpPr>
          <p:cNvPr id="79" name="TextBox 78"/>
          <p:cNvSpPr txBox="1"/>
          <p:nvPr/>
        </p:nvSpPr>
        <p:spPr>
          <a:xfrm>
            <a:off x="6090774" y="3073544"/>
            <a:ext cx="2234217" cy="1032509"/>
          </a:xfrm>
          <a:prstGeom prst="rect">
            <a:avLst/>
          </a:prstGeom>
          <a:noFill/>
        </p:spPr>
        <p:txBody>
          <a:bodyPr wrap="square" lIns="109710" tIns="54855" rIns="109710" bIns="54855" rtlCol="0">
            <a:spAutoFit/>
          </a:bodyPr>
          <a:lstStyle/>
          <a:p>
            <a:pPr fontAlgn="auto">
              <a:lnSpc>
                <a:spcPct val="110000"/>
              </a:lnSpc>
              <a:spcBef>
                <a:spcPts val="0"/>
              </a:spcBef>
              <a:spcAft>
                <a:spcPts val="0"/>
              </a:spcAft>
            </a:pPr>
            <a:r>
              <a:rPr lang="zh-CN" altLang="en-US" sz="1100" dirty="0">
                <a:solidFill>
                  <a:prstClr val="white"/>
                </a:solidFill>
                <a:latin typeface="+mn-lt"/>
                <a:ea typeface="+mn-ea"/>
                <a:cs typeface="+mn-ea"/>
                <a:sym typeface="+mn-lt"/>
              </a:rPr>
              <a:t>文字是很有艺术性的文字是很有艺术性的文字是很有艺术性的文字是很有艺术性的文字是很有艺术性的文字是很有艺术性的</a:t>
            </a:r>
            <a:endParaRPr lang="en-US" altLang="zh-CN" sz="1100" dirty="0">
              <a:solidFill>
                <a:prstClr val="white"/>
              </a:solidFill>
              <a:latin typeface="+mn-lt"/>
              <a:ea typeface="+mn-ea"/>
              <a:cs typeface="+mn-ea"/>
              <a:sym typeface="+mn-lt"/>
            </a:endParaRPr>
          </a:p>
          <a:p>
            <a:pPr fontAlgn="auto">
              <a:lnSpc>
                <a:spcPct val="110000"/>
              </a:lnSpc>
              <a:spcBef>
                <a:spcPts val="0"/>
              </a:spcBef>
              <a:spcAft>
                <a:spcPts val="0"/>
              </a:spcAft>
            </a:pPr>
            <a:endParaRPr lang="en-US" altLang="zh-CN" sz="1100" dirty="0">
              <a:solidFill>
                <a:prstClr val="white"/>
              </a:solidFill>
              <a:latin typeface="+mn-lt"/>
              <a:ea typeface="+mn-ea"/>
              <a:cs typeface="+mn-ea"/>
              <a:sym typeface="+mn-lt"/>
            </a:endParaRPr>
          </a:p>
        </p:txBody>
      </p:sp>
      <p:grpSp>
        <p:nvGrpSpPr>
          <p:cNvPr id="80" name="Group 68"/>
          <p:cNvGrpSpPr/>
          <p:nvPr/>
        </p:nvGrpSpPr>
        <p:grpSpPr>
          <a:xfrm rot="16200000">
            <a:off x="7842462" y="5531281"/>
            <a:ext cx="1097280" cy="121889"/>
            <a:chOff x="2057400" y="2800350"/>
            <a:chExt cx="822960" cy="91440"/>
          </a:xfrm>
        </p:grpSpPr>
        <p:sp>
          <p:nvSpPr>
            <p:cNvPr id="81" name="Oval 69"/>
            <p:cNvSpPr/>
            <p:nvPr/>
          </p:nvSpPr>
          <p:spPr>
            <a:xfrm rot="5400000">
              <a:off x="2057400" y="2800350"/>
              <a:ext cx="91440" cy="91440"/>
            </a:xfrm>
            <a:prstGeom prst="ellipse">
              <a:avLst/>
            </a:prstGeom>
            <a:solidFill>
              <a:srgbClr val="FFC000"/>
            </a:solidFill>
            <a:ln w="12700" cap="flat" cmpd="sng" algn="ctr">
              <a:noFill/>
              <a:prstDash val="solid"/>
              <a:miter lim="800000"/>
            </a:ln>
            <a:effectLst/>
          </p:spPr>
          <p:txBody>
            <a:bodyPr rtlCol="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x-none"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cxnSp>
          <p:nvCxnSpPr>
            <p:cNvPr id="82" name="Straight Connector 70"/>
            <p:cNvCxnSpPr/>
            <p:nvPr/>
          </p:nvCxnSpPr>
          <p:spPr>
            <a:xfrm flipV="1">
              <a:off x="2148840" y="2846070"/>
              <a:ext cx="731520" cy="0"/>
            </a:xfrm>
            <a:prstGeom prst="line">
              <a:avLst/>
            </a:prstGeom>
            <a:noFill/>
            <a:ln w="12700" cap="flat" cmpd="sng" algn="ctr">
              <a:solidFill>
                <a:sysClr val="window" lastClr="FFFFFF">
                  <a:lumMod val="85000"/>
                </a:sysClr>
              </a:solidFill>
              <a:prstDash val="dash"/>
              <a:miter lim="800000"/>
            </a:ln>
            <a:effectLst/>
          </p:spPr>
        </p:cxnSp>
      </p:grpSp>
      <p:grpSp>
        <p:nvGrpSpPr>
          <p:cNvPr id="83" name="Group 71"/>
          <p:cNvGrpSpPr/>
          <p:nvPr/>
        </p:nvGrpSpPr>
        <p:grpSpPr>
          <a:xfrm rot="16200000">
            <a:off x="2976866" y="5530216"/>
            <a:ext cx="1097280" cy="121889"/>
            <a:chOff x="2057400" y="2800350"/>
            <a:chExt cx="822960" cy="91440"/>
          </a:xfrm>
        </p:grpSpPr>
        <p:sp>
          <p:nvSpPr>
            <p:cNvPr id="84" name="Oval 72"/>
            <p:cNvSpPr/>
            <p:nvPr/>
          </p:nvSpPr>
          <p:spPr>
            <a:xfrm rot="5400000">
              <a:off x="2057400" y="2800350"/>
              <a:ext cx="91440" cy="91440"/>
            </a:xfrm>
            <a:prstGeom prst="ellipse">
              <a:avLst/>
            </a:prstGeom>
            <a:solidFill>
              <a:srgbClr val="ED7D31"/>
            </a:solidFill>
            <a:ln w="12700" cap="flat" cmpd="sng" algn="ctr">
              <a:noFill/>
              <a:prstDash val="solid"/>
              <a:miter lim="800000"/>
            </a:ln>
            <a:effectLst/>
          </p:spPr>
          <p:txBody>
            <a:bodyPr rtlCol="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x-none"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cxnSp>
          <p:nvCxnSpPr>
            <p:cNvPr id="85" name="Straight Connector 73"/>
            <p:cNvCxnSpPr/>
            <p:nvPr/>
          </p:nvCxnSpPr>
          <p:spPr>
            <a:xfrm flipV="1">
              <a:off x="2148840" y="2846070"/>
              <a:ext cx="731520" cy="0"/>
            </a:xfrm>
            <a:prstGeom prst="line">
              <a:avLst/>
            </a:prstGeom>
            <a:noFill/>
            <a:ln w="12700" cap="flat" cmpd="sng" algn="ctr">
              <a:solidFill>
                <a:sysClr val="window" lastClr="FFFFFF">
                  <a:lumMod val="85000"/>
                </a:sysClr>
              </a:solidFill>
              <a:prstDash val="dash"/>
              <a:miter lim="800000"/>
            </a:ln>
            <a:effectLst/>
          </p:spPr>
        </p:cxnSp>
      </p:grpSp>
      <p:sp>
        <p:nvSpPr>
          <p:cNvPr id="86" name="Rectangle 74"/>
          <p:cNvSpPr/>
          <p:nvPr/>
        </p:nvSpPr>
        <p:spPr>
          <a:xfrm>
            <a:off x="3599550" y="5249327"/>
            <a:ext cx="2183638" cy="372391"/>
          </a:xfrm>
          <a:prstGeom prst="rect">
            <a:avLst/>
          </a:prstGeom>
        </p:spPr>
        <p:txBody>
          <a:bodyPr wrap="none" lIns="109710" tIns="54855" rIns="109710" bIns="54855">
            <a:spAutoFit/>
          </a:bodyPr>
          <a:lstStyle/>
          <a:p>
            <a:pPr fontAlgn="auto">
              <a:spcBef>
                <a:spcPts val="0"/>
              </a:spcBef>
              <a:spcAft>
                <a:spcPts val="0"/>
              </a:spcAft>
            </a:pPr>
            <a:r>
              <a:rPr lang="zh-CN" altLang="en-US" sz="1700" b="1" dirty="0">
                <a:solidFill>
                  <a:prstClr val="white"/>
                </a:solidFill>
                <a:latin typeface="+mn-lt"/>
                <a:ea typeface="+mn-ea"/>
                <a:cs typeface="+mn-ea"/>
                <a:sym typeface="+mn-lt"/>
              </a:rPr>
              <a:t>文字是很有艺术性的</a:t>
            </a:r>
            <a:endParaRPr lang="en-US" altLang="zh-CN" sz="1700" b="1" dirty="0">
              <a:solidFill>
                <a:prstClr val="white"/>
              </a:solidFill>
              <a:latin typeface="+mn-lt"/>
              <a:ea typeface="+mn-ea"/>
              <a:cs typeface="+mn-ea"/>
              <a:sym typeface="+mn-lt"/>
            </a:endParaRPr>
          </a:p>
        </p:txBody>
      </p:sp>
      <p:sp>
        <p:nvSpPr>
          <p:cNvPr id="87" name="TextBox 86"/>
          <p:cNvSpPr txBox="1"/>
          <p:nvPr/>
        </p:nvSpPr>
        <p:spPr>
          <a:xfrm>
            <a:off x="3602688" y="5519055"/>
            <a:ext cx="2234217" cy="1032509"/>
          </a:xfrm>
          <a:prstGeom prst="rect">
            <a:avLst/>
          </a:prstGeom>
          <a:noFill/>
        </p:spPr>
        <p:txBody>
          <a:bodyPr wrap="square" lIns="109710" tIns="54855" rIns="109710" bIns="54855" rtlCol="0">
            <a:spAutoFit/>
          </a:bodyPr>
          <a:lstStyle/>
          <a:p>
            <a:pPr fontAlgn="auto">
              <a:lnSpc>
                <a:spcPct val="110000"/>
              </a:lnSpc>
              <a:spcBef>
                <a:spcPts val="0"/>
              </a:spcBef>
              <a:spcAft>
                <a:spcPts val="0"/>
              </a:spcAft>
            </a:pPr>
            <a:r>
              <a:rPr lang="zh-CN" altLang="en-US" sz="1100" dirty="0">
                <a:solidFill>
                  <a:prstClr val="white"/>
                </a:solidFill>
                <a:latin typeface="+mn-lt"/>
                <a:ea typeface="+mn-ea"/>
                <a:cs typeface="+mn-ea"/>
                <a:sym typeface="+mn-lt"/>
              </a:rPr>
              <a:t>文字是很有艺术性的文字是很有艺术性的文字是很有艺术性的文字是很有艺术性的文字是很有艺术性的文字是很有艺术性的</a:t>
            </a:r>
            <a:endParaRPr lang="en-US" altLang="zh-CN" sz="1100" dirty="0">
              <a:solidFill>
                <a:prstClr val="white"/>
              </a:solidFill>
              <a:latin typeface="+mn-lt"/>
              <a:ea typeface="+mn-ea"/>
              <a:cs typeface="+mn-ea"/>
              <a:sym typeface="+mn-lt"/>
            </a:endParaRPr>
          </a:p>
          <a:p>
            <a:pPr fontAlgn="auto">
              <a:lnSpc>
                <a:spcPct val="110000"/>
              </a:lnSpc>
              <a:spcBef>
                <a:spcPts val="0"/>
              </a:spcBef>
              <a:spcAft>
                <a:spcPts val="0"/>
              </a:spcAft>
            </a:pPr>
            <a:endParaRPr lang="en-US" altLang="zh-CN" sz="1100" dirty="0">
              <a:solidFill>
                <a:prstClr val="white"/>
              </a:solidFill>
              <a:latin typeface="+mn-lt"/>
              <a:ea typeface="+mn-ea"/>
              <a:cs typeface="+mn-ea"/>
              <a:sym typeface="+mn-lt"/>
            </a:endParaRPr>
          </a:p>
        </p:txBody>
      </p:sp>
      <p:sp>
        <p:nvSpPr>
          <p:cNvPr id="88" name="Rectangle 76"/>
          <p:cNvSpPr/>
          <p:nvPr/>
        </p:nvSpPr>
        <p:spPr>
          <a:xfrm>
            <a:off x="8476286" y="5250392"/>
            <a:ext cx="2183638" cy="372391"/>
          </a:xfrm>
          <a:prstGeom prst="rect">
            <a:avLst/>
          </a:prstGeom>
        </p:spPr>
        <p:txBody>
          <a:bodyPr wrap="none" lIns="109710" tIns="54855" rIns="109710" bIns="54855">
            <a:spAutoFit/>
          </a:bodyPr>
          <a:lstStyle/>
          <a:p>
            <a:pPr fontAlgn="auto">
              <a:spcBef>
                <a:spcPts val="0"/>
              </a:spcBef>
              <a:spcAft>
                <a:spcPts val="0"/>
              </a:spcAft>
            </a:pPr>
            <a:r>
              <a:rPr lang="zh-CN" altLang="en-US" sz="1700" b="1" dirty="0">
                <a:solidFill>
                  <a:prstClr val="white"/>
                </a:solidFill>
                <a:latin typeface="+mn-lt"/>
                <a:ea typeface="+mn-ea"/>
                <a:cs typeface="+mn-ea"/>
                <a:sym typeface="+mn-lt"/>
              </a:rPr>
              <a:t>文字是很有艺术性的</a:t>
            </a:r>
            <a:endParaRPr lang="en-US" altLang="zh-CN" sz="1700" b="1" dirty="0">
              <a:solidFill>
                <a:prstClr val="white"/>
              </a:solidFill>
              <a:latin typeface="+mn-lt"/>
              <a:ea typeface="+mn-ea"/>
              <a:cs typeface="+mn-ea"/>
              <a:sym typeface="+mn-lt"/>
            </a:endParaRPr>
          </a:p>
        </p:txBody>
      </p:sp>
      <p:sp>
        <p:nvSpPr>
          <p:cNvPr id="89" name="TextBox 88"/>
          <p:cNvSpPr txBox="1"/>
          <p:nvPr/>
        </p:nvSpPr>
        <p:spPr>
          <a:xfrm>
            <a:off x="8479424" y="5520120"/>
            <a:ext cx="2234217" cy="1032509"/>
          </a:xfrm>
          <a:prstGeom prst="rect">
            <a:avLst/>
          </a:prstGeom>
          <a:noFill/>
        </p:spPr>
        <p:txBody>
          <a:bodyPr wrap="square" lIns="109710" tIns="54855" rIns="109710" bIns="54855" rtlCol="0">
            <a:spAutoFit/>
          </a:bodyPr>
          <a:lstStyle/>
          <a:p>
            <a:pPr fontAlgn="auto">
              <a:lnSpc>
                <a:spcPct val="110000"/>
              </a:lnSpc>
              <a:spcBef>
                <a:spcPts val="0"/>
              </a:spcBef>
              <a:spcAft>
                <a:spcPts val="0"/>
              </a:spcAft>
            </a:pPr>
            <a:r>
              <a:rPr lang="zh-CN" altLang="en-US" sz="1100" dirty="0">
                <a:solidFill>
                  <a:prstClr val="white"/>
                </a:solidFill>
                <a:latin typeface="+mn-lt"/>
                <a:ea typeface="+mn-ea"/>
                <a:cs typeface="+mn-ea"/>
                <a:sym typeface="+mn-lt"/>
              </a:rPr>
              <a:t>文字是很有艺术性的文字是很有艺术性的文字是很有艺术性的文字是很有艺术性的文字是很有艺术性的文字是很有艺术性的</a:t>
            </a:r>
            <a:endParaRPr lang="en-US" altLang="zh-CN" sz="1100" dirty="0">
              <a:solidFill>
                <a:prstClr val="white"/>
              </a:solidFill>
              <a:latin typeface="+mn-lt"/>
              <a:ea typeface="+mn-ea"/>
              <a:cs typeface="+mn-ea"/>
              <a:sym typeface="+mn-lt"/>
            </a:endParaRPr>
          </a:p>
          <a:p>
            <a:pPr fontAlgn="auto">
              <a:lnSpc>
                <a:spcPct val="110000"/>
              </a:lnSpc>
              <a:spcBef>
                <a:spcPts val="0"/>
              </a:spcBef>
              <a:spcAft>
                <a:spcPts val="0"/>
              </a:spcAft>
            </a:pPr>
            <a:endParaRPr lang="en-US" altLang="zh-CN" sz="1100" dirty="0">
              <a:solidFill>
                <a:prstClr val="white"/>
              </a:solidFill>
              <a:latin typeface="+mn-lt"/>
              <a:ea typeface="+mn-ea"/>
              <a:cs typeface="+mn-ea"/>
              <a:sym typeface="+mn-lt"/>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fltVal val="0"/>
                                          </p:val>
                                        </p:tav>
                                        <p:tav tm="100000">
                                          <p:val>
                                            <p:strVal val="#ppt_w"/>
                                          </p:val>
                                        </p:tav>
                                      </p:tavLst>
                                    </p:anim>
                                    <p:anim calcmode="lin" valueType="num">
                                      <p:cBhvr>
                                        <p:cTn id="8" dur="500" fill="hold"/>
                                        <p:tgtEl>
                                          <p:spTgt spid="5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wipe(left)">
                                      <p:cBhvr>
                                        <p:cTn id="12" dur="500"/>
                                        <p:tgtEl>
                                          <p:spTgt spid="49"/>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fade">
                                      <p:cBhvr>
                                        <p:cTn id="16" dur="500"/>
                                        <p:tgtEl>
                                          <p:spTgt spid="71"/>
                                        </p:tgtEl>
                                      </p:cBhvr>
                                    </p:animEffect>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wipe(down)">
                                      <p:cBhvr>
                                        <p:cTn id="20" dur="500"/>
                                        <p:tgtEl>
                                          <p:spTgt spid="62"/>
                                        </p:tgtEl>
                                      </p:cBhvr>
                                    </p:animEffect>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wipe(down)">
                                      <p:cBhvr>
                                        <p:cTn id="24" dur="500"/>
                                        <p:tgtEl>
                                          <p:spTgt spid="66"/>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500"/>
                                        <p:tgtEl>
                                          <p:spTgt spid="6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fade">
                                      <p:cBhvr>
                                        <p:cTn id="31" dur="500"/>
                                        <p:tgtEl>
                                          <p:spTgt spid="70"/>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 calcmode="lin" valueType="num">
                                      <p:cBhvr>
                                        <p:cTn id="35" dur="500" fill="hold"/>
                                        <p:tgtEl>
                                          <p:spTgt spid="56"/>
                                        </p:tgtEl>
                                        <p:attrNameLst>
                                          <p:attrName>ppt_w</p:attrName>
                                        </p:attrNameLst>
                                      </p:cBhvr>
                                      <p:tavLst>
                                        <p:tav tm="0">
                                          <p:val>
                                            <p:fltVal val="0"/>
                                          </p:val>
                                        </p:tav>
                                        <p:tav tm="100000">
                                          <p:val>
                                            <p:strVal val="#ppt_w"/>
                                          </p:val>
                                        </p:tav>
                                      </p:tavLst>
                                    </p:anim>
                                    <p:anim calcmode="lin" valueType="num">
                                      <p:cBhvr>
                                        <p:cTn id="36" dur="500" fill="hold"/>
                                        <p:tgtEl>
                                          <p:spTgt spid="56"/>
                                        </p:tgtEl>
                                        <p:attrNameLst>
                                          <p:attrName>ppt_h</p:attrName>
                                        </p:attrNameLst>
                                      </p:cBhvr>
                                      <p:tavLst>
                                        <p:tav tm="0">
                                          <p:val>
                                            <p:fltVal val="0"/>
                                          </p:val>
                                        </p:tav>
                                        <p:tav tm="100000">
                                          <p:val>
                                            <p:strVal val="#ppt_h"/>
                                          </p:val>
                                        </p:tav>
                                      </p:tavLst>
                                    </p:anim>
                                    <p:animEffect transition="in" filter="fade">
                                      <p:cBhvr>
                                        <p:cTn id="37" dur="500"/>
                                        <p:tgtEl>
                                          <p:spTgt spid="56"/>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left)">
                                      <p:cBhvr>
                                        <p:cTn id="41" dur="500"/>
                                        <p:tgtEl>
                                          <p:spTgt spid="48"/>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72"/>
                                        </p:tgtEl>
                                        <p:attrNameLst>
                                          <p:attrName>style.visibility</p:attrName>
                                        </p:attrNameLst>
                                      </p:cBhvr>
                                      <p:to>
                                        <p:strVal val="visible"/>
                                      </p:to>
                                    </p:set>
                                    <p:animEffect transition="in" filter="fade">
                                      <p:cBhvr>
                                        <p:cTn id="45" dur="500"/>
                                        <p:tgtEl>
                                          <p:spTgt spid="72"/>
                                        </p:tgtEl>
                                      </p:cBhvr>
                                    </p:animEffect>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65"/>
                                        </p:tgtEl>
                                        <p:attrNameLst>
                                          <p:attrName>style.visibility</p:attrName>
                                        </p:attrNameLst>
                                      </p:cBhvr>
                                      <p:to>
                                        <p:strVal val="visible"/>
                                      </p:to>
                                    </p:set>
                                    <p:animEffect transition="in" filter="wipe(up)">
                                      <p:cBhvr>
                                        <p:cTn id="49" dur="500"/>
                                        <p:tgtEl>
                                          <p:spTgt spid="65"/>
                                        </p:tgtEl>
                                      </p:cBhvr>
                                    </p:animEffect>
                                  </p:childTnLst>
                                </p:cTn>
                              </p:par>
                            </p:childTnLst>
                          </p:cTn>
                        </p:par>
                        <p:par>
                          <p:cTn id="50" fill="hold">
                            <p:stCondLst>
                              <p:cond delay="5000"/>
                            </p:stCondLst>
                            <p:childTnLst>
                              <p:par>
                                <p:cTn id="51" presetID="22" presetClass="entr" presetSubtype="1" fill="hold" nodeType="afterEffect">
                                  <p:stCondLst>
                                    <p:cond delay="0"/>
                                  </p:stCondLst>
                                  <p:childTnLst>
                                    <p:set>
                                      <p:cBhvr>
                                        <p:cTn id="52" dur="1" fill="hold">
                                          <p:stCondLst>
                                            <p:cond delay="0"/>
                                          </p:stCondLst>
                                        </p:cTn>
                                        <p:tgtEl>
                                          <p:spTgt spid="83"/>
                                        </p:tgtEl>
                                        <p:attrNameLst>
                                          <p:attrName>style.visibility</p:attrName>
                                        </p:attrNameLst>
                                      </p:cBhvr>
                                      <p:to>
                                        <p:strVal val="visible"/>
                                      </p:to>
                                    </p:set>
                                    <p:animEffect transition="in" filter="wipe(up)">
                                      <p:cBhvr>
                                        <p:cTn id="53" dur="500"/>
                                        <p:tgtEl>
                                          <p:spTgt spid="83"/>
                                        </p:tgtEl>
                                      </p:cBhvr>
                                    </p:animEffect>
                                  </p:childTnLst>
                                </p:cTn>
                              </p:par>
                            </p:childTnLst>
                          </p:cTn>
                        </p:par>
                        <p:par>
                          <p:cTn id="54" fill="hold">
                            <p:stCondLst>
                              <p:cond delay="5500"/>
                            </p:stCondLst>
                            <p:childTnLst>
                              <p:par>
                                <p:cTn id="55" presetID="10" presetClass="entr" presetSubtype="0" fill="hold" grpId="0" nodeType="afterEffect">
                                  <p:stCondLst>
                                    <p:cond delay="0"/>
                                  </p:stCondLst>
                                  <p:childTnLst>
                                    <p:set>
                                      <p:cBhvr>
                                        <p:cTn id="56" dur="1" fill="hold">
                                          <p:stCondLst>
                                            <p:cond delay="0"/>
                                          </p:stCondLst>
                                        </p:cTn>
                                        <p:tgtEl>
                                          <p:spTgt spid="86"/>
                                        </p:tgtEl>
                                        <p:attrNameLst>
                                          <p:attrName>style.visibility</p:attrName>
                                        </p:attrNameLst>
                                      </p:cBhvr>
                                      <p:to>
                                        <p:strVal val="visible"/>
                                      </p:to>
                                    </p:set>
                                    <p:animEffect transition="in" filter="fade">
                                      <p:cBhvr>
                                        <p:cTn id="57" dur="500"/>
                                        <p:tgtEl>
                                          <p:spTgt spid="86"/>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87"/>
                                        </p:tgtEl>
                                        <p:attrNameLst>
                                          <p:attrName>style.visibility</p:attrName>
                                        </p:attrNameLst>
                                      </p:cBhvr>
                                      <p:to>
                                        <p:strVal val="visible"/>
                                      </p:to>
                                    </p:set>
                                    <p:animEffect transition="in" filter="fade">
                                      <p:cBhvr>
                                        <p:cTn id="60" dur="500"/>
                                        <p:tgtEl>
                                          <p:spTgt spid="87"/>
                                        </p:tgtEl>
                                      </p:cBhvr>
                                    </p:animEffect>
                                  </p:childTnLst>
                                </p:cTn>
                              </p:par>
                            </p:childTnLst>
                          </p:cTn>
                        </p:par>
                        <p:par>
                          <p:cTn id="61" fill="hold">
                            <p:stCondLst>
                              <p:cond delay="6000"/>
                            </p:stCondLst>
                            <p:childTnLst>
                              <p:par>
                                <p:cTn id="62" presetID="53" presetClass="entr" presetSubtype="16" fill="hold" nodeType="afterEffect">
                                  <p:stCondLst>
                                    <p:cond delay="0"/>
                                  </p:stCondLst>
                                  <p:childTnLst>
                                    <p:set>
                                      <p:cBhvr>
                                        <p:cTn id="63" dur="1" fill="hold">
                                          <p:stCondLst>
                                            <p:cond delay="0"/>
                                          </p:stCondLst>
                                        </p:cTn>
                                        <p:tgtEl>
                                          <p:spTgt spid="59"/>
                                        </p:tgtEl>
                                        <p:attrNameLst>
                                          <p:attrName>style.visibility</p:attrName>
                                        </p:attrNameLst>
                                      </p:cBhvr>
                                      <p:to>
                                        <p:strVal val="visible"/>
                                      </p:to>
                                    </p:set>
                                    <p:anim calcmode="lin" valueType="num">
                                      <p:cBhvr>
                                        <p:cTn id="64" dur="500" fill="hold"/>
                                        <p:tgtEl>
                                          <p:spTgt spid="59"/>
                                        </p:tgtEl>
                                        <p:attrNameLst>
                                          <p:attrName>ppt_w</p:attrName>
                                        </p:attrNameLst>
                                      </p:cBhvr>
                                      <p:tavLst>
                                        <p:tav tm="0">
                                          <p:val>
                                            <p:fltVal val="0"/>
                                          </p:val>
                                        </p:tav>
                                        <p:tav tm="100000">
                                          <p:val>
                                            <p:strVal val="#ppt_w"/>
                                          </p:val>
                                        </p:tav>
                                      </p:tavLst>
                                    </p:anim>
                                    <p:anim calcmode="lin" valueType="num">
                                      <p:cBhvr>
                                        <p:cTn id="65" dur="500" fill="hold"/>
                                        <p:tgtEl>
                                          <p:spTgt spid="59"/>
                                        </p:tgtEl>
                                        <p:attrNameLst>
                                          <p:attrName>ppt_h</p:attrName>
                                        </p:attrNameLst>
                                      </p:cBhvr>
                                      <p:tavLst>
                                        <p:tav tm="0">
                                          <p:val>
                                            <p:fltVal val="0"/>
                                          </p:val>
                                        </p:tav>
                                        <p:tav tm="100000">
                                          <p:val>
                                            <p:strVal val="#ppt_h"/>
                                          </p:val>
                                        </p:tav>
                                      </p:tavLst>
                                    </p:anim>
                                    <p:animEffect transition="in" filter="fade">
                                      <p:cBhvr>
                                        <p:cTn id="66" dur="500"/>
                                        <p:tgtEl>
                                          <p:spTgt spid="59"/>
                                        </p:tgtEl>
                                      </p:cBhvr>
                                    </p:animEffect>
                                  </p:childTnLst>
                                </p:cTn>
                              </p:par>
                            </p:childTnLst>
                          </p:cTn>
                        </p:par>
                        <p:par>
                          <p:cTn id="67" fill="hold">
                            <p:stCondLst>
                              <p:cond delay="6500"/>
                            </p:stCondLst>
                            <p:childTnLst>
                              <p:par>
                                <p:cTn id="68" presetID="22" presetClass="entr" presetSubtype="8" fill="hold" grpId="0" nodeType="after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wipe(left)">
                                      <p:cBhvr>
                                        <p:cTn id="70" dur="500"/>
                                        <p:tgtEl>
                                          <p:spTgt spid="47"/>
                                        </p:tgtEl>
                                      </p:cBhvr>
                                    </p:animEffect>
                                  </p:childTnLst>
                                </p:cTn>
                              </p:par>
                            </p:childTnLst>
                          </p:cTn>
                        </p:par>
                        <p:par>
                          <p:cTn id="71" fill="hold">
                            <p:stCondLst>
                              <p:cond delay="7000"/>
                            </p:stCondLst>
                            <p:childTnLst>
                              <p:par>
                                <p:cTn id="72" presetID="10" presetClass="entr" presetSubtype="0" fill="hold" grpId="0" nodeType="afterEffect">
                                  <p:stCondLst>
                                    <p:cond delay="0"/>
                                  </p:stCondLst>
                                  <p:childTnLst>
                                    <p:set>
                                      <p:cBhvr>
                                        <p:cTn id="73" dur="1" fill="hold">
                                          <p:stCondLst>
                                            <p:cond delay="0"/>
                                          </p:stCondLst>
                                        </p:cTn>
                                        <p:tgtEl>
                                          <p:spTgt spid="73"/>
                                        </p:tgtEl>
                                        <p:attrNameLst>
                                          <p:attrName>style.visibility</p:attrName>
                                        </p:attrNameLst>
                                      </p:cBhvr>
                                      <p:to>
                                        <p:strVal val="visible"/>
                                      </p:to>
                                    </p:set>
                                    <p:animEffect transition="in" filter="fade">
                                      <p:cBhvr>
                                        <p:cTn id="74" dur="500"/>
                                        <p:tgtEl>
                                          <p:spTgt spid="73"/>
                                        </p:tgtEl>
                                      </p:cBhvr>
                                    </p:animEffect>
                                  </p:childTnLst>
                                </p:cTn>
                              </p:par>
                            </p:childTnLst>
                          </p:cTn>
                        </p:par>
                        <p:par>
                          <p:cTn id="75" fill="hold">
                            <p:stCondLst>
                              <p:cond delay="7500"/>
                            </p:stCondLst>
                            <p:childTnLst>
                              <p:par>
                                <p:cTn id="76" presetID="22" presetClass="entr" presetSubtype="4" fill="hold" grpId="0" nodeType="afterEffect">
                                  <p:stCondLst>
                                    <p:cond delay="0"/>
                                  </p:stCondLst>
                                  <p:childTnLst>
                                    <p:set>
                                      <p:cBhvr>
                                        <p:cTn id="77" dur="1" fill="hold">
                                          <p:stCondLst>
                                            <p:cond delay="0"/>
                                          </p:stCondLst>
                                        </p:cTn>
                                        <p:tgtEl>
                                          <p:spTgt spid="63"/>
                                        </p:tgtEl>
                                        <p:attrNameLst>
                                          <p:attrName>style.visibility</p:attrName>
                                        </p:attrNameLst>
                                      </p:cBhvr>
                                      <p:to>
                                        <p:strVal val="visible"/>
                                      </p:to>
                                    </p:set>
                                    <p:animEffect transition="in" filter="wipe(down)">
                                      <p:cBhvr>
                                        <p:cTn id="78" dur="500"/>
                                        <p:tgtEl>
                                          <p:spTgt spid="63"/>
                                        </p:tgtEl>
                                      </p:cBhvr>
                                    </p:animEffect>
                                  </p:childTnLst>
                                </p:cTn>
                              </p:par>
                            </p:childTnLst>
                          </p:cTn>
                        </p:par>
                        <p:par>
                          <p:cTn id="79" fill="hold">
                            <p:stCondLst>
                              <p:cond delay="8000"/>
                            </p:stCondLst>
                            <p:childTnLst>
                              <p:par>
                                <p:cTn id="80" presetID="22" presetClass="entr" presetSubtype="4" fill="hold" nodeType="afterEffect">
                                  <p:stCondLst>
                                    <p:cond delay="0"/>
                                  </p:stCondLst>
                                  <p:childTnLst>
                                    <p:set>
                                      <p:cBhvr>
                                        <p:cTn id="81" dur="1" fill="hold">
                                          <p:stCondLst>
                                            <p:cond delay="0"/>
                                          </p:stCondLst>
                                        </p:cTn>
                                        <p:tgtEl>
                                          <p:spTgt spid="75"/>
                                        </p:tgtEl>
                                        <p:attrNameLst>
                                          <p:attrName>style.visibility</p:attrName>
                                        </p:attrNameLst>
                                      </p:cBhvr>
                                      <p:to>
                                        <p:strVal val="visible"/>
                                      </p:to>
                                    </p:set>
                                    <p:animEffect transition="in" filter="wipe(down)">
                                      <p:cBhvr>
                                        <p:cTn id="82" dur="500"/>
                                        <p:tgtEl>
                                          <p:spTgt spid="75"/>
                                        </p:tgtEl>
                                      </p:cBhvr>
                                    </p:animEffect>
                                  </p:childTnLst>
                                </p:cTn>
                              </p:par>
                            </p:childTnLst>
                          </p:cTn>
                        </p:par>
                        <p:par>
                          <p:cTn id="83" fill="hold">
                            <p:stCondLst>
                              <p:cond delay="8500"/>
                            </p:stCondLst>
                            <p:childTnLst>
                              <p:par>
                                <p:cTn id="84" presetID="10" presetClass="entr" presetSubtype="0" fill="hold" grpId="0" nodeType="after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79"/>
                                        </p:tgtEl>
                                        <p:attrNameLst>
                                          <p:attrName>style.visibility</p:attrName>
                                        </p:attrNameLst>
                                      </p:cBhvr>
                                      <p:to>
                                        <p:strVal val="visible"/>
                                      </p:to>
                                    </p:set>
                                    <p:animEffect transition="in" filter="fade">
                                      <p:cBhvr>
                                        <p:cTn id="89" dur="500"/>
                                        <p:tgtEl>
                                          <p:spTgt spid="79"/>
                                        </p:tgtEl>
                                      </p:cBhvr>
                                    </p:animEffect>
                                  </p:childTnLst>
                                </p:cTn>
                              </p:par>
                            </p:childTnLst>
                          </p:cTn>
                        </p:par>
                        <p:par>
                          <p:cTn id="90" fill="hold">
                            <p:stCondLst>
                              <p:cond delay="9000"/>
                            </p:stCondLst>
                            <p:childTnLst>
                              <p:par>
                                <p:cTn id="91" presetID="53" presetClass="entr" presetSubtype="16" fill="hold" nodeType="afterEffect">
                                  <p:stCondLst>
                                    <p:cond delay="0"/>
                                  </p:stCondLst>
                                  <p:childTnLst>
                                    <p:set>
                                      <p:cBhvr>
                                        <p:cTn id="92" dur="1" fill="hold">
                                          <p:stCondLst>
                                            <p:cond delay="0"/>
                                          </p:stCondLst>
                                        </p:cTn>
                                        <p:tgtEl>
                                          <p:spTgt spid="53"/>
                                        </p:tgtEl>
                                        <p:attrNameLst>
                                          <p:attrName>style.visibility</p:attrName>
                                        </p:attrNameLst>
                                      </p:cBhvr>
                                      <p:to>
                                        <p:strVal val="visible"/>
                                      </p:to>
                                    </p:set>
                                    <p:anim calcmode="lin" valueType="num">
                                      <p:cBhvr>
                                        <p:cTn id="93" dur="500" fill="hold"/>
                                        <p:tgtEl>
                                          <p:spTgt spid="53"/>
                                        </p:tgtEl>
                                        <p:attrNameLst>
                                          <p:attrName>ppt_w</p:attrName>
                                        </p:attrNameLst>
                                      </p:cBhvr>
                                      <p:tavLst>
                                        <p:tav tm="0">
                                          <p:val>
                                            <p:fltVal val="0"/>
                                          </p:val>
                                        </p:tav>
                                        <p:tav tm="100000">
                                          <p:val>
                                            <p:strVal val="#ppt_w"/>
                                          </p:val>
                                        </p:tav>
                                      </p:tavLst>
                                    </p:anim>
                                    <p:anim calcmode="lin" valueType="num">
                                      <p:cBhvr>
                                        <p:cTn id="94" dur="500" fill="hold"/>
                                        <p:tgtEl>
                                          <p:spTgt spid="53"/>
                                        </p:tgtEl>
                                        <p:attrNameLst>
                                          <p:attrName>ppt_h</p:attrName>
                                        </p:attrNameLst>
                                      </p:cBhvr>
                                      <p:tavLst>
                                        <p:tav tm="0">
                                          <p:val>
                                            <p:fltVal val="0"/>
                                          </p:val>
                                        </p:tav>
                                        <p:tav tm="100000">
                                          <p:val>
                                            <p:strVal val="#ppt_h"/>
                                          </p:val>
                                        </p:tav>
                                      </p:tavLst>
                                    </p:anim>
                                    <p:animEffect transition="in" filter="fade">
                                      <p:cBhvr>
                                        <p:cTn id="95" dur="500"/>
                                        <p:tgtEl>
                                          <p:spTgt spid="53"/>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46"/>
                                        </p:tgtEl>
                                        <p:attrNameLst>
                                          <p:attrName>style.visibility</p:attrName>
                                        </p:attrNameLst>
                                      </p:cBhvr>
                                      <p:to>
                                        <p:strVal val="visible"/>
                                      </p:to>
                                    </p:set>
                                    <p:animEffect transition="in" filter="wipe(left)">
                                      <p:cBhvr>
                                        <p:cTn id="99" dur="500"/>
                                        <p:tgtEl>
                                          <p:spTgt spid="46"/>
                                        </p:tgtEl>
                                      </p:cBhvr>
                                    </p:animEffect>
                                  </p:childTnLst>
                                </p:cTn>
                              </p:par>
                            </p:childTnLst>
                          </p:cTn>
                        </p:par>
                        <p:par>
                          <p:cTn id="100" fill="hold">
                            <p:stCondLst>
                              <p:cond delay="10000"/>
                            </p:stCondLst>
                            <p:childTnLst>
                              <p:par>
                                <p:cTn id="101" presetID="10" presetClass="entr" presetSubtype="0" fill="hold" nodeType="afterEffect">
                                  <p:stCondLst>
                                    <p:cond delay="0"/>
                                  </p:stCondLst>
                                  <p:childTnLst>
                                    <p:set>
                                      <p:cBhvr>
                                        <p:cTn id="102" dur="1" fill="hold">
                                          <p:stCondLst>
                                            <p:cond delay="0"/>
                                          </p:stCondLst>
                                        </p:cTn>
                                        <p:tgtEl>
                                          <p:spTgt spid="74">
                                            <p:txEl>
                                              <p:pRg st="0" end="0"/>
                                            </p:txEl>
                                          </p:spTgt>
                                        </p:tgtEl>
                                        <p:attrNameLst>
                                          <p:attrName>style.visibility</p:attrName>
                                        </p:attrNameLst>
                                      </p:cBhvr>
                                      <p:to>
                                        <p:strVal val="visible"/>
                                      </p:to>
                                    </p:set>
                                    <p:animEffect transition="in" filter="fade">
                                      <p:cBhvr>
                                        <p:cTn id="103" dur="500"/>
                                        <p:tgtEl>
                                          <p:spTgt spid="74">
                                            <p:txEl>
                                              <p:pRg st="0" end="0"/>
                                            </p:txEl>
                                          </p:spTgt>
                                        </p:tgtEl>
                                      </p:cBhvr>
                                    </p:animEffect>
                                  </p:childTnLst>
                                </p:cTn>
                              </p:par>
                            </p:childTnLst>
                          </p:cTn>
                        </p:par>
                        <p:par>
                          <p:cTn id="104" fill="hold">
                            <p:stCondLst>
                              <p:cond delay="10500"/>
                            </p:stCondLst>
                            <p:childTnLst>
                              <p:par>
                                <p:cTn id="105" presetID="22" presetClass="entr" presetSubtype="1" fill="hold" grpId="0" nodeType="afterEffect">
                                  <p:stCondLst>
                                    <p:cond delay="0"/>
                                  </p:stCondLst>
                                  <p:childTnLst>
                                    <p:set>
                                      <p:cBhvr>
                                        <p:cTn id="106" dur="1" fill="hold">
                                          <p:stCondLst>
                                            <p:cond delay="0"/>
                                          </p:stCondLst>
                                        </p:cTn>
                                        <p:tgtEl>
                                          <p:spTgt spid="64"/>
                                        </p:tgtEl>
                                        <p:attrNameLst>
                                          <p:attrName>style.visibility</p:attrName>
                                        </p:attrNameLst>
                                      </p:cBhvr>
                                      <p:to>
                                        <p:strVal val="visible"/>
                                      </p:to>
                                    </p:set>
                                    <p:animEffect transition="in" filter="wipe(up)">
                                      <p:cBhvr>
                                        <p:cTn id="107" dur="500"/>
                                        <p:tgtEl>
                                          <p:spTgt spid="64"/>
                                        </p:tgtEl>
                                      </p:cBhvr>
                                    </p:animEffect>
                                  </p:childTnLst>
                                </p:cTn>
                              </p:par>
                            </p:childTnLst>
                          </p:cTn>
                        </p:par>
                        <p:par>
                          <p:cTn id="108" fill="hold">
                            <p:stCondLst>
                              <p:cond delay="11000"/>
                            </p:stCondLst>
                            <p:childTnLst>
                              <p:par>
                                <p:cTn id="109" presetID="22" presetClass="entr" presetSubtype="1" fill="hold" nodeType="afterEffect">
                                  <p:stCondLst>
                                    <p:cond delay="0"/>
                                  </p:stCondLst>
                                  <p:childTnLst>
                                    <p:set>
                                      <p:cBhvr>
                                        <p:cTn id="110" dur="1" fill="hold">
                                          <p:stCondLst>
                                            <p:cond delay="0"/>
                                          </p:stCondLst>
                                        </p:cTn>
                                        <p:tgtEl>
                                          <p:spTgt spid="80"/>
                                        </p:tgtEl>
                                        <p:attrNameLst>
                                          <p:attrName>style.visibility</p:attrName>
                                        </p:attrNameLst>
                                      </p:cBhvr>
                                      <p:to>
                                        <p:strVal val="visible"/>
                                      </p:to>
                                    </p:set>
                                    <p:animEffect transition="in" filter="wipe(up)">
                                      <p:cBhvr>
                                        <p:cTn id="111" dur="500"/>
                                        <p:tgtEl>
                                          <p:spTgt spid="80"/>
                                        </p:tgtEl>
                                      </p:cBhvr>
                                    </p:animEffect>
                                  </p:childTnLst>
                                </p:cTn>
                              </p:par>
                            </p:childTnLst>
                          </p:cTn>
                        </p:par>
                        <p:par>
                          <p:cTn id="112" fill="hold">
                            <p:stCondLst>
                              <p:cond delay="11500"/>
                            </p:stCondLst>
                            <p:childTnLst>
                              <p:par>
                                <p:cTn id="113" presetID="10" presetClass="entr" presetSubtype="0" fill="hold" grpId="0" nodeType="afterEffect">
                                  <p:stCondLst>
                                    <p:cond delay="0"/>
                                  </p:stCondLst>
                                  <p:childTnLst>
                                    <p:set>
                                      <p:cBhvr>
                                        <p:cTn id="114" dur="1" fill="hold">
                                          <p:stCondLst>
                                            <p:cond delay="0"/>
                                          </p:stCondLst>
                                        </p:cTn>
                                        <p:tgtEl>
                                          <p:spTgt spid="88"/>
                                        </p:tgtEl>
                                        <p:attrNameLst>
                                          <p:attrName>style.visibility</p:attrName>
                                        </p:attrNameLst>
                                      </p:cBhvr>
                                      <p:to>
                                        <p:strVal val="visible"/>
                                      </p:to>
                                    </p:set>
                                    <p:animEffect transition="in" filter="fade">
                                      <p:cBhvr>
                                        <p:cTn id="115" dur="500"/>
                                        <p:tgtEl>
                                          <p:spTgt spid="88"/>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89"/>
                                        </p:tgtEl>
                                        <p:attrNameLst>
                                          <p:attrName>style.visibility</p:attrName>
                                        </p:attrNameLst>
                                      </p:cBhvr>
                                      <p:to>
                                        <p:strVal val="visible"/>
                                      </p:to>
                                    </p:set>
                                    <p:animEffect transition="in" filter="fade">
                                      <p:cBhvr>
                                        <p:cTn id="118"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62" grpId="0" animBg="1"/>
      <p:bldP spid="63" grpId="0" animBg="1"/>
      <p:bldP spid="64" grpId="0" animBg="1"/>
      <p:bldP spid="65" grpId="0" animBg="1"/>
      <p:bldP spid="69" grpId="0"/>
      <p:bldP spid="70" grpId="0"/>
      <p:bldP spid="71" grpId="0"/>
      <p:bldP spid="72" grpId="0"/>
      <p:bldP spid="73" grpId="0"/>
      <p:bldP spid="78" grpId="0"/>
      <p:bldP spid="79" grpId="0"/>
      <p:bldP spid="86" grpId="0"/>
      <p:bldP spid="87" grpId="0"/>
      <p:bldP spid="88" grpId="0"/>
      <p:bldP spid="8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cs typeface="+mn-ea"/>
                <a:sym typeface="+mn-lt"/>
              </a:rPr>
              <a:t>PPT</a:t>
            </a:r>
            <a:r>
              <a:rPr lang="zh-CN" altLang="en-US" sz="2000" dirty="0">
                <a:solidFill>
                  <a:srgbClr val="EEECE1">
                    <a:lumMod val="25000"/>
                  </a:srgbClr>
                </a:solidFill>
                <a:cs typeface="+mn-ea"/>
                <a:sym typeface="+mn-lt"/>
              </a:rPr>
              <a:t>模板下载：</a:t>
            </a:r>
            <a:r>
              <a:rPr lang="en-US" altLang="zh-CN" sz="2000" dirty="0">
                <a:solidFill>
                  <a:srgbClr val="EEECE1">
                    <a:lumMod val="25000"/>
                  </a:srgbClr>
                </a:solidFill>
                <a:cs typeface="+mn-ea"/>
                <a:sym typeface="+mn-lt"/>
                <a:hlinkClick r:id="rId2"/>
              </a:rPr>
              <a:t>www.1ppt.com/moban/</a:t>
            </a:r>
            <a:r>
              <a:rPr lang="en-US" altLang="zh-CN" sz="2000" dirty="0">
                <a:solidFill>
                  <a:srgbClr val="EEECE1">
                    <a:lumMod val="25000"/>
                  </a:srgbClr>
                </a:solidFill>
                <a:cs typeface="+mn-ea"/>
                <a:sym typeface="+mn-lt"/>
              </a:rPr>
              <a:t>     </a:t>
            </a:r>
            <a:r>
              <a:rPr lang="zh-CN" altLang="en-US" sz="2000" dirty="0">
                <a:solidFill>
                  <a:srgbClr val="EEECE1">
                    <a:lumMod val="25000"/>
                  </a:srgbClr>
                </a:solidFill>
                <a:cs typeface="+mn-ea"/>
                <a:sym typeface="+mn-lt"/>
              </a:rPr>
              <a:t>行业</a:t>
            </a:r>
            <a:r>
              <a:rPr lang="en-US" altLang="zh-CN" sz="2000" dirty="0">
                <a:solidFill>
                  <a:srgbClr val="EEECE1">
                    <a:lumMod val="25000"/>
                  </a:srgbClr>
                </a:solidFill>
                <a:cs typeface="+mn-ea"/>
                <a:sym typeface="+mn-lt"/>
              </a:rPr>
              <a:t>PPT</a:t>
            </a:r>
            <a:r>
              <a:rPr lang="zh-CN" altLang="en-US" sz="2000" dirty="0">
                <a:solidFill>
                  <a:srgbClr val="EEECE1">
                    <a:lumMod val="25000"/>
                  </a:srgbClr>
                </a:solidFill>
                <a:cs typeface="+mn-ea"/>
                <a:sym typeface="+mn-lt"/>
              </a:rPr>
              <a:t>模板：</a:t>
            </a:r>
            <a:r>
              <a:rPr lang="en-US" altLang="zh-CN" sz="2000" dirty="0">
                <a:solidFill>
                  <a:srgbClr val="EEECE1">
                    <a:lumMod val="25000"/>
                  </a:srgbClr>
                </a:solidFill>
                <a:cs typeface="+mn-ea"/>
                <a:sym typeface="+mn-lt"/>
                <a:hlinkClick r:id="rId3"/>
              </a:rPr>
              <a:t>www.1ppt.com/hangye/</a:t>
            </a:r>
            <a:r>
              <a:rPr lang="en-US" altLang="zh-CN" sz="2000" dirty="0">
                <a:solidFill>
                  <a:srgbClr val="EEECE1">
                    <a:lumMod val="25000"/>
                  </a:srgbClr>
                </a:solidFill>
                <a:cs typeface="+mn-ea"/>
                <a:sym typeface="+mn-lt"/>
              </a:rPr>
              <a:t> </a:t>
            </a:r>
          </a:p>
          <a:p>
            <a:pPr fontAlgn="auto">
              <a:spcBef>
                <a:spcPts val="0"/>
              </a:spcBef>
              <a:spcAft>
                <a:spcPts val="0"/>
              </a:spcAft>
            </a:pPr>
            <a:r>
              <a:rPr lang="zh-CN" altLang="en-US" sz="2000" dirty="0">
                <a:solidFill>
                  <a:srgbClr val="EEECE1">
                    <a:lumMod val="25000"/>
                  </a:srgbClr>
                </a:solidFill>
                <a:cs typeface="+mn-ea"/>
                <a:sym typeface="+mn-lt"/>
              </a:rPr>
              <a:t>节日</a:t>
            </a:r>
            <a:r>
              <a:rPr lang="en-US" altLang="zh-CN" sz="2000" dirty="0">
                <a:solidFill>
                  <a:srgbClr val="EEECE1">
                    <a:lumMod val="25000"/>
                  </a:srgbClr>
                </a:solidFill>
                <a:cs typeface="+mn-ea"/>
                <a:sym typeface="+mn-lt"/>
              </a:rPr>
              <a:t>PPT</a:t>
            </a:r>
            <a:r>
              <a:rPr lang="zh-CN" altLang="en-US" sz="2000" dirty="0">
                <a:solidFill>
                  <a:srgbClr val="EEECE1">
                    <a:lumMod val="25000"/>
                  </a:srgbClr>
                </a:solidFill>
                <a:cs typeface="+mn-ea"/>
                <a:sym typeface="+mn-lt"/>
              </a:rPr>
              <a:t>模板：</a:t>
            </a:r>
            <a:r>
              <a:rPr lang="en-US" altLang="zh-CN" sz="2000" dirty="0">
                <a:solidFill>
                  <a:srgbClr val="EEECE1">
                    <a:lumMod val="25000"/>
                  </a:srgbClr>
                </a:solidFill>
                <a:cs typeface="+mn-ea"/>
                <a:sym typeface="+mn-lt"/>
                <a:hlinkClick r:id="rId4"/>
              </a:rPr>
              <a:t>www.1ppt.com/jieri/</a:t>
            </a:r>
            <a:r>
              <a:rPr lang="en-US" altLang="zh-CN" sz="2000" dirty="0">
                <a:solidFill>
                  <a:srgbClr val="EEECE1">
                    <a:lumMod val="25000"/>
                  </a:srgbClr>
                </a:solidFill>
                <a:cs typeface="+mn-ea"/>
                <a:sym typeface="+mn-lt"/>
              </a:rPr>
              <a:t>           PPT</a:t>
            </a:r>
            <a:r>
              <a:rPr lang="zh-CN" altLang="en-US" sz="2000" dirty="0">
                <a:solidFill>
                  <a:srgbClr val="EEECE1">
                    <a:lumMod val="25000"/>
                  </a:srgbClr>
                </a:solidFill>
                <a:cs typeface="+mn-ea"/>
                <a:sym typeface="+mn-lt"/>
              </a:rPr>
              <a:t>素材下载：</a:t>
            </a:r>
            <a:r>
              <a:rPr lang="en-US" altLang="zh-CN" sz="2000" dirty="0">
                <a:solidFill>
                  <a:srgbClr val="EEECE1">
                    <a:lumMod val="25000"/>
                  </a:srgbClr>
                </a:solidFill>
                <a:cs typeface="+mn-ea"/>
                <a:sym typeface="+mn-lt"/>
                <a:hlinkClick r:id="rId5"/>
              </a:rPr>
              <a:t>www.1ppt.com/sucai/</a:t>
            </a:r>
            <a:endParaRPr lang="en-US" altLang="zh-CN" sz="2000" dirty="0">
              <a:solidFill>
                <a:srgbClr val="EEECE1">
                  <a:lumMod val="25000"/>
                </a:srgbClr>
              </a:solidFill>
              <a:cs typeface="+mn-ea"/>
              <a:sym typeface="+mn-lt"/>
            </a:endParaRPr>
          </a:p>
          <a:p>
            <a:pPr fontAlgn="auto">
              <a:spcBef>
                <a:spcPts val="0"/>
              </a:spcBef>
              <a:spcAft>
                <a:spcPts val="0"/>
              </a:spcAft>
            </a:pPr>
            <a:r>
              <a:rPr lang="en-US" altLang="zh-CN" sz="2000" dirty="0">
                <a:solidFill>
                  <a:srgbClr val="EEECE1">
                    <a:lumMod val="25000"/>
                  </a:srgbClr>
                </a:solidFill>
                <a:cs typeface="+mn-ea"/>
                <a:sym typeface="+mn-lt"/>
              </a:rPr>
              <a:t>PPT</a:t>
            </a:r>
            <a:r>
              <a:rPr lang="zh-CN" altLang="en-US" sz="2000" dirty="0">
                <a:solidFill>
                  <a:srgbClr val="EEECE1">
                    <a:lumMod val="25000"/>
                  </a:srgbClr>
                </a:solidFill>
                <a:cs typeface="+mn-ea"/>
                <a:sym typeface="+mn-lt"/>
              </a:rPr>
              <a:t>背景图片：</a:t>
            </a:r>
            <a:r>
              <a:rPr lang="en-US" altLang="zh-CN" sz="2000" dirty="0">
                <a:solidFill>
                  <a:srgbClr val="EEECE1">
                    <a:lumMod val="25000"/>
                  </a:srgbClr>
                </a:solidFill>
                <a:cs typeface="+mn-ea"/>
                <a:sym typeface="+mn-lt"/>
                <a:hlinkClick r:id="rId6"/>
              </a:rPr>
              <a:t>www.1ppt.com/beijing/</a:t>
            </a:r>
            <a:r>
              <a:rPr lang="en-US" altLang="zh-CN" sz="2000" dirty="0">
                <a:solidFill>
                  <a:srgbClr val="EEECE1">
                    <a:lumMod val="25000"/>
                  </a:srgbClr>
                </a:solidFill>
                <a:cs typeface="+mn-ea"/>
                <a:sym typeface="+mn-lt"/>
              </a:rPr>
              <a:t>      PPT</a:t>
            </a:r>
            <a:r>
              <a:rPr lang="zh-CN" altLang="en-US" sz="2000" dirty="0">
                <a:solidFill>
                  <a:srgbClr val="EEECE1">
                    <a:lumMod val="25000"/>
                  </a:srgbClr>
                </a:solidFill>
                <a:cs typeface="+mn-ea"/>
                <a:sym typeface="+mn-lt"/>
              </a:rPr>
              <a:t>图表下载：</a:t>
            </a:r>
            <a:r>
              <a:rPr lang="en-US" altLang="zh-CN" sz="2000" dirty="0">
                <a:solidFill>
                  <a:srgbClr val="EEECE1">
                    <a:lumMod val="25000"/>
                  </a:srgbClr>
                </a:solidFill>
                <a:cs typeface="+mn-ea"/>
                <a:sym typeface="+mn-lt"/>
                <a:hlinkClick r:id="rId7"/>
              </a:rPr>
              <a:t>www.1ppt.com/tubiao/</a:t>
            </a:r>
            <a:r>
              <a:rPr lang="en-US" altLang="zh-CN" sz="2000" dirty="0">
                <a:solidFill>
                  <a:srgbClr val="EEECE1">
                    <a:lumMod val="25000"/>
                  </a:srgbClr>
                </a:solidFill>
                <a:cs typeface="+mn-ea"/>
                <a:sym typeface="+mn-lt"/>
              </a:rPr>
              <a:t>      </a:t>
            </a:r>
          </a:p>
          <a:p>
            <a:pPr fontAlgn="auto">
              <a:spcBef>
                <a:spcPts val="0"/>
              </a:spcBef>
              <a:spcAft>
                <a:spcPts val="0"/>
              </a:spcAft>
            </a:pPr>
            <a:r>
              <a:rPr lang="zh-CN" altLang="en-US" sz="2000" dirty="0">
                <a:solidFill>
                  <a:srgbClr val="EEECE1">
                    <a:lumMod val="25000"/>
                  </a:srgbClr>
                </a:solidFill>
                <a:cs typeface="+mn-ea"/>
                <a:sym typeface="+mn-lt"/>
              </a:rPr>
              <a:t>优秀</a:t>
            </a:r>
            <a:r>
              <a:rPr lang="en-US" altLang="zh-CN" sz="2000" dirty="0">
                <a:solidFill>
                  <a:srgbClr val="EEECE1">
                    <a:lumMod val="25000"/>
                  </a:srgbClr>
                </a:solidFill>
                <a:cs typeface="+mn-ea"/>
                <a:sym typeface="+mn-lt"/>
              </a:rPr>
              <a:t>PPT</a:t>
            </a:r>
            <a:r>
              <a:rPr lang="zh-CN" altLang="en-US" sz="2000" dirty="0">
                <a:solidFill>
                  <a:srgbClr val="EEECE1">
                    <a:lumMod val="25000"/>
                  </a:srgbClr>
                </a:solidFill>
                <a:cs typeface="+mn-ea"/>
                <a:sym typeface="+mn-lt"/>
              </a:rPr>
              <a:t>下载：</a:t>
            </a:r>
            <a:r>
              <a:rPr lang="en-US" altLang="zh-CN" sz="2000" dirty="0">
                <a:solidFill>
                  <a:srgbClr val="EEECE1">
                    <a:lumMod val="25000"/>
                  </a:srgbClr>
                </a:solidFill>
                <a:cs typeface="+mn-ea"/>
                <a:sym typeface="+mn-lt"/>
                <a:hlinkClick r:id="rId8"/>
              </a:rPr>
              <a:t>www.1ppt.com/xiazai/</a:t>
            </a:r>
            <a:r>
              <a:rPr lang="en-US" altLang="zh-CN" sz="2000" dirty="0">
                <a:solidFill>
                  <a:srgbClr val="EEECE1">
                    <a:lumMod val="25000"/>
                  </a:srgbClr>
                </a:solidFill>
                <a:cs typeface="+mn-ea"/>
                <a:sym typeface="+mn-lt"/>
              </a:rPr>
              <a:t>        PPT</a:t>
            </a:r>
            <a:r>
              <a:rPr lang="zh-CN" altLang="en-US" sz="2000" dirty="0">
                <a:solidFill>
                  <a:srgbClr val="EEECE1">
                    <a:lumMod val="25000"/>
                  </a:srgbClr>
                </a:solidFill>
                <a:cs typeface="+mn-ea"/>
                <a:sym typeface="+mn-lt"/>
              </a:rPr>
              <a:t>教程：</a:t>
            </a:r>
            <a:r>
              <a:rPr lang="en-US" altLang="zh-CN" sz="2000" dirty="0">
                <a:solidFill>
                  <a:srgbClr val="EEECE1">
                    <a:lumMod val="25000"/>
                  </a:srgbClr>
                </a:solidFill>
                <a:cs typeface="+mn-ea"/>
                <a:sym typeface="+mn-lt"/>
                <a:hlinkClick r:id="rId9"/>
              </a:rPr>
              <a:t>www.1ppt.com/powerpoint/</a:t>
            </a:r>
            <a:r>
              <a:rPr lang="en-US" altLang="zh-CN" sz="2000" dirty="0">
                <a:solidFill>
                  <a:srgbClr val="EEECE1">
                    <a:lumMod val="25000"/>
                  </a:srgbClr>
                </a:solidFill>
                <a:cs typeface="+mn-ea"/>
                <a:sym typeface="+mn-lt"/>
              </a:rPr>
              <a:t>      </a:t>
            </a:r>
          </a:p>
          <a:p>
            <a:pPr fontAlgn="auto">
              <a:spcBef>
                <a:spcPts val="0"/>
              </a:spcBef>
              <a:spcAft>
                <a:spcPts val="0"/>
              </a:spcAft>
            </a:pPr>
            <a:r>
              <a:rPr lang="en-US" altLang="zh-CN" sz="2000" dirty="0">
                <a:solidFill>
                  <a:srgbClr val="EEECE1">
                    <a:lumMod val="25000"/>
                  </a:srgbClr>
                </a:solidFill>
                <a:cs typeface="+mn-ea"/>
                <a:sym typeface="+mn-lt"/>
              </a:rPr>
              <a:t>Word</a:t>
            </a:r>
            <a:r>
              <a:rPr lang="zh-CN" altLang="en-US" sz="2000" dirty="0">
                <a:solidFill>
                  <a:srgbClr val="EEECE1">
                    <a:lumMod val="25000"/>
                  </a:srgbClr>
                </a:solidFill>
                <a:cs typeface="+mn-ea"/>
                <a:sym typeface="+mn-lt"/>
              </a:rPr>
              <a:t>教程：</a:t>
            </a:r>
            <a:r>
              <a:rPr lang="en-US" altLang="zh-CN" sz="2000" dirty="0">
                <a:solidFill>
                  <a:srgbClr val="EEECE1">
                    <a:lumMod val="25000"/>
                  </a:srgbClr>
                </a:solidFill>
                <a:cs typeface="+mn-ea"/>
                <a:sym typeface="+mn-lt"/>
                <a:hlinkClick r:id="rId10"/>
              </a:rPr>
              <a:t>www.1ppt.com/word/</a:t>
            </a:r>
            <a:r>
              <a:rPr lang="en-US" altLang="zh-CN" sz="2000" dirty="0">
                <a:solidFill>
                  <a:srgbClr val="EEECE1">
                    <a:lumMod val="25000"/>
                  </a:srgbClr>
                </a:solidFill>
                <a:cs typeface="+mn-ea"/>
                <a:sym typeface="+mn-lt"/>
              </a:rPr>
              <a:t>              Excel</a:t>
            </a:r>
            <a:r>
              <a:rPr lang="zh-CN" altLang="en-US" sz="2000" dirty="0">
                <a:solidFill>
                  <a:srgbClr val="EEECE1">
                    <a:lumMod val="25000"/>
                  </a:srgbClr>
                </a:solidFill>
                <a:cs typeface="+mn-ea"/>
                <a:sym typeface="+mn-lt"/>
              </a:rPr>
              <a:t>教程：</a:t>
            </a:r>
            <a:r>
              <a:rPr lang="en-US" altLang="zh-CN" sz="2000" dirty="0">
                <a:solidFill>
                  <a:srgbClr val="EEECE1">
                    <a:lumMod val="25000"/>
                  </a:srgbClr>
                </a:solidFill>
                <a:cs typeface="+mn-ea"/>
                <a:sym typeface="+mn-lt"/>
                <a:hlinkClick r:id="rId11"/>
              </a:rPr>
              <a:t>www.1ppt.com/excel/</a:t>
            </a:r>
            <a:r>
              <a:rPr lang="en-US" altLang="zh-CN" sz="2000" dirty="0">
                <a:solidFill>
                  <a:srgbClr val="EEECE1">
                    <a:lumMod val="25000"/>
                  </a:srgbClr>
                </a:solidFill>
                <a:cs typeface="+mn-ea"/>
                <a:sym typeface="+mn-lt"/>
              </a:rPr>
              <a:t> </a:t>
            </a:r>
          </a:p>
          <a:p>
            <a:pPr fontAlgn="auto">
              <a:spcBef>
                <a:spcPts val="0"/>
              </a:spcBef>
              <a:spcAft>
                <a:spcPts val="0"/>
              </a:spcAft>
            </a:pPr>
            <a:r>
              <a:rPr lang="en-US" altLang="zh-CN" sz="2000" dirty="0">
                <a:solidFill>
                  <a:srgbClr val="EEECE1">
                    <a:lumMod val="25000"/>
                  </a:srgbClr>
                </a:solidFill>
                <a:cs typeface="+mn-ea"/>
                <a:sym typeface="+mn-lt"/>
              </a:rPr>
              <a:t>PPT</a:t>
            </a:r>
            <a:r>
              <a:rPr lang="zh-CN" altLang="en-US" sz="2000" dirty="0">
                <a:solidFill>
                  <a:srgbClr val="EEECE1">
                    <a:lumMod val="25000"/>
                  </a:srgbClr>
                </a:solidFill>
                <a:cs typeface="+mn-ea"/>
                <a:sym typeface="+mn-lt"/>
              </a:rPr>
              <a:t>课件下载：</a:t>
            </a:r>
            <a:r>
              <a:rPr lang="en-US" altLang="zh-CN" sz="2000" dirty="0">
                <a:solidFill>
                  <a:srgbClr val="EEECE1">
                    <a:lumMod val="25000"/>
                  </a:srgbClr>
                </a:solidFill>
                <a:cs typeface="+mn-ea"/>
                <a:sym typeface="+mn-lt"/>
                <a:hlinkClick r:id="rId12"/>
              </a:rPr>
              <a:t>www.1ppt.com/kejian/</a:t>
            </a:r>
            <a:r>
              <a:rPr lang="en-US" altLang="zh-CN" sz="2000" dirty="0">
                <a:solidFill>
                  <a:srgbClr val="EEECE1">
                    <a:lumMod val="25000"/>
                  </a:srgbClr>
                </a:solidFill>
                <a:cs typeface="+mn-ea"/>
                <a:sym typeface="+mn-lt"/>
              </a:rPr>
              <a:t> </a:t>
            </a:r>
            <a:endParaRPr lang="zh-CN" altLang="en-US" sz="2000" dirty="0">
              <a:solidFill>
                <a:srgbClr val="EEECE1">
                  <a:lumMod val="25000"/>
                </a:srgbClr>
              </a:solidFill>
              <a:cs typeface="+mn-ea"/>
              <a:sym typeface="+mn-lt"/>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mn-lt"/>
              <a:ea typeface="+mn-ea"/>
              <a:cs typeface="+mn-ea"/>
              <a:sym typeface="+mn-lt"/>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mn-lt"/>
                <a:ea typeface="+mn-ea"/>
                <a:cs typeface="+mn-ea"/>
                <a:sym typeface="+mn-lt"/>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mn-lt"/>
              <a:ea typeface="+mn-ea"/>
              <a:cs typeface="+mn-ea"/>
              <a:sym typeface="+mn-lt"/>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mn-lt"/>
                <a:ea typeface="+mn-ea"/>
                <a:cs typeface="+mn-ea"/>
                <a:sym typeface="+mn-lt"/>
              </a:rPr>
              <a:t>不限次数的用于您个人</a:t>
            </a:r>
            <a:r>
              <a:rPr lang="en-US" altLang="zh-CN" sz="1500" kern="0" dirty="0">
                <a:solidFill>
                  <a:prstClr val="white"/>
                </a:solidFill>
                <a:latin typeface="+mn-lt"/>
                <a:ea typeface="+mn-ea"/>
                <a:cs typeface="+mn-ea"/>
                <a:sym typeface="+mn-lt"/>
              </a:rPr>
              <a:t>/</a:t>
            </a:r>
            <a:r>
              <a:rPr lang="zh-CN" altLang="en-US" sz="1500" kern="0" dirty="0">
                <a:solidFill>
                  <a:prstClr val="white"/>
                </a:solidFill>
                <a:latin typeface="+mn-lt"/>
                <a:ea typeface="+mn-ea"/>
                <a:cs typeface="+mn-ea"/>
                <a:sym typeface="+mn-lt"/>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mn-lt"/>
                <a:ea typeface="+mn-ea"/>
                <a:cs typeface="+mn-ea"/>
                <a:sym typeface="+mn-lt"/>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mn-lt"/>
                <a:ea typeface="+mn-ea"/>
                <a:cs typeface="+mn-ea"/>
                <a:sym typeface="+mn-lt"/>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mn-lt"/>
              <a:ea typeface="+mn-ea"/>
              <a:cs typeface="+mn-ea"/>
              <a:sym typeface="+mn-lt"/>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mn-lt"/>
                <a:ea typeface="+mn-ea"/>
                <a:cs typeface="+mn-ea"/>
                <a:sym typeface="+mn-lt"/>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mn-lt"/>
              <a:ea typeface="+mn-ea"/>
              <a:cs typeface="+mn-ea"/>
              <a:sym typeface="+mn-lt"/>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mn-lt"/>
                <a:ea typeface="+mn-ea"/>
                <a:cs typeface="+mn-ea"/>
                <a:sym typeface="+mn-lt"/>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mn-lt"/>
                <a:ea typeface="+mn-ea"/>
                <a:cs typeface="+mn-ea"/>
                <a:sym typeface="+mn-lt"/>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mn-lt"/>
                <a:ea typeface="+mn-ea"/>
                <a:cs typeface="+mn-ea"/>
                <a:sym typeface="+mn-lt"/>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mn-lt"/>
                <a:ea typeface="+mn-ea"/>
                <a:cs typeface="+mn-ea"/>
                <a:sym typeface="+mn-lt"/>
              </a:rPr>
              <a:t>收集整理我们发布的免费资源后，刻录光碟销售。</a:t>
            </a:r>
            <a:endParaRPr lang="zh-CN" altLang="en-GB" sz="1500" kern="0" dirty="0">
              <a:solidFill>
                <a:prstClr val="white"/>
              </a:solidFill>
              <a:latin typeface="+mn-lt"/>
              <a:ea typeface="+mn-ea"/>
              <a:cs typeface="+mn-ea"/>
              <a:sym typeface="+mn-lt"/>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znpgdkr">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znpgdkr">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23238</TotalTime>
  <Words>504</Words>
  <Application>Microsoft Office PowerPoint</Application>
  <PresentationFormat>自定义</PresentationFormat>
  <Paragraphs>29</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2019-11-14T05:19:19Z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