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0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1"/>
          <p:cNvGrpSpPr/>
          <p:nvPr/>
        </p:nvGrpSpPr>
        <p:grpSpPr>
          <a:xfrm>
            <a:off x="1038406" y="3248775"/>
            <a:ext cx="2093484" cy="1570827"/>
            <a:chOff x="2519446" y="3891133"/>
            <a:chExt cx="4186968" cy="3141654"/>
          </a:xfrm>
        </p:grpSpPr>
        <p:sp>
          <p:nvSpPr>
            <p:cNvPr id="81" name="Freeform 7"/>
            <p:cNvSpPr>
              <a:spLocks noEditPoints="1"/>
            </p:cNvSpPr>
            <p:nvPr/>
          </p:nvSpPr>
          <p:spPr bwMode="auto">
            <a:xfrm>
              <a:off x="3977627" y="3891133"/>
              <a:ext cx="1225296" cy="1225296"/>
            </a:xfrm>
            <a:custGeom>
              <a:avLst/>
              <a:gdLst>
                <a:gd name="T0" fmla="*/ 106 w 212"/>
                <a:gd name="T1" fmla="*/ 212 h 212"/>
                <a:gd name="T2" fmla="*/ 0 w 212"/>
                <a:gd name="T3" fmla="*/ 106 h 212"/>
                <a:gd name="T4" fmla="*/ 106 w 212"/>
                <a:gd name="T5" fmla="*/ 0 h 212"/>
                <a:gd name="T6" fmla="*/ 212 w 212"/>
                <a:gd name="T7" fmla="*/ 106 h 212"/>
                <a:gd name="T8" fmla="*/ 106 w 212"/>
                <a:gd name="T9" fmla="*/ 212 h 212"/>
                <a:gd name="T10" fmla="*/ 106 w 212"/>
                <a:gd name="T11" fmla="*/ 20 h 212"/>
                <a:gd name="T12" fmla="*/ 20 w 212"/>
                <a:gd name="T13" fmla="*/ 106 h 212"/>
                <a:gd name="T14" fmla="*/ 106 w 212"/>
                <a:gd name="T15" fmla="*/ 192 h 212"/>
                <a:gd name="T16" fmla="*/ 192 w 212"/>
                <a:gd name="T17" fmla="*/ 106 h 212"/>
                <a:gd name="T18" fmla="*/ 106 w 212"/>
                <a:gd name="T19" fmla="*/ 2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2" h="212">
                  <a:moveTo>
                    <a:pt x="106" y="212"/>
                  </a:moveTo>
                  <a:cubicBezTo>
                    <a:pt x="48" y="212"/>
                    <a:pt x="0" y="165"/>
                    <a:pt x="0" y="106"/>
                  </a:cubicBezTo>
                  <a:cubicBezTo>
                    <a:pt x="0" y="48"/>
                    <a:pt x="48" y="0"/>
                    <a:pt x="106" y="0"/>
                  </a:cubicBezTo>
                  <a:cubicBezTo>
                    <a:pt x="165" y="0"/>
                    <a:pt x="212" y="48"/>
                    <a:pt x="212" y="106"/>
                  </a:cubicBezTo>
                  <a:cubicBezTo>
                    <a:pt x="212" y="165"/>
                    <a:pt x="165" y="212"/>
                    <a:pt x="106" y="212"/>
                  </a:cubicBezTo>
                  <a:close/>
                  <a:moveTo>
                    <a:pt x="106" y="20"/>
                  </a:moveTo>
                  <a:cubicBezTo>
                    <a:pt x="59" y="20"/>
                    <a:pt x="20" y="59"/>
                    <a:pt x="20" y="106"/>
                  </a:cubicBezTo>
                  <a:cubicBezTo>
                    <a:pt x="20" y="154"/>
                    <a:pt x="59" y="192"/>
                    <a:pt x="106" y="192"/>
                  </a:cubicBezTo>
                  <a:cubicBezTo>
                    <a:pt x="154" y="192"/>
                    <a:pt x="192" y="154"/>
                    <a:pt x="192" y="106"/>
                  </a:cubicBezTo>
                  <a:cubicBezTo>
                    <a:pt x="192" y="59"/>
                    <a:pt x="154" y="20"/>
                    <a:pt x="106" y="20"/>
                  </a:cubicBezTo>
                  <a:close/>
                </a:path>
              </a:pathLst>
            </a:custGeom>
            <a:solidFill>
              <a:srgbClr val="4472C4"/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F0502020204030204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82" name="Group 75"/>
            <p:cNvGrpSpPr/>
            <p:nvPr/>
          </p:nvGrpSpPr>
          <p:grpSpPr>
            <a:xfrm>
              <a:off x="2519446" y="5089753"/>
              <a:ext cx="4186968" cy="1943034"/>
              <a:chOff x="2564013" y="6612406"/>
              <a:chExt cx="4186968" cy="1943034"/>
            </a:xfrm>
          </p:grpSpPr>
          <p:sp>
            <p:nvSpPr>
              <p:cNvPr id="84" name="Content Placeholder 19"/>
              <p:cNvSpPr txBox="1">
                <a:spLocks/>
              </p:cNvSpPr>
              <p:nvPr/>
            </p:nvSpPr>
            <p:spPr>
              <a:xfrm>
                <a:off x="2564013" y="7308925"/>
                <a:ext cx="4186968" cy="1246515"/>
              </a:xfrm>
              <a:prstGeom prst="rect">
                <a:avLst/>
              </a:prstGeom>
            </p:spPr>
            <p:txBody>
              <a:bodyPr vert="horz" lIns="91422" tIns="45711" rIns="91422" bIns="45711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F0502020204030204"/>
                    <a:ea typeface="微软雅黑"/>
                    <a:cs typeface="+mn-ea"/>
                    <a:sym typeface="+mn-lt"/>
                  </a:rPr>
                  <a:t>文字是很有艺术性的文字是很有艺术性</a:t>
                </a:r>
                <a:r>
                  <a:rPr kumimoji="0" lang="zh-CN" altLang="en-US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F0502020204030204"/>
                    <a:ea typeface="微软雅黑"/>
                    <a:cs typeface="+mn-ea"/>
                    <a:sym typeface="+mn-lt"/>
                  </a:rPr>
                  <a:t>的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3315867" y="6612406"/>
                <a:ext cx="2655310" cy="830960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F0502020204030204"/>
                    <a:ea typeface="微软雅黑"/>
                    <a:cs typeface="+mn-ea"/>
                    <a:sym typeface="+mn-lt"/>
                  </a:rPr>
                  <a:t>标题</a:t>
                </a:r>
                <a:endParaRPr kumimoji="0" lang="en-US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83" name="TextBox 82"/>
            <p:cNvSpPr txBox="1"/>
            <p:nvPr/>
          </p:nvSpPr>
          <p:spPr>
            <a:xfrm>
              <a:off x="4061518" y="4085139"/>
              <a:ext cx="1039812" cy="830960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rPr>
                <a:t>1</a:t>
              </a:r>
              <a:endParaRPr kumimoji="0" lang="en-US" sz="2100" b="1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86" name="Group 4"/>
          <p:cNvGrpSpPr/>
          <p:nvPr/>
        </p:nvGrpSpPr>
        <p:grpSpPr>
          <a:xfrm>
            <a:off x="4850476" y="3248364"/>
            <a:ext cx="2093484" cy="1571238"/>
            <a:chOff x="10143586" y="3890311"/>
            <a:chExt cx="4186968" cy="3142476"/>
          </a:xfrm>
        </p:grpSpPr>
        <p:sp>
          <p:nvSpPr>
            <p:cNvPr id="87" name="Freeform 6"/>
            <p:cNvSpPr>
              <a:spLocks noEditPoints="1"/>
            </p:cNvSpPr>
            <p:nvPr/>
          </p:nvSpPr>
          <p:spPr bwMode="auto">
            <a:xfrm>
              <a:off x="11586693" y="3890311"/>
              <a:ext cx="1225296" cy="1225296"/>
            </a:xfrm>
            <a:custGeom>
              <a:avLst/>
              <a:gdLst>
                <a:gd name="T0" fmla="*/ 106 w 212"/>
                <a:gd name="T1" fmla="*/ 212 h 212"/>
                <a:gd name="T2" fmla="*/ 0 w 212"/>
                <a:gd name="T3" fmla="*/ 106 h 212"/>
                <a:gd name="T4" fmla="*/ 106 w 212"/>
                <a:gd name="T5" fmla="*/ 0 h 212"/>
                <a:gd name="T6" fmla="*/ 212 w 212"/>
                <a:gd name="T7" fmla="*/ 106 h 212"/>
                <a:gd name="T8" fmla="*/ 106 w 212"/>
                <a:gd name="T9" fmla="*/ 212 h 212"/>
                <a:gd name="T10" fmla="*/ 106 w 212"/>
                <a:gd name="T11" fmla="*/ 20 h 212"/>
                <a:gd name="T12" fmla="*/ 20 w 212"/>
                <a:gd name="T13" fmla="*/ 106 h 212"/>
                <a:gd name="T14" fmla="*/ 106 w 212"/>
                <a:gd name="T15" fmla="*/ 192 h 212"/>
                <a:gd name="T16" fmla="*/ 192 w 212"/>
                <a:gd name="T17" fmla="*/ 106 h 212"/>
                <a:gd name="T18" fmla="*/ 106 w 212"/>
                <a:gd name="T19" fmla="*/ 2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2" h="212">
                  <a:moveTo>
                    <a:pt x="106" y="212"/>
                  </a:moveTo>
                  <a:cubicBezTo>
                    <a:pt x="48" y="212"/>
                    <a:pt x="0" y="165"/>
                    <a:pt x="0" y="106"/>
                  </a:cubicBezTo>
                  <a:cubicBezTo>
                    <a:pt x="0" y="48"/>
                    <a:pt x="48" y="0"/>
                    <a:pt x="106" y="0"/>
                  </a:cubicBezTo>
                  <a:cubicBezTo>
                    <a:pt x="165" y="0"/>
                    <a:pt x="212" y="48"/>
                    <a:pt x="212" y="106"/>
                  </a:cubicBezTo>
                  <a:cubicBezTo>
                    <a:pt x="212" y="165"/>
                    <a:pt x="165" y="212"/>
                    <a:pt x="106" y="212"/>
                  </a:cubicBezTo>
                  <a:close/>
                  <a:moveTo>
                    <a:pt x="106" y="20"/>
                  </a:moveTo>
                  <a:cubicBezTo>
                    <a:pt x="59" y="20"/>
                    <a:pt x="20" y="59"/>
                    <a:pt x="20" y="106"/>
                  </a:cubicBezTo>
                  <a:cubicBezTo>
                    <a:pt x="20" y="154"/>
                    <a:pt x="59" y="192"/>
                    <a:pt x="106" y="192"/>
                  </a:cubicBezTo>
                  <a:cubicBezTo>
                    <a:pt x="154" y="192"/>
                    <a:pt x="192" y="154"/>
                    <a:pt x="192" y="106"/>
                  </a:cubicBezTo>
                  <a:cubicBezTo>
                    <a:pt x="192" y="59"/>
                    <a:pt x="154" y="20"/>
                    <a:pt x="106" y="2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F0502020204030204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88" name="Group 82"/>
            <p:cNvGrpSpPr/>
            <p:nvPr/>
          </p:nvGrpSpPr>
          <p:grpSpPr>
            <a:xfrm>
              <a:off x="10143586" y="5089753"/>
              <a:ext cx="4186968" cy="1943034"/>
              <a:chOff x="2564013" y="6612406"/>
              <a:chExt cx="4186968" cy="1943034"/>
            </a:xfrm>
          </p:grpSpPr>
          <p:sp>
            <p:nvSpPr>
              <p:cNvPr id="90" name="Content Placeholder 19"/>
              <p:cNvSpPr txBox="1">
                <a:spLocks/>
              </p:cNvSpPr>
              <p:nvPr/>
            </p:nvSpPr>
            <p:spPr>
              <a:xfrm>
                <a:off x="2564013" y="7308925"/>
                <a:ext cx="4186968" cy="1246515"/>
              </a:xfrm>
              <a:prstGeom prst="rect">
                <a:avLst/>
              </a:prstGeom>
            </p:spPr>
            <p:txBody>
              <a:bodyPr vert="horz" lIns="91422" tIns="45711" rIns="91422" bIns="45711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F0502020204030204"/>
                    <a:ea typeface="微软雅黑"/>
                    <a:cs typeface="+mn-ea"/>
                    <a:sym typeface="+mn-lt"/>
                  </a:rPr>
                  <a:t>文字是很有艺术性的文字是很有艺术性</a:t>
                </a:r>
                <a:r>
                  <a:rPr kumimoji="0" lang="zh-CN" altLang="en-US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F0502020204030204"/>
                    <a:ea typeface="微软雅黑"/>
                    <a:cs typeface="+mn-ea"/>
                    <a:sym typeface="+mn-lt"/>
                  </a:rPr>
                  <a:t>的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3315867" y="6612406"/>
                <a:ext cx="2655310" cy="830960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F0502020204030204"/>
                    <a:ea typeface="微软雅黑"/>
                    <a:cs typeface="+mn-ea"/>
                    <a:sym typeface="+mn-lt"/>
                  </a:rPr>
                  <a:t>标题</a:t>
                </a:r>
                <a:endParaRPr kumimoji="0" lang="en-US" altLang="zh-CN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89" name="TextBox 88"/>
            <p:cNvSpPr txBox="1"/>
            <p:nvPr/>
          </p:nvSpPr>
          <p:spPr>
            <a:xfrm>
              <a:off x="11660880" y="4085139"/>
              <a:ext cx="1039812" cy="830960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A5A5A5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rPr>
                <a:t>3</a:t>
              </a:r>
              <a:endParaRPr kumimoji="0" lang="en-US" sz="2100" b="1" i="0" u="none" strike="noStrike" kern="0" cap="none" spc="0" normalizeH="0" baseline="0" noProof="0" dirty="0" smtClean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Arial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92" name="Group 5"/>
          <p:cNvGrpSpPr/>
          <p:nvPr/>
        </p:nvGrpSpPr>
        <p:grpSpPr>
          <a:xfrm>
            <a:off x="6753643" y="3257876"/>
            <a:ext cx="2093484" cy="1570827"/>
            <a:chOff x="13949921" y="3909336"/>
            <a:chExt cx="4186968" cy="3141654"/>
          </a:xfrm>
        </p:grpSpPr>
        <p:sp>
          <p:nvSpPr>
            <p:cNvPr id="93" name="Freeform 7"/>
            <p:cNvSpPr>
              <a:spLocks noEditPoints="1"/>
            </p:cNvSpPr>
            <p:nvPr/>
          </p:nvSpPr>
          <p:spPr bwMode="auto">
            <a:xfrm>
              <a:off x="15408102" y="3909336"/>
              <a:ext cx="1225296" cy="1225296"/>
            </a:xfrm>
            <a:custGeom>
              <a:avLst/>
              <a:gdLst>
                <a:gd name="T0" fmla="*/ 106 w 212"/>
                <a:gd name="T1" fmla="*/ 212 h 212"/>
                <a:gd name="T2" fmla="*/ 0 w 212"/>
                <a:gd name="T3" fmla="*/ 106 h 212"/>
                <a:gd name="T4" fmla="*/ 106 w 212"/>
                <a:gd name="T5" fmla="*/ 0 h 212"/>
                <a:gd name="T6" fmla="*/ 212 w 212"/>
                <a:gd name="T7" fmla="*/ 106 h 212"/>
                <a:gd name="T8" fmla="*/ 106 w 212"/>
                <a:gd name="T9" fmla="*/ 212 h 212"/>
                <a:gd name="T10" fmla="*/ 106 w 212"/>
                <a:gd name="T11" fmla="*/ 20 h 212"/>
                <a:gd name="T12" fmla="*/ 20 w 212"/>
                <a:gd name="T13" fmla="*/ 106 h 212"/>
                <a:gd name="T14" fmla="*/ 106 w 212"/>
                <a:gd name="T15" fmla="*/ 192 h 212"/>
                <a:gd name="T16" fmla="*/ 192 w 212"/>
                <a:gd name="T17" fmla="*/ 106 h 212"/>
                <a:gd name="T18" fmla="*/ 106 w 212"/>
                <a:gd name="T19" fmla="*/ 2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2" h="212">
                  <a:moveTo>
                    <a:pt x="106" y="212"/>
                  </a:moveTo>
                  <a:cubicBezTo>
                    <a:pt x="48" y="212"/>
                    <a:pt x="0" y="165"/>
                    <a:pt x="0" y="106"/>
                  </a:cubicBezTo>
                  <a:cubicBezTo>
                    <a:pt x="0" y="48"/>
                    <a:pt x="48" y="0"/>
                    <a:pt x="106" y="0"/>
                  </a:cubicBezTo>
                  <a:cubicBezTo>
                    <a:pt x="165" y="0"/>
                    <a:pt x="212" y="48"/>
                    <a:pt x="212" y="106"/>
                  </a:cubicBezTo>
                  <a:cubicBezTo>
                    <a:pt x="212" y="165"/>
                    <a:pt x="165" y="212"/>
                    <a:pt x="106" y="212"/>
                  </a:cubicBezTo>
                  <a:close/>
                  <a:moveTo>
                    <a:pt x="106" y="20"/>
                  </a:moveTo>
                  <a:cubicBezTo>
                    <a:pt x="59" y="20"/>
                    <a:pt x="20" y="59"/>
                    <a:pt x="20" y="106"/>
                  </a:cubicBezTo>
                  <a:cubicBezTo>
                    <a:pt x="20" y="154"/>
                    <a:pt x="59" y="192"/>
                    <a:pt x="106" y="192"/>
                  </a:cubicBezTo>
                  <a:cubicBezTo>
                    <a:pt x="154" y="192"/>
                    <a:pt x="192" y="154"/>
                    <a:pt x="192" y="106"/>
                  </a:cubicBezTo>
                  <a:cubicBezTo>
                    <a:pt x="192" y="59"/>
                    <a:pt x="154" y="20"/>
                    <a:pt x="106" y="2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F0502020204030204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94" name="Group 114"/>
            <p:cNvGrpSpPr/>
            <p:nvPr/>
          </p:nvGrpSpPr>
          <p:grpSpPr>
            <a:xfrm>
              <a:off x="13949921" y="5107956"/>
              <a:ext cx="4186968" cy="1943034"/>
              <a:chOff x="2564013" y="6612406"/>
              <a:chExt cx="4186968" cy="1943034"/>
            </a:xfrm>
          </p:grpSpPr>
          <p:sp>
            <p:nvSpPr>
              <p:cNvPr id="96" name="Content Placeholder 19"/>
              <p:cNvSpPr txBox="1">
                <a:spLocks/>
              </p:cNvSpPr>
              <p:nvPr/>
            </p:nvSpPr>
            <p:spPr>
              <a:xfrm>
                <a:off x="2564013" y="7308925"/>
                <a:ext cx="4186968" cy="1246515"/>
              </a:xfrm>
              <a:prstGeom prst="rect">
                <a:avLst/>
              </a:prstGeom>
            </p:spPr>
            <p:txBody>
              <a:bodyPr vert="horz" lIns="91422" tIns="45711" rIns="91422" bIns="45711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F0502020204030204"/>
                    <a:ea typeface="微软雅黑"/>
                    <a:cs typeface="+mn-ea"/>
                    <a:sym typeface="+mn-lt"/>
                  </a:rPr>
                  <a:t>文字是很有艺术性的文字是很有艺术性</a:t>
                </a:r>
                <a:r>
                  <a:rPr kumimoji="0" lang="zh-CN" altLang="en-US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F0502020204030204"/>
                    <a:ea typeface="微软雅黑"/>
                    <a:cs typeface="+mn-ea"/>
                    <a:sym typeface="+mn-lt"/>
                  </a:rPr>
                  <a:t>的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3028811" y="6612406"/>
                <a:ext cx="3240298" cy="830960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F0502020204030204"/>
                    <a:ea typeface="微软雅黑"/>
                    <a:cs typeface="+mn-ea"/>
                    <a:sym typeface="+mn-lt"/>
                  </a:rPr>
                  <a:t>标题</a:t>
                </a:r>
                <a:endParaRPr kumimoji="0" lang="en-US" altLang="zh-CN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95" name="TextBox 94"/>
            <p:cNvSpPr txBox="1"/>
            <p:nvPr/>
          </p:nvSpPr>
          <p:spPr>
            <a:xfrm>
              <a:off x="15493269" y="4085140"/>
              <a:ext cx="1039812" cy="830960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rPr>
                <a:t>4</a:t>
              </a:r>
              <a:endParaRPr kumimoji="0" lang="en-US" sz="21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98" name="Group 6"/>
          <p:cNvGrpSpPr/>
          <p:nvPr/>
        </p:nvGrpSpPr>
        <p:grpSpPr>
          <a:xfrm>
            <a:off x="8650751" y="3257876"/>
            <a:ext cx="2093484" cy="1570827"/>
            <a:chOff x="17744136" y="3909336"/>
            <a:chExt cx="4186968" cy="3141654"/>
          </a:xfrm>
        </p:grpSpPr>
        <p:sp>
          <p:nvSpPr>
            <p:cNvPr id="99" name="Freeform 9"/>
            <p:cNvSpPr>
              <a:spLocks noEditPoints="1"/>
            </p:cNvSpPr>
            <p:nvPr/>
          </p:nvSpPr>
          <p:spPr bwMode="auto">
            <a:xfrm>
              <a:off x="19175909" y="3909336"/>
              <a:ext cx="1225296" cy="1225296"/>
            </a:xfrm>
            <a:custGeom>
              <a:avLst/>
              <a:gdLst>
                <a:gd name="T0" fmla="*/ 106 w 212"/>
                <a:gd name="T1" fmla="*/ 212 h 212"/>
                <a:gd name="T2" fmla="*/ 0 w 212"/>
                <a:gd name="T3" fmla="*/ 106 h 212"/>
                <a:gd name="T4" fmla="*/ 106 w 212"/>
                <a:gd name="T5" fmla="*/ 0 h 212"/>
                <a:gd name="T6" fmla="*/ 212 w 212"/>
                <a:gd name="T7" fmla="*/ 106 h 212"/>
                <a:gd name="T8" fmla="*/ 106 w 212"/>
                <a:gd name="T9" fmla="*/ 212 h 212"/>
                <a:gd name="T10" fmla="*/ 106 w 212"/>
                <a:gd name="T11" fmla="*/ 20 h 212"/>
                <a:gd name="T12" fmla="*/ 20 w 212"/>
                <a:gd name="T13" fmla="*/ 106 h 212"/>
                <a:gd name="T14" fmla="*/ 106 w 212"/>
                <a:gd name="T15" fmla="*/ 192 h 212"/>
                <a:gd name="T16" fmla="*/ 192 w 212"/>
                <a:gd name="T17" fmla="*/ 106 h 212"/>
                <a:gd name="T18" fmla="*/ 106 w 212"/>
                <a:gd name="T19" fmla="*/ 2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2" h="212">
                  <a:moveTo>
                    <a:pt x="106" y="212"/>
                  </a:moveTo>
                  <a:cubicBezTo>
                    <a:pt x="48" y="212"/>
                    <a:pt x="0" y="165"/>
                    <a:pt x="0" y="106"/>
                  </a:cubicBezTo>
                  <a:cubicBezTo>
                    <a:pt x="0" y="48"/>
                    <a:pt x="48" y="0"/>
                    <a:pt x="106" y="0"/>
                  </a:cubicBezTo>
                  <a:cubicBezTo>
                    <a:pt x="165" y="0"/>
                    <a:pt x="212" y="48"/>
                    <a:pt x="212" y="106"/>
                  </a:cubicBezTo>
                  <a:cubicBezTo>
                    <a:pt x="212" y="165"/>
                    <a:pt x="165" y="212"/>
                    <a:pt x="106" y="212"/>
                  </a:cubicBezTo>
                  <a:close/>
                  <a:moveTo>
                    <a:pt x="106" y="20"/>
                  </a:moveTo>
                  <a:cubicBezTo>
                    <a:pt x="59" y="20"/>
                    <a:pt x="20" y="59"/>
                    <a:pt x="20" y="106"/>
                  </a:cubicBezTo>
                  <a:cubicBezTo>
                    <a:pt x="20" y="154"/>
                    <a:pt x="59" y="192"/>
                    <a:pt x="106" y="192"/>
                  </a:cubicBezTo>
                  <a:cubicBezTo>
                    <a:pt x="154" y="192"/>
                    <a:pt x="192" y="154"/>
                    <a:pt x="192" y="106"/>
                  </a:cubicBezTo>
                  <a:cubicBezTo>
                    <a:pt x="192" y="59"/>
                    <a:pt x="154" y="20"/>
                    <a:pt x="106" y="20"/>
                  </a:cubicBezTo>
                  <a:close/>
                </a:path>
              </a:pathLst>
            </a:custGeom>
            <a:solidFill>
              <a:srgbClr val="5B9BD5"/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F0502020204030204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100" name="Group 117"/>
            <p:cNvGrpSpPr/>
            <p:nvPr/>
          </p:nvGrpSpPr>
          <p:grpSpPr>
            <a:xfrm>
              <a:off x="17744136" y="5107956"/>
              <a:ext cx="4186968" cy="1943034"/>
              <a:chOff x="2564013" y="6612406"/>
              <a:chExt cx="4186968" cy="1943034"/>
            </a:xfrm>
          </p:grpSpPr>
          <p:sp>
            <p:nvSpPr>
              <p:cNvPr id="102" name="Content Placeholder 19"/>
              <p:cNvSpPr txBox="1">
                <a:spLocks/>
              </p:cNvSpPr>
              <p:nvPr/>
            </p:nvSpPr>
            <p:spPr>
              <a:xfrm>
                <a:off x="2564013" y="7308925"/>
                <a:ext cx="4186968" cy="1246515"/>
              </a:xfrm>
              <a:prstGeom prst="rect">
                <a:avLst/>
              </a:prstGeom>
            </p:spPr>
            <p:txBody>
              <a:bodyPr vert="horz" lIns="91422" tIns="45711" rIns="91422" bIns="45711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F0502020204030204"/>
                    <a:ea typeface="微软雅黑"/>
                    <a:cs typeface="+mn-ea"/>
                    <a:sym typeface="+mn-lt"/>
                  </a:rPr>
                  <a:t>文字是很有艺术性的文字是很有艺术</a:t>
                </a:r>
                <a:r>
                  <a:rPr kumimoji="0" lang="zh-CN" altLang="en-US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F0502020204030204"/>
                    <a:ea typeface="微软雅黑"/>
                    <a:cs typeface="+mn-ea"/>
                    <a:sym typeface="+mn-lt"/>
                  </a:rPr>
                  <a:t>性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2564013" y="6612406"/>
                <a:ext cx="4186968" cy="830960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F0502020204030204"/>
                    <a:ea typeface="微软雅黑"/>
                    <a:cs typeface="+mn-ea"/>
                    <a:sym typeface="+mn-lt"/>
                  </a:rPr>
                  <a:t>标题</a:t>
                </a:r>
                <a:endParaRPr kumimoji="0" lang="en-US" altLang="zh-CN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101" name="TextBox 100"/>
            <p:cNvSpPr txBox="1"/>
            <p:nvPr/>
          </p:nvSpPr>
          <p:spPr>
            <a:xfrm>
              <a:off x="19273994" y="4085140"/>
              <a:ext cx="1039812" cy="830960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B9BD5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rPr>
                <a:t>5</a:t>
              </a:r>
              <a:endParaRPr kumimoji="0" lang="en-US" sz="2100" b="1" i="0" u="none" strike="noStrike" kern="0" cap="none" spc="0" normalizeH="0" baseline="0" noProof="0" dirty="0" smtClean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Arial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04" name="Group 7"/>
          <p:cNvGrpSpPr/>
          <p:nvPr/>
        </p:nvGrpSpPr>
        <p:grpSpPr>
          <a:xfrm>
            <a:off x="1038406" y="5476757"/>
            <a:ext cx="2093484" cy="1570827"/>
            <a:chOff x="2519446" y="8347097"/>
            <a:chExt cx="4186968" cy="3141654"/>
          </a:xfrm>
        </p:grpSpPr>
        <p:sp>
          <p:nvSpPr>
            <p:cNvPr id="105" name="Freeform 7"/>
            <p:cNvSpPr>
              <a:spLocks noEditPoints="1"/>
            </p:cNvSpPr>
            <p:nvPr/>
          </p:nvSpPr>
          <p:spPr bwMode="auto">
            <a:xfrm>
              <a:off x="3977627" y="8347097"/>
              <a:ext cx="1225296" cy="1225296"/>
            </a:xfrm>
            <a:custGeom>
              <a:avLst/>
              <a:gdLst>
                <a:gd name="T0" fmla="*/ 106 w 212"/>
                <a:gd name="T1" fmla="*/ 212 h 212"/>
                <a:gd name="T2" fmla="*/ 0 w 212"/>
                <a:gd name="T3" fmla="*/ 106 h 212"/>
                <a:gd name="T4" fmla="*/ 106 w 212"/>
                <a:gd name="T5" fmla="*/ 0 h 212"/>
                <a:gd name="T6" fmla="*/ 212 w 212"/>
                <a:gd name="T7" fmla="*/ 106 h 212"/>
                <a:gd name="T8" fmla="*/ 106 w 212"/>
                <a:gd name="T9" fmla="*/ 212 h 212"/>
                <a:gd name="T10" fmla="*/ 106 w 212"/>
                <a:gd name="T11" fmla="*/ 20 h 212"/>
                <a:gd name="T12" fmla="*/ 20 w 212"/>
                <a:gd name="T13" fmla="*/ 106 h 212"/>
                <a:gd name="T14" fmla="*/ 106 w 212"/>
                <a:gd name="T15" fmla="*/ 192 h 212"/>
                <a:gd name="T16" fmla="*/ 192 w 212"/>
                <a:gd name="T17" fmla="*/ 106 h 212"/>
                <a:gd name="T18" fmla="*/ 106 w 212"/>
                <a:gd name="T19" fmla="*/ 2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2" h="212">
                  <a:moveTo>
                    <a:pt x="106" y="212"/>
                  </a:moveTo>
                  <a:cubicBezTo>
                    <a:pt x="48" y="212"/>
                    <a:pt x="0" y="165"/>
                    <a:pt x="0" y="106"/>
                  </a:cubicBezTo>
                  <a:cubicBezTo>
                    <a:pt x="0" y="48"/>
                    <a:pt x="48" y="0"/>
                    <a:pt x="106" y="0"/>
                  </a:cubicBezTo>
                  <a:cubicBezTo>
                    <a:pt x="165" y="0"/>
                    <a:pt x="212" y="48"/>
                    <a:pt x="212" y="106"/>
                  </a:cubicBezTo>
                  <a:cubicBezTo>
                    <a:pt x="212" y="165"/>
                    <a:pt x="165" y="212"/>
                    <a:pt x="106" y="212"/>
                  </a:cubicBezTo>
                  <a:close/>
                  <a:moveTo>
                    <a:pt x="106" y="20"/>
                  </a:moveTo>
                  <a:cubicBezTo>
                    <a:pt x="59" y="20"/>
                    <a:pt x="20" y="59"/>
                    <a:pt x="20" y="106"/>
                  </a:cubicBezTo>
                  <a:cubicBezTo>
                    <a:pt x="20" y="154"/>
                    <a:pt x="59" y="192"/>
                    <a:pt x="106" y="192"/>
                  </a:cubicBezTo>
                  <a:cubicBezTo>
                    <a:pt x="154" y="192"/>
                    <a:pt x="192" y="154"/>
                    <a:pt x="192" y="106"/>
                  </a:cubicBezTo>
                  <a:cubicBezTo>
                    <a:pt x="192" y="59"/>
                    <a:pt x="154" y="20"/>
                    <a:pt x="106" y="20"/>
                  </a:cubicBezTo>
                  <a:close/>
                </a:path>
              </a:pathLst>
            </a:custGeom>
            <a:solidFill>
              <a:srgbClr val="5B9BD5"/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F0502020204030204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106" name="Group 132"/>
            <p:cNvGrpSpPr/>
            <p:nvPr/>
          </p:nvGrpSpPr>
          <p:grpSpPr>
            <a:xfrm>
              <a:off x="2519446" y="9545717"/>
              <a:ext cx="4186968" cy="1943034"/>
              <a:chOff x="2564013" y="6612406"/>
              <a:chExt cx="4186968" cy="1943034"/>
            </a:xfrm>
          </p:grpSpPr>
          <p:sp>
            <p:nvSpPr>
              <p:cNvPr id="108" name="Content Placeholder 19"/>
              <p:cNvSpPr txBox="1">
                <a:spLocks/>
              </p:cNvSpPr>
              <p:nvPr/>
            </p:nvSpPr>
            <p:spPr>
              <a:xfrm>
                <a:off x="2564013" y="7308925"/>
                <a:ext cx="4186968" cy="1246515"/>
              </a:xfrm>
              <a:prstGeom prst="rect">
                <a:avLst/>
              </a:prstGeom>
            </p:spPr>
            <p:txBody>
              <a:bodyPr vert="horz" lIns="91422" tIns="45711" rIns="91422" bIns="45711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F0502020204030204"/>
                    <a:ea typeface="微软雅黑"/>
                    <a:cs typeface="+mn-ea"/>
                    <a:sym typeface="+mn-lt"/>
                  </a:rPr>
                  <a:t>文字是很有艺术性的文字是很有艺术性</a:t>
                </a:r>
                <a:r>
                  <a:rPr kumimoji="0" lang="zh-CN" altLang="en-US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F0502020204030204"/>
                    <a:ea typeface="微软雅黑"/>
                    <a:cs typeface="+mn-ea"/>
                    <a:sym typeface="+mn-lt"/>
                  </a:rPr>
                  <a:t>的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3315867" y="6612406"/>
                <a:ext cx="2655310" cy="830960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F0502020204030204"/>
                    <a:ea typeface="微软雅黑"/>
                    <a:cs typeface="+mn-ea"/>
                    <a:sym typeface="+mn-lt"/>
                  </a:rPr>
                  <a:t>标题</a:t>
                </a:r>
                <a:endParaRPr kumimoji="0" lang="en-US" altLang="zh-CN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107" name="TextBox 106"/>
            <p:cNvSpPr txBox="1"/>
            <p:nvPr/>
          </p:nvSpPr>
          <p:spPr>
            <a:xfrm>
              <a:off x="4061518" y="8541103"/>
              <a:ext cx="1039812" cy="830960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B9BD5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rPr>
                <a:t>6</a:t>
              </a:r>
              <a:endParaRPr kumimoji="0" lang="en-US" sz="2100" b="1" i="0" u="none" strike="noStrike" kern="0" cap="none" spc="0" normalizeH="0" baseline="0" noProof="0" dirty="0" smtClean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Arial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10" name="Group 8"/>
          <p:cNvGrpSpPr/>
          <p:nvPr/>
        </p:nvGrpSpPr>
        <p:grpSpPr>
          <a:xfrm>
            <a:off x="2935513" y="5476757"/>
            <a:ext cx="2093484" cy="1570827"/>
            <a:chOff x="6313661" y="8347097"/>
            <a:chExt cx="4186968" cy="3141654"/>
          </a:xfrm>
        </p:grpSpPr>
        <p:sp>
          <p:nvSpPr>
            <p:cNvPr id="111" name="Freeform 9"/>
            <p:cNvSpPr>
              <a:spLocks noEditPoints="1"/>
            </p:cNvSpPr>
            <p:nvPr/>
          </p:nvSpPr>
          <p:spPr bwMode="auto">
            <a:xfrm>
              <a:off x="7745434" y="8347097"/>
              <a:ext cx="1225296" cy="1225296"/>
            </a:xfrm>
            <a:custGeom>
              <a:avLst/>
              <a:gdLst>
                <a:gd name="T0" fmla="*/ 106 w 212"/>
                <a:gd name="T1" fmla="*/ 212 h 212"/>
                <a:gd name="T2" fmla="*/ 0 w 212"/>
                <a:gd name="T3" fmla="*/ 106 h 212"/>
                <a:gd name="T4" fmla="*/ 106 w 212"/>
                <a:gd name="T5" fmla="*/ 0 h 212"/>
                <a:gd name="T6" fmla="*/ 212 w 212"/>
                <a:gd name="T7" fmla="*/ 106 h 212"/>
                <a:gd name="T8" fmla="*/ 106 w 212"/>
                <a:gd name="T9" fmla="*/ 212 h 212"/>
                <a:gd name="T10" fmla="*/ 106 w 212"/>
                <a:gd name="T11" fmla="*/ 20 h 212"/>
                <a:gd name="T12" fmla="*/ 20 w 212"/>
                <a:gd name="T13" fmla="*/ 106 h 212"/>
                <a:gd name="T14" fmla="*/ 106 w 212"/>
                <a:gd name="T15" fmla="*/ 192 h 212"/>
                <a:gd name="T16" fmla="*/ 192 w 212"/>
                <a:gd name="T17" fmla="*/ 106 h 212"/>
                <a:gd name="T18" fmla="*/ 106 w 212"/>
                <a:gd name="T19" fmla="*/ 2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2" h="212">
                  <a:moveTo>
                    <a:pt x="106" y="212"/>
                  </a:moveTo>
                  <a:cubicBezTo>
                    <a:pt x="48" y="212"/>
                    <a:pt x="0" y="165"/>
                    <a:pt x="0" y="106"/>
                  </a:cubicBezTo>
                  <a:cubicBezTo>
                    <a:pt x="0" y="48"/>
                    <a:pt x="48" y="0"/>
                    <a:pt x="106" y="0"/>
                  </a:cubicBezTo>
                  <a:cubicBezTo>
                    <a:pt x="165" y="0"/>
                    <a:pt x="212" y="48"/>
                    <a:pt x="212" y="106"/>
                  </a:cubicBezTo>
                  <a:cubicBezTo>
                    <a:pt x="212" y="165"/>
                    <a:pt x="165" y="212"/>
                    <a:pt x="106" y="212"/>
                  </a:cubicBezTo>
                  <a:close/>
                  <a:moveTo>
                    <a:pt x="106" y="20"/>
                  </a:moveTo>
                  <a:cubicBezTo>
                    <a:pt x="59" y="20"/>
                    <a:pt x="20" y="59"/>
                    <a:pt x="20" y="106"/>
                  </a:cubicBezTo>
                  <a:cubicBezTo>
                    <a:pt x="20" y="154"/>
                    <a:pt x="59" y="192"/>
                    <a:pt x="106" y="192"/>
                  </a:cubicBezTo>
                  <a:cubicBezTo>
                    <a:pt x="154" y="192"/>
                    <a:pt x="192" y="154"/>
                    <a:pt x="192" y="106"/>
                  </a:cubicBezTo>
                  <a:cubicBezTo>
                    <a:pt x="192" y="59"/>
                    <a:pt x="154" y="20"/>
                    <a:pt x="106" y="2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F0502020204030204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112" name="Group 135"/>
            <p:cNvGrpSpPr/>
            <p:nvPr/>
          </p:nvGrpSpPr>
          <p:grpSpPr>
            <a:xfrm>
              <a:off x="6313661" y="9545717"/>
              <a:ext cx="4186968" cy="1943034"/>
              <a:chOff x="2564013" y="6612406"/>
              <a:chExt cx="4186968" cy="1943034"/>
            </a:xfrm>
          </p:grpSpPr>
          <p:sp>
            <p:nvSpPr>
              <p:cNvPr id="114" name="Content Placeholder 19"/>
              <p:cNvSpPr txBox="1">
                <a:spLocks/>
              </p:cNvSpPr>
              <p:nvPr/>
            </p:nvSpPr>
            <p:spPr>
              <a:xfrm>
                <a:off x="2564013" y="7308925"/>
                <a:ext cx="4186968" cy="1246515"/>
              </a:xfrm>
              <a:prstGeom prst="rect">
                <a:avLst/>
              </a:prstGeom>
            </p:spPr>
            <p:txBody>
              <a:bodyPr vert="horz" lIns="91422" tIns="45711" rIns="91422" bIns="45711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F0502020204030204"/>
                    <a:ea typeface="微软雅黑"/>
                    <a:cs typeface="+mn-ea"/>
                    <a:sym typeface="+mn-lt"/>
                  </a:rPr>
                  <a:t>文字是很有艺术性的文字是很有艺术性</a:t>
                </a:r>
                <a:r>
                  <a:rPr kumimoji="0" lang="zh-CN" altLang="en-US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F0502020204030204"/>
                    <a:ea typeface="微软雅黑"/>
                    <a:cs typeface="+mn-ea"/>
                    <a:sym typeface="+mn-lt"/>
                  </a:rPr>
                  <a:t>的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3315867" y="6612406"/>
                <a:ext cx="2655310" cy="830960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F0502020204030204"/>
                    <a:ea typeface="微软雅黑"/>
                    <a:cs typeface="+mn-ea"/>
                    <a:sym typeface="+mn-lt"/>
                  </a:rPr>
                  <a:t>标题</a:t>
                </a:r>
                <a:endParaRPr kumimoji="0" lang="en-US" altLang="zh-CN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113" name="TextBox 112"/>
            <p:cNvSpPr txBox="1"/>
            <p:nvPr/>
          </p:nvSpPr>
          <p:spPr>
            <a:xfrm>
              <a:off x="7847693" y="8518823"/>
              <a:ext cx="1039812" cy="830960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rPr>
                <a:t>7</a:t>
              </a:r>
              <a:endParaRPr kumimoji="0" lang="en-US" sz="21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16" name="Group 9"/>
          <p:cNvGrpSpPr/>
          <p:nvPr/>
        </p:nvGrpSpPr>
        <p:grpSpPr>
          <a:xfrm>
            <a:off x="4850476" y="5487486"/>
            <a:ext cx="2093484" cy="1560098"/>
            <a:chOff x="10143586" y="8368555"/>
            <a:chExt cx="4186968" cy="3120196"/>
          </a:xfrm>
        </p:grpSpPr>
        <p:sp>
          <p:nvSpPr>
            <p:cNvPr id="117" name="Freeform 6"/>
            <p:cNvSpPr>
              <a:spLocks noEditPoints="1"/>
            </p:cNvSpPr>
            <p:nvPr/>
          </p:nvSpPr>
          <p:spPr bwMode="auto">
            <a:xfrm>
              <a:off x="11564413" y="8368555"/>
              <a:ext cx="1225296" cy="1225296"/>
            </a:xfrm>
            <a:custGeom>
              <a:avLst/>
              <a:gdLst>
                <a:gd name="T0" fmla="*/ 106 w 212"/>
                <a:gd name="T1" fmla="*/ 212 h 212"/>
                <a:gd name="T2" fmla="*/ 0 w 212"/>
                <a:gd name="T3" fmla="*/ 106 h 212"/>
                <a:gd name="T4" fmla="*/ 106 w 212"/>
                <a:gd name="T5" fmla="*/ 0 h 212"/>
                <a:gd name="T6" fmla="*/ 212 w 212"/>
                <a:gd name="T7" fmla="*/ 106 h 212"/>
                <a:gd name="T8" fmla="*/ 106 w 212"/>
                <a:gd name="T9" fmla="*/ 212 h 212"/>
                <a:gd name="T10" fmla="*/ 106 w 212"/>
                <a:gd name="T11" fmla="*/ 20 h 212"/>
                <a:gd name="T12" fmla="*/ 20 w 212"/>
                <a:gd name="T13" fmla="*/ 106 h 212"/>
                <a:gd name="T14" fmla="*/ 106 w 212"/>
                <a:gd name="T15" fmla="*/ 192 h 212"/>
                <a:gd name="T16" fmla="*/ 192 w 212"/>
                <a:gd name="T17" fmla="*/ 106 h 212"/>
                <a:gd name="T18" fmla="*/ 106 w 212"/>
                <a:gd name="T19" fmla="*/ 2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2" h="212">
                  <a:moveTo>
                    <a:pt x="106" y="212"/>
                  </a:moveTo>
                  <a:cubicBezTo>
                    <a:pt x="48" y="212"/>
                    <a:pt x="0" y="165"/>
                    <a:pt x="0" y="106"/>
                  </a:cubicBezTo>
                  <a:cubicBezTo>
                    <a:pt x="0" y="48"/>
                    <a:pt x="48" y="0"/>
                    <a:pt x="106" y="0"/>
                  </a:cubicBezTo>
                  <a:cubicBezTo>
                    <a:pt x="165" y="0"/>
                    <a:pt x="212" y="48"/>
                    <a:pt x="212" y="106"/>
                  </a:cubicBezTo>
                  <a:cubicBezTo>
                    <a:pt x="212" y="165"/>
                    <a:pt x="165" y="212"/>
                    <a:pt x="106" y="212"/>
                  </a:cubicBezTo>
                  <a:close/>
                  <a:moveTo>
                    <a:pt x="106" y="20"/>
                  </a:moveTo>
                  <a:cubicBezTo>
                    <a:pt x="59" y="20"/>
                    <a:pt x="20" y="59"/>
                    <a:pt x="20" y="106"/>
                  </a:cubicBezTo>
                  <a:cubicBezTo>
                    <a:pt x="20" y="154"/>
                    <a:pt x="59" y="192"/>
                    <a:pt x="106" y="192"/>
                  </a:cubicBezTo>
                  <a:cubicBezTo>
                    <a:pt x="154" y="192"/>
                    <a:pt x="192" y="154"/>
                    <a:pt x="192" y="106"/>
                  </a:cubicBezTo>
                  <a:cubicBezTo>
                    <a:pt x="192" y="59"/>
                    <a:pt x="154" y="20"/>
                    <a:pt x="106" y="2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F0502020204030204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118" name="Group 138"/>
            <p:cNvGrpSpPr/>
            <p:nvPr/>
          </p:nvGrpSpPr>
          <p:grpSpPr>
            <a:xfrm>
              <a:off x="10143586" y="9545717"/>
              <a:ext cx="4186968" cy="1943034"/>
              <a:chOff x="2564013" y="6612406"/>
              <a:chExt cx="4186968" cy="1943034"/>
            </a:xfrm>
          </p:grpSpPr>
          <p:sp>
            <p:nvSpPr>
              <p:cNvPr id="120" name="Content Placeholder 19"/>
              <p:cNvSpPr txBox="1">
                <a:spLocks/>
              </p:cNvSpPr>
              <p:nvPr/>
            </p:nvSpPr>
            <p:spPr>
              <a:xfrm>
                <a:off x="2564013" y="7308925"/>
                <a:ext cx="4186968" cy="1246515"/>
              </a:xfrm>
              <a:prstGeom prst="rect">
                <a:avLst/>
              </a:prstGeom>
            </p:spPr>
            <p:txBody>
              <a:bodyPr vert="horz" lIns="91422" tIns="45711" rIns="91422" bIns="45711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F0502020204030204"/>
                    <a:ea typeface="微软雅黑"/>
                    <a:cs typeface="+mn-ea"/>
                    <a:sym typeface="+mn-lt"/>
                  </a:rPr>
                  <a:t>文字是很有艺术性的文字是很有艺术性</a:t>
                </a:r>
                <a:r>
                  <a:rPr kumimoji="0" lang="zh-CN" altLang="en-US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F0502020204030204"/>
                    <a:ea typeface="微软雅黑"/>
                    <a:cs typeface="+mn-ea"/>
                    <a:sym typeface="+mn-lt"/>
                  </a:rPr>
                  <a:t>的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3315867" y="6612406"/>
                <a:ext cx="2655310" cy="830960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F0502020204030204"/>
                    <a:ea typeface="微软雅黑"/>
                    <a:cs typeface="+mn-ea"/>
                    <a:sym typeface="+mn-lt"/>
                  </a:rPr>
                  <a:t>标题</a:t>
                </a:r>
                <a:endParaRPr kumimoji="0" lang="en-US" altLang="zh-CN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119" name="TextBox 118"/>
            <p:cNvSpPr txBox="1"/>
            <p:nvPr/>
          </p:nvSpPr>
          <p:spPr>
            <a:xfrm>
              <a:off x="11660880" y="8541103"/>
              <a:ext cx="1039812" cy="830960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A5A5A5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rPr>
                <a:t>8</a:t>
              </a:r>
              <a:endParaRPr kumimoji="0" lang="en-US" sz="2100" b="1" i="0" u="none" strike="noStrike" kern="0" cap="none" spc="0" normalizeH="0" baseline="0" noProof="0" dirty="0" smtClean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Arial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22" name="Group 10"/>
          <p:cNvGrpSpPr/>
          <p:nvPr/>
        </p:nvGrpSpPr>
        <p:grpSpPr>
          <a:xfrm>
            <a:off x="6753643" y="5485858"/>
            <a:ext cx="2093484" cy="1570827"/>
            <a:chOff x="13949921" y="8365300"/>
            <a:chExt cx="4186968" cy="3141654"/>
          </a:xfrm>
        </p:grpSpPr>
        <p:sp>
          <p:nvSpPr>
            <p:cNvPr id="123" name="Freeform 7"/>
            <p:cNvSpPr>
              <a:spLocks noEditPoints="1"/>
            </p:cNvSpPr>
            <p:nvPr/>
          </p:nvSpPr>
          <p:spPr bwMode="auto">
            <a:xfrm>
              <a:off x="15408102" y="8365300"/>
              <a:ext cx="1225296" cy="1225296"/>
            </a:xfrm>
            <a:custGeom>
              <a:avLst/>
              <a:gdLst>
                <a:gd name="T0" fmla="*/ 106 w 212"/>
                <a:gd name="T1" fmla="*/ 212 h 212"/>
                <a:gd name="T2" fmla="*/ 0 w 212"/>
                <a:gd name="T3" fmla="*/ 106 h 212"/>
                <a:gd name="T4" fmla="*/ 106 w 212"/>
                <a:gd name="T5" fmla="*/ 0 h 212"/>
                <a:gd name="T6" fmla="*/ 212 w 212"/>
                <a:gd name="T7" fmla="*/ 106 h 212"/>
                <a:gd name="T8" fmla="*/ 106 w 212"/>
                <a:gd name="T9" fmla="*/ 212 h 212"/>
                <a:gd name="T10" fmla="*/ 106 w 212"/>
                <a:gd name="T11" fmla="*/ 20 h 212"/>
                <a:gd name="T12" fmla="*/ 20 w 212"/>
                <a:gd name="T13" fmla="*/ 106 h 212"/>
                <a:gd name="T14" fmla="*/ 106 w 212"/>
                <a:gd name="T15" fmla="*/ 192 h 212"/>
                <a:gd name="T16" fmla="*/ 192 w 212"/>
                <a:gd name="T17" fmla="*/ 106 h 212"/>
                <a:gd name="T18" fmla="*/ 106 w 212"/>
                <a:gd name="T19" fmla="*/ 2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2" h="212">
                  <a:moveTo>
                    <a:pt x="106" y="212"/>
                  </a:moveTo>
                  <a:cubicBezTo>
                    <a:pt x="48" y="212"/>
                    <a:pt x="0" y="165"/>
                    <a:pt x="0" y="106"/>
                  </a:cubicBezTo>
                  <a:cubicBezTo>
                    <a:pt x="0" y="48"/>
                    <a:pt x="48" y="0"/>
                    <a:pt x="106" y="0"/>
                  </a:cubicBezTo>
                  <a:cubicBezTo>
                    <a:pt x="165" y="0"/>
                    <a:pt x="212" y="48"/>
                    <a:pt x="212" y="106"/>
                  </a:cubicBezTo>
                  <a:cubicBezTo>
                    <a:pt x="212" y="165"/>
                    <a:pt x="165" y="212"/>
                    <a:pt x="106" y="212"/>
                  </a:cubicBezTo>
                  <a:close/>
                  <a:moveTo>
                    <a:pt x="106" y="20"/>
                  </a:moveTo>
                  <a:cubicBezTo>
                    <a:pt x="59" y="20"/>
                    <a:pt x="20" y="59"/>
                    <a:pt x="20" y="106"/>
                  </a:cubicBezTo>
                  <a:cubicBezTo>
                    <a:pt x="20" y="154"/>
                    <a:pt x="59" y="192"/>
                    <a:pt x="106" y="192"/>
                  </a:cubicBezTo>
                  <a:cubicBezTo>
                    <a:pt x="154" y="192"/>
                    <a:pt x="192" y="154"/>
                    <a:pt x="192" y="106"/>
                  </a:cubicBezTo>
                  <a:cubicBezTo>
                    <a:pt x="192" y="59"/>
                    <a:pt x="154" y="20"/>
                    <a:pt x="106" y="20"/>
                  </a:cubicBezTo>
                  <a:close/>
                </a:path>
              </a:pathLst>
            </a:custGeom>
            <a:solidFill>
              <a:srgbClr val="ED7D31"/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F0502020204030204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124" name="Group 143"/>
            <p:cNvGrpSpPr/>
            <p:nvPr/>
          </p:nvGrpSpPr>
          <p:grpSpPr>
            <a:xfrm>
              <a:off x="13949921" y="9563920"/>
              <a:ext cx="4186968" cy="1943034"/>
              <a:chOff x="2564013" y="6612406"/>
              <a:chExt cx="4186968" cy="1943034"/>
            </a:xfrm>
          </p:grpSpPr>
          <p:sp>
            <p:nvSpPr>
              <p:cNvPr id="126" name="Content Placeholder 19"/>
              <p:cNvSpPr txBox="1">
                <a:spLocks/>
              </p:cNvSpPr>
              <p:nvPr/>
            </p:nvSpPr>
            <p:spPr>
              <a:xfrm>
                <a:off x="2564013" y="7308925"/>
                <a:ext cx="4186968" cy="1246515"/>
              </a:xfrm>
              <a:prstGeom prst="rect">
                <a:avLst/>
              </a:prstGeom>
            </p:spPr>
            <p:txBody>
              <a:bodyPr vert="horz" lIns="91422" tIns="45711" rIns="91422" bIns="45711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F0502020204030204"/>
                    <a:ea typeface="微软雅黑"/>
                    <a:cs typeface="+mn-ea"/>
                    <a:sym typeface="+mn-lt"/>
                  </a:rPr>
                  <a:t>文字是很有艺术性的文字是很有艺术性</a:t>
                </a:r>
                <a:r>
                  <a:rPr kumimoji="0" lang="zh-CN" altLang="en-US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F0502020204030204"/>
                    <a:ea typeface="微软雅黑"/>
                    <a:cs typeface="+mn-ea"/>
                    <a:sym typeface="+mn-lt"/>
                  </a:rPr>
                  <a:t>的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27" name="TextBox 126"/>
              <p:cNvSpPr txBox="1"/>
              <p:nvPr/>
            </p:nvSpPr>
            <p:spPr>
              <a:xfrm>
                <a:off x="3159907" y="6612406"/>
                <a:ext cx="2953242" cy="830960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F0502020204030204"/>
                    <a:ea typeface="微软雅黑"/>
                    <a:cs typeface="+mn-ea"/>
                    <a:sym typeface="+mn-lt"/>
                  </a:rPr>
                  <a:t>标题</a:t>
                </a:r>
                <a:endParaRPr kumimoji="0" lang="en-US" altLang="zh-CN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125" name="TextBox 124"/>
            <p:cNvSpPr txBox="1"/>
            <p:nvPr/>
          </p:nvSpPr>
          <p:spPr>
            <a:xfrm>
              <a:off x="15493269" y="8541104"/>
              <a:ext cx="1039812" cy="830960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rPr>
                <a:t>9</a:t>
              </a:r>
              <a:endParaRPr kumimoji="0" lang="en-US" sz="2100" b="1" i="0" u="none" strike="noStrike" kern="0" cap="none" spc="0" normalizeH="0" baseline="0" noProof="0" dirty="0" smtClean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28" name="Group 11"/>
          <p:cNvGrpSpPr/>
          <p:nvPr/>
        </p:nvGrpSpPr>
        <p:grpSpPr>
          <a:xfrm>
            <a:off x="8650751" y="5485858"/>
            <a:ext cx="2093484" cy="1570827"/>
            <a:chOff x="17744136" y="8365300"/>
            <a:chExt cx="4186968" cy="3141654"/>
          </a:xfrm>
        </p:grpSpPr>
        <p:sp>
          <p:nvSpPr>
            <p:cNvPr id="129" name="Freeform 9"/>
            <p:cNvSpPr>
              <a:spLocks noEditPoints="1"/>
            </p:cNvSpPr>
            <p:nvPr/>
          </p:nvSpPr>
          <p:spPr bwMode="auto">
            <a:xfrm>
              <a:off x="19175909" y="8365300"/>
              <a:ext cx="1225296" cy="1225296"/>
            </a:xfrm>
            <a:custGeom>
              <a:avLst/>
              <a:gdLst>
                <a:gd name="T0" fmla="*/ 106 w 212"/>
                <a:gd name="T1" fmla="*/ 212 h 212"/>
                <a:gd name="T2" fmla="*/ 0 w 212"/>
                <a:gd name="T3" fmla="*/ 106 h 212"/>
                <a:gd name="T4" fmla="*/ 106 w 212"/>
                <a:gd name="T5" fmla="*/ 0 h 212"/>
                <a:gd name="T6" fmla="*/ 212 w 212"/>
                <a:gd name="T7" fmla="*/ 106 h 212"/>
                <a:gd name="T8" fmla="*/ 106 w 212"/>
                <a:gd name="T9" fmla="*/ 212 h 212"/>
                <a:gd name="T10" fmla="*/ 106 w 212"/>
                <a:gd name="T11" fmla="*/ 20 h 212"/>
                <a:gd name="T12" fmla="*/ 20 w 212"/>
                <a:gd name="T13" fmla="*/ 106 h 212"/>
                <a:gd name="T14" fmla="*/ 106 w 212"/>
                <a:gd name="T15" fmla="*/ 192 h 212"/>
                <a:gd name="T16" fmla="*/ 192 w 212"/>
                <a:gd name="T17" fmla="*/ 106 h 212"/>
                <a:gd name="T18" fmla="*/ 106 w 212"/>
                <a:gd name="T19" fmla="*/ 2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2" h="212">
                  <a:moveTo>
                    <a:pt x="106" y="212"/>
                  </a:moveTo>
                  <a:cubicBezTo>
                    <a:pt x="48" y="212"/>
                    <a:pt x="0" y="165"/>
                    <a:pt x="0" y="106"/>
                  </a:cubicBezTo>
                  <a:cubicBezTo>
                    <a:pt x="0" y="48"/>
                    <a:pt x="48" y="0"/>
                    <a:pt x="106" y="0"/>
                  </a:cubicBezTo>
                  <a:cubicBezTo>
                    <a:pt x="165" y="0"/>
                    <a:pt x="212" y="48"/>
                    <a:pt x="212" y="106"/>
                  </a:cubicBezTo>
                  <a:cubicBezTo>
                    <a:pt x="212" y="165"/>
                    <a:pt x="165" y="212"/>
                    <a:pt x="106" y="212"/>
                  </a:cubicBezTo>
                  <a:close/>
                  <a:moveTo>
                    <a:pt x="106" y="20"/>
                  </a:moveTo>
                  <a:cubicBezTo>
                    <a:pt x="59" y="20"/>
                    <a:pt x="20" y="59"/>
                    <a:pt x="20" y="106"/>
                  </a:cubicBezTo>
                  <a:cubicBezTo>
                    <a:pt x="20" y="154"/>
                    <a:pt x="59" y="192"/>
                    <a:pt x="106" y="192"/>
                  </a:cubicBezTo>
                  <a:cubicBezTo>
                    <a:pt x="154" y="192"/>
                    <a:pt x="192" y="154"/>
                    <a:pt x="192" y="106"/>
                  </a:cubicBezTo>
                  <a:cubicBezTo>
                    <a:pt x="192" y="59"/>
                    <a:pt x="154" y="20"/>
                    <a:pt x="106" y="20"/>
                  </a:cubicBezTo>
                  <a:close/>
                </a:path>
              </a:pathLst>
            </a:custGeom>
            <a:solidFill>
              <a:srgbClr val="4472C4"/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F0502020204030204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130" name="Group 146"/>
            <p:cNvGrpSpPr/>
            <p:nvPr/>
          </p:nvGrpSpPr>
          <p:grpSpPr>
            <a:xfrm>
              <a:off x="17744136" y="9563920"/>
              <a:ext cx="4186968" cy="1943034"/>
              <a:chOff x="2564013" y="6612406"/>
              <a:chExt cx="4186968" cy="1943034"/>
            </a:xfrm>
          </p:grpSpPr>
          <p:sp>
            <p:nvSpPr>
              <p:cNvPr id="132" name="Content Placeholder 19"/>
              <p:cNvSpPr txBox="1">
                <a:spLocks/>
              </p:cNvSpPr>
              <p:nvPr/>
            </p:nvSpPr>
            <p:spPr>
              <a:xfrm>
                <a:off x="2564013" y="7308925"/>
                <a:ext cx="4186968" cy="1246515"/>
              </a:xfrm>
              <a:prstGeom prst="rect">
                <a:avLst/>
              </a:prstGeom>
            </p:spPr>
            <p:txBody>
              <a:bodyPr vert="horz" lIns="91422" tIns="45711" rIns="91422" bIns="45711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F0502020204030204"/>
                    <a:ea typeface="微软雅黑"/>
                    <a:cs typeface="+mn-ea"/>
                    <a:sym typeface="+mn-lt"/>
                  </a:rPr>
                  <a:t>文字是很有艺术性的文字是很有艺术性</a:t>
                </a:r>
                <a:r>
                  <a:rPr kumimoji="0" lang="zh-CN" altLang="en-US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F0502020204030204"/>
                    <a:ea typeface="微软雅黑"/>
                    <a:cs typeface="+mn-ea"/>
                    <a:sym typeface="+mn-lt"/>
                  </a:rPr>
                  <a:t>的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>
                <a:off x="2845367" y="6612406"/>
                <a:ext cx="3563550" cy="830960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F0502020204030204"/>
                    <a:ea typeface="微软雅黑"/>
                    <a:cs typeface="+mn-ea"/>
                    <a:sym typeface="+mn-lt"/>
                  </a:rPr>
                  <a:t>标题</a:t>
                </a:r>
                <a:endParaRPr kumimoji="0" lang="en-US" altLang="zh-CN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131" name="TextBox 130"/>
            <p:cNvSpPr txBox="1"/>
            <p:nvPr/>
          </p:nvSpPr>
          <p:spPr>
            <a:xfrm>
              <a:off x="19273994" y="8541104"/>
              <a:ext cx="1039812" cy="830960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rPr>
                <a:t>10</a:t>
              </a:r>
              <a:endParaRPr kumimoji="0" lang="en-US" sz="2100" b="1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cxnSp>
        <p:nvCxnSpPr>
          <p:cNvPr id="134" name="Straight Arrow Connector 2"/>
          <p:cNvCxnSpPr/>
          <p:nvPr/>
        </p:nvCxnSpPr>
        <p:spPr>
          <a:xfrm>
            <a:off x="2593569" y="3567042"/>
            <a:ext cx="818507" cy="0"/>
          </a:xfrm>
          <a:prstGeom prst="straightConnector1">
            <a:avLst/>
          </a:prstGeom>
          <a:noFill/>
          <a:ln w="38100" cap="flat" cmpd="sng" algn="ctr">
            <a:solidFill>
              <a:sysClr val="window" lastClr="FFFFFF">
                <a:lumMod val="50000"/>
              </a:sysClr>
            </a:solidFill>
            <a:prstDash val="dot"/>
            <a:miter lim="800000"/>
            <a:tailEnd type="arrow"/>
          </a:ln>
          <a:effectLst/>
        </p:spPr>
      </p:cxnSp>
      <p:cxnSp>
        <p:nvCxnSpPr>
          <p:cNvPr id="135" name="Straight Arrow Connector 172"/>
          <p:cNvCxnSpPr/>
          <p:nvPr/>
        </p:nvCxnSpPr>
        <p:spPr>
          <a:xfrm>
            <a:off x="4501914" y="3580371"/>
            <a:ext cx="818507" cy="0"/>
          </a:xfrm>
          <a:prstGeom prst="straightConnector1">
            <a:avLst/>
          </a:prstGeom>
          <a:noFill/>
          <a:ln w="38100" cap="flat" cmpd="sng" algn="ctr">
            <a:solidFill>
              <a:sysClr val="window" lastClr="FFFFFF">
                <a:lumMod val="50000"/>
              </a:sysClr>
            </a:solidFill>
            <a:prstDash val="dot"/>
            <a:miter lim="800000"/>
            <a:tailEnd type="arrow"/>
          </a:ln>
          <a:effectLst/>
        </p:spPr>
      </p:cxnSp>
      <p:cxnSp>
        <p:nvCxnSpPr>
          <p:cNvPr id="136" name="Straight Arrow Connector 173"/>
          <p:cNvCxnSpPr/>
          <p:nvPr/>
        </p:nvCxnSpPr>
        <p:spPr>
          <a:xfrm>
            <a:off x="6408444" y="3567042"/>
            <a:ext cx="818507" cy="0"/>
          </a:xfrm>
          <a:prstGeom prst="straightConnector1">
            <a:avLst/>
          </a:prstGeom>
          <a:noFill/>
          <a:ln w="38100" cap="flat" cmpd="sng" algn="ctr">
            <a:solidFill>
              <a:sysClr val="window" lastClr="FFFFFF">
                <a:lumMod val="50000"/>
              </a:sysClr>
            </a:solidFill>
            <a:prstDash val="dot"/>
            <a:miter lim="800000"/>
            <a:tailEnd type="arrow"/>
          </a:ln>
          <a:effectLst/>
        </p:spPr>
      </p:cxnSp>
      <p:cxnSp>
        <p:nvCxnSpPr>
          <p:cNvPr id="137" name="Straight Arrow Connector 174"/>
          <p:cNvCxnSpPr/>
          <p:nvPr/>
        </p:nvCxnSpPr>
        <p:spPr>
          <a:xfrm>
            <a:off x="8326474" y="3567042"/>
            <a:ext cx="818507" cy="0"/>
          </a:xfrm>
          <a:prstGeom prst="straightConnector1">
            <a:avLst/>
          </a:prstGeom>
          <a:noFill/>
          <a:ln w="38100" cap="flat" cmpd="sng" algn="ctr">
            <a:solidFill>
              <a:sysClr val="window" lastClr="FFFFFF">
                <a:lumMod val="50000"/>
              </a:sysClr>
            </a:solidFill>
            <a:prstDash val="dot"/>
            <a:miter lim="800000"/>
            <a:tailEnd type="arrow"/>
          </a:ln>
          <a:effectLst/>
        </p:spPr>
      </p:cxnSp>
      <p:cxnSp>
        <p:nvCxnSpPr>
          <p:cNvPr id="138" name="Straight Arrow Connector 175"/>
          <p:cNvCxnSpPr/>
          <p:nvPr/>
        </p:nvCxnSpPr>
        <p:spPr>
          <a:xfrm>
            <a:off x="2593569" y="5772742"/>
            <a:ext cx="818507" cy="0"/>
          </a:xfrm>
          <a:prstGeom prst="straightConnector1">
            <a:avLst/>
          </a:prstGeom>
          <a:noFill/>
          <a:ln w="38100" cap="flat" cmpd="sng" algn="ctr">
            <a:solidFill>
              <a:sysClr val="window" lastClr="FFFFFF">
                <a:lumMod val="50000"/>
              </a:sysClr>
            </a:solidFill>
            <a:prstDash val="dot"/>
            <a:miter lim="800000"/>
            <a:tailEnd type="arrow"/>
          </a:ln>
          <a:effectLst/>
        </p:spPr>
      </p:cxnSp>
      <p:cxnSp>
        <p:nvCxnSpPr>
          <p:cNvPr id="139" name="Straight Arrow Connector 176"/>
          <p:cNvCxnSpPr/>
          <p:nvPr/>
        </p:nvCxnSpPr>
        <p:spPr>
          <a:xfrm>
            <a:off x="4501914" y="5786071"/>
            <a:ext cx="818507" cy="0"/>
          </a:xfrm>
          <a:prstGeom prst="straightConnector1">
            <a:avLst/>
          </a:prstGeom>
          <a:noFill/>
          <a:ln w="38100" cap="flat" cmpd="sng" algn="ctr">
            <a:solidFill>
              <a:sysClr val="window" lastClr="FFFFFF">
                <a:lumMod val="50000"/>
              </a:sysClr>
            </a:solidFill>
            <a:prstDash val="dot"/>
            <a:miter lim="800000"/>
            <a:tailEnd type="arrow"/>
          </a:ln>
          <a:effectLst/>
        </p:spPr>
      </p:cxnSp>
      <p:cxnSp>
        <p:nvCxnSpPr>
          <p:cNvPr id="140" name="Straight Arrow Connector 177"/>
          <p:cNvCxnSpPr/>
          <p:nvPr/>
        </p:nvCxnSpPr>
        <p:spPr>
          <a:xfrm>
            <a:off x="6408444" y="5772742"/>
            <a:ext cx="818507" cy="0"/>
          </a:xfrm>
          <a:prstGeom prst="straightConnector1">
            <a:avLst/>
          </a:prstGeom>
          <a:noFill/>
          <a:ln w="38100" cap="flat" cmpd="sng" algn="ctr">
            <a:solidFill>
              <a:sysClr val="window" lastClr="FFFFFF">
                <a:lumMod val="50000"/>
              </a:sysClr>
            </a:solidFill>
            <a:prstDash val="dot"/>
            <a:miter lim="800000"/>
            <a:tailEnd type="arrow"/>
          </a:ln>
          <a:effectLst/>
        </p:spPr>
      </p:cxnSp>
      <p:cxnSp>
        <p:nvCxnSpPr>
          <p:cNvPr id="141" name="Straight Arrow Connector 178"/>
          <p:cNvCxnSpPr/>
          <p:nvPr/>
        </p:nvCxnSpPr>
        <p:spPr>
          <a:xfrm>
            <a:off x="8326474" y="5772742"/>
            <a:ext cx="818507" cy="0"/>
          </a:xfrm>
          <a:prstGeom prst="straightConnector1">
            <a:avLst/>
          </a:prstGeom>
          <a:noFill/>
          <a:ln w="38100" cap="flat" cmpd="sng" algn="ctr">
            <a:solidFill>
              <a:sysClr val="window" lastClr="FFFFFF">
                <a:lumMod val="50000"/>
              </a:sysClr>
            </a:solidFill>
            <a:prstDash val="dot"/>
            <a:miter lim="800000"/>
            <a:tailEnd type="arrow"/>
          </a:ln>
          <a:effectLst/>
        </p:spPr>
      </p:cxnSp>
      <p:grpSp>
        <p:nvGrpSpPr>
          <p:cNvPr id="142" name="Group 3"/>
          <p:cNvGrpSpPr/>
          <p:nvPr/>
        </p:nvGrpSpPr>
        <p:grpSpPr>
          <a:xfrm>
            <a:off x="2935513" y="3251719"/>
            <a:ext cx="2093484" cy="1567883"/>
            <a:chOff x="6313661" y="3897022"/>
            <a:chExt cx="4186968" cy="3135765"/>
          </a:xfrm>
        </p:grpSpPr>
        <p:grpSp>
          <p:nvGrpSpPr>
            <p:cNvPr id="143" name="Group 79"/>
            <p:cNvGrpSpPr/>
            <p:nvPr/>
          </p:nvGrpSpPr>
          <p:grpSpPr>
            <a:xfrm>
              <a:off x="6313661" y="5089753"/>
              <a:ext cx="4186968" cy="1943034"/>
              <a:chOff x="2564013" y="6612406"/>
              <a:chExt cx="4186968" cy="1943034"/>
            </a:xfrm>
          </p:grpSpPr>
          <p:sp>
            <p:nvSpPr>
              <p:cNvPr id="146" name="Content Placeholder 19"/>
              <p:cNvSpPr txBox="1">
                <a:spLocks/>
              </p:cNvSpPr>
              <p:nvPr/>
            </p:nvSpPr>
            <p:spPr>
              <a:xfrm>
                <a:off x="2564013" y="7308925"/>
                <a:ext cx="4186968" cy="1246515"/>
              </a:xfrm>
              <a:prstGeom prst="rect">
                <a:avLst/>
              </a:prstGeom>
            </p:spPr>
            <p:txBody>
              <a:bodyPr vert="horz" lIns="91422" tIns="45711" rIns="91422" bIns="45711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F0502020204030204"/>
                    <a:ea typeface="微软雅黑"/>
                    <a:cs typeface="+mn-ea"/>
                    <a:sym typeface="+mn-lt"/>
                  </a:rPr>
                  <a:t>文字是很有艺术性的文字是很有艺术性</a:t>
                </a:r>
                <a:r>
                  <a:rPr kumimoji="0" lang="zh-CN" altLang="en-US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F0502020204030204"/>
                    <a:ea typeface="微软雅黑"/>
                    <a:cs typeface="+mn-ea"/>
                    <a:sym typeface="+mn-lt"/>
                  </a:rPr>
                  <a:t>的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>
                <a:off x="2956767" y="6612406"/>
                <a:ext cx="3437172" cy="830960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F0502020204030204"/>
                    <a:ea typeface="微软雅黑"/>
                    <a:cs typeface="+mn-ea"/>
                    <a:sym typeface="+mn-lt"/>
                  </a:rPr>
                  <a:t>标题</a:t>
                </a:r>
                <a:endParaRPr kumimoji="0" lang="en-US" altLang="zh-CN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144" name="TextBox 143"/>
            <p:cNvSpPr txBox="1"/>
            <p:nvPr/>
          </p:nvSpPr>
          <p:spPr>
            <a:xfrm>
              <a:off x="7847693" y="4062860"/>
              <a:ext cx="1039812" cy="830960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rPr>
                <a:t>2</a:t>
              </a:r>
              <a:endParaRPr kumimoji="0" lang="en-US" sz="2100" b="1" i="0" u="none" strike="noStrike" kern="0" cap="none" spc="0" normalizeH="0" baseline="0" noProof="0" dirty="0" smtClean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45" name="Freeform 9"/>
            <p:cNvSpPr>
              <a:spLocks noEditPoints="1"/>
            </p:cNvSpPr>
            <p:nvPr/>
          </p:nvSpPr>
          <p:spPr bwMode="auto">
            <a:xfrm>
              <a:off x="7766071" y="3897022"/>
              <a:ext cx="1225167" cy="1225486"/>
            </a:xfrm>
            <a:custGeom>
              <a:avLst/>
              <a:gdLst>
                <a:gd name="T0" fmla="*/ 106 w 212"/>
                <a:gd name="T1" fmla="*/ 212 h 212"/>
                <a:gd name="T2" fmla="*/ 0 w 212"/>
                <a:gd name="T3" fmla="*/ 106 h 212"/>
                <a:gd name="T4" fmla="*/ 106 w 212"/>
                <a:gd name="T5" fmla="*/ 0 h 212"/>
                <a:gd name="T6" fmla="*/ 212 w 212"/>
                <a:gd name="T7" fmla="*/ 106 h 212"/>
                <a:gd name="T8" fmla="*/ 106 w 212"/>
                <a:gd name="T9" fmla="*/ 212 h 212"/>
                <a:gd name="T10" fmla="*/ 106 w 212"/>
                <a:gd name="T11" fmla="*/ 20 h 212"/>
                <a:gd name="T12" fmla="*/ 20 w 212"/>
                <a:gd name="T13" fmla="*/ 106 h 212"/>
                <a:gd name="T14" fmla="*/ 106 w 212"/>
                <a:gd name="T15" fmla="*/ 192 h 212"/>
                <a:gd name="T16" fmla="*/ 192 w 212"/>
                <a:gd name="T17" fmla="*/ 106 h 212"/>
                <a:gd name="T18" fmla="*/ 106 w 212"/>
                <a:gd name="T19" fmla="*/ 2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2" h="212">
                  <a:moveTo>
                    <a:pt x="106" y="212"/>
                  </a:moveTo>
                  <a:cubicBezTo>
                    <a:pt x="48" y="212"/>
                    <a:pt x="0" y="165"/>
                    <a:pt x="0" y="106"/>
                  </a:cubicBezTo>
                  <a:cubicBezTo>
                    <a:pt x="0" y="48"/>
                    <a:pt x="48" y="0"/>
                    <a:pt x="106" y="0"/>
                  </a:cubicBezTo>
                  <a:cubicBezTo>
                    <a:pt x="165" y="0"/>
                    <a:pt x="212" y="48"/>
                    <a:pt x="212" y="106"/>
                  </a:cubicBezTo>
                  <a:cubicBezTo>
                    <a:pt x="212" y="165"/>
                    <a:pt x="165" y="212"/>
                    <a:pt x="106" y="212"/>
                  </a:cubicBezTo>
                  <a:close/>
                  <a:moveTo>
                    <a:pt x="106" y="20"/>
                  </a:moveTo>
                  <a:cubicBezTo>
                    <a:pt x="59" y="20"/>
                    <a:pt x="20" y="59"/>
                    <a:pt x="20" y="106"/>
                  </a:cubicBezTo>
                  <a:cubicBezTo>
                    <a:pt x="20" y="154"/>
                    <a:pt x="59" y="192"/>
                    <a:pt x="106" y="192"/>
                  </a:cubicBezTo>
                  <a:cubicBezTo>
                    <a:pt x="154" y="192"/>
                    <a:pt x="192" y="154"/>
                    <a:pt x="192" y="106"/>
                  </a:cubicBezTo>
                  <a:cubicBezTo>
                    <a:pt x="192" y="59"/>
                    <a:pt x="154" y="20"/>
                    <a:pt x="106" y="20"/>
                  </a:cubicBezTo>
                  <a:close/>
                </a:path>
              </a:pathLst>
            </a:custGeom>
            <a:solidFill>
              <a:srgbClr val="ED7D31"/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48" name="Group 73"/>
          <p:cNvGrpSpPr/>
          <p:nvPr/>
        </p:nvGrpSpPr>
        <p:grpSpPr>
          <a:xfrm>
            <a:off x="648469" y="1547222"/>
            <a:ext cx="10468769" cy="1146479"/>
            <a:chOff x="1739573" y="511491"/>
            <a:chExt cx="20937538" cy="2292957"/>
          </a:xfrm>
        </p:grpSpPr>
        <p:sp>
          <p:nvSpPr>
            <p:cNvPr id="149" name="TextBox 148"/>
            <p:cNvSpPr txBox="1"/>
            <p:nvPr/>
          </p:nvSpPr>
          <p:spPr>
            <a:xfrm>
              <a:off x="1739573" y="511491"/>
              <a:ext cx="20937538" cy="1538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rPr>
                <a:t>标题文字</a:t>
              </a:r>
              <a:endParaRPr kumimoji="0" lang="id-ID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F0502020204030204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150" name="Group 77"/>
            <p:cNvGrpSpPr/>
            <p:nvPr/>
          </p:nvGrpSpPr>
          <p:grpSpPr>
            <a:xfrm>
              <a:off x="10842089" y="1977406"/>
              <a:ext cx="2738812" cy="73151"/>
              <a:chOff x="1775295" y="2020905"/>
              <a:chExt cx="3631535" cy="45719"/>
            </a:xfrm>
          </p:grpSpPr>
          <p:sp>
            <p:nvSpPr>
              <p:cNvPr id="152" name="Rectangle 90"/>
              <p:cNvSpPr/>
              <p:nvPr/>
            </p:nvSpPr>
            <p:spPr>
              <a:xfrm flipV="1">
                <a:off x="1775295" y="2020905"/>
                <a:ext cx="540354" cy="45719"/>
              </a:xfrm>
              <a:prstGeom prst="rect">
                <a:avLst/>
              </a:prstGeom>
              <a:solidFill>
                <a:srgbClr val="4472C4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121899" tIns="60950" rIns="121899" bIns="6095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53" name="Rectangle 91"/>
              <p:cNvSpPr/>
              <p:nvPr/>
            </p:nvSpPr>
            <p:spPr>
              <a:xfrm flipV="1">
                <a:off x="2390858" y="2020905"/>
                <a:ext cx="540354" cy="45719"/>
              </a:xfrm>
              <a:prstGeom prst="rect">
                <a:avLst/>
              </a:prstGeom>
              <a:solidFill>
                <a:srgbClr val="ED7D31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121899" tIns="60950" rIns="121899" bIns="6095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54" name="Rectangle 92"/>
              <p:cNvSpPr/>
              <p:nvPr/>
            </p:nvSpPr>
            <p:spPr>
              <a:xfrm flipV="1">
                <a:off x="3025595" y="2020905"/>
                <a:ext cx="540354" cy="45719"/>
              </a:xfrm>
              <a:prstGeom prst="rect">
                <a:avLst/>
              </a:prstGeom>
              <a:solidFill>
                <a:srgbClr val="A5A5A5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121899" tIns="60950" rIns="121899" bIns="6095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55" name="Rectangle 93"/>
              <p:cNvSpPr/>
              <p:nvPr/>
            </p:nvSpPr>
            <p:spPr>
              <a:xfrm flipV="1">
                <a:off x="3641290" y="2020905"/>
                <a:ext cx="540354" cy="45719"/>
              </a:xfrm>
              <a:prstGeom prst="rect">
                <a:avLst/>
              </a:prstGeom>
              <a:solidFill>
                <a:srgbClr val="FFC00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121899" tIns="60950" rIns="121899" bIns="6095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56" name="Rectangle 94"/>
              <p:cNvSpPr/>
              <p:nvPr/>
            </p:nvSpPr>
            <p:spPr>
              <a:xfrm flipV="1">
                <a:off x="4256852" y="2020905"/>
                <a:ext cx="540354" cy="45719"/>
              </a:xfrm>
              <a:prstGeom prst="rect">
                <a:avLst/>
              </a:prstGeom>
              <a:solidFill>
                <a:srgbClr val="5B9BD5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121899" tIns="60950" rIns="121899" bIns="6095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57" name="Rectangle 95"/>
              <p:cNvSpPr/>
              <p:nvPr/>
            </p:nvSpPr>
            <p:spPr>
              <a:xfrm flipV="1">
                <a:off x="4866476" y="2020905"/>
                <a:ext cx="540354" cy="45719"/>
              </a:xfrm>
              <a:prstGeom prst="rect">
                <a:avLst/>
              </a:prstGeom>
              <a:solidFill>
                <a:srgbClr val="70AD47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121899" tIns="60950" rIns="121899" bIns="6095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151" name="TextBox 150"/>
            <p:cNvSpPr txBox="1"/>
            <p:nvPr/>
          </p:nvSpPr>
          <p:spPr>
            <a:xfrm>
              <a:off x="1739573" y="2035006"/>
              <a:ext cx="20937538" cy="769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Arial" panose="020F0502020204030204"/>
                  <a:ea typeface="微软雅黑"/>
                  <a:cs typeface="+mn-ea"/>
                  <a:sym typeface="+mn-lt"/>
                </a:rPr>
                <a:t>文字是很有艺术性的</a:t>
              </a:r>
              <a:endParaRPr kumimoji="0" lang="id-ID" sz="19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anose="020F0502020204030204"/>
                <a:ea typeface="微软雅黑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23083</TotalTime>
  <Words>458</Words>
  <Application>Microsoft Office PowerPoint</Application>
  <PresentationFormat>自定义</PresentationFormat>
  <Paragraphs>49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1369</cp:revision>
  <dcterms:created xsi:type="dcterms:W3CDTF">2009-02-11T05:37:22Z</dcterms:created>
  <dcterms:modified xsi:type="dcterms:W3CDTF">2019-11-14T02:31:44Z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