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4.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5.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6.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7.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0.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notesSlides/notesSlide11.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12.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notesSlides/notesSlide13.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notesSlides/notesSlide14.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17.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notesSlides/notesSlide18.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19.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notesSlides/notesSlide20.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notesSlides/notesSlide21.xml" ContentType="application/vnd.openxmlformats-officedocument.presentationml.notesSlide+xml"/>
  <Override PartName="/ppt/tags/tag113.xml" ContentType="application/vnd.openxmlformats-officedocument.presentationml.tags+xml"/>
  <Override PartName="/ppt/tags/tag114.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notesSlides/notesSlide24.xml" ContentType="application/vnd.openxmlformats-officedocument.presentationml.notesSlide+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notesSlides/notesSlide25.xml" ContentType="application/vnd.openxmlformats-officedocument.presentationml.notesSlide+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notesSlides/notesSlide26.xml" ContentType="application/vnd.openxmlformats-officedocument.presentationml.notesSlide+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notesSlides/notesSlide27.xml" ContentType="application/vnd.openxmlformats-officedocument.presentationml.notesSlide+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 id="2147483826" r:id="rId3"/>
  </p:sldMasterIdLst>
  <p:notesMasterIdLst>
    <p:notesMasterId r:id="rId33"/>
  </p:notesMasterIdLst>
  <p:sldIdLst>
    <p:sldId id="256" r:id="rId4"/>
    <p:sldId id="257" r:id="rId5"/>
    <p:sldId id="258" r:id="rId6"/>
    <p:sldId id="264" r:id="rId7"/>
    <p:sldId id="280" r:id="rId8"/>
    <p:sldId id="275" r:id="rId9"/>
    <p:sldId id="279" r:id="rId10"/>
    <p:sldId id="272" r:id="rId11"/>
    <p:sldId id="259" r:id="rId12"/>
    <p:sldId id="277" r:id="rId13"/>
    <p:sldId id="289" r:id="rId14"/>
    <p:sldId id="276" r:id="rId15"/>
    <p:sldId id="290" r:id="rId16"/>
    <p:sldId id="285" r:id="rId17"/>
    <p:sldId id="278" r:id="rId18"/>
    <p:sldId id="260" r:id="rId19"/>
    <p:sldId id="266" r:id="rId20"/>
    <p:sldId id="284" r:id="rId21"/>
    <p:sldId id="267" r:id="rId22"/>
    <p:sldId id="286" r:id="rId23"/>
    <p:sldId id="268" r:id="rId24"/>
    <p:sldId id="287" r:id="rId25"/>
    <p:sldId id="261" r:id="rId26"/>
    <p:sldId id="265" r:id="rId27"/>
    <p:sldId id="269" r:id="rId28"/>
    <p:sldId id="271" r:id="rId29"/>
    <p:sldId id="270" r:id="rId30"/>
    <p:sldId id="263" r:id="rId31"/>
    <p:sldId id="291" r:id="rId32"/>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25" userDrawn="1">
          <p15:clr>
            <a:srgbClr val="A4A3A4"/>
          </p15:clr>
        </p15:guide>
        <p15:guide id="3" pos="7287" userDrawn="1">
          <p15:clr>
            <a:srgbClr val="A4A3A4"/>
          </p15:clr>
        </p15:guide>
        <p15:guide id="4" orient="horz" pos="346" userDrawn="1">
          <p15:clr>
            <a:srgbClr val="A4A3A4"/>
          </p15:clr>
        </p15:guide>
        <p15:guide id="5" orient="horz" pos="3974" userDrawn="1">
          <p15:clr>
            <a:srgbClr val="A4A3A4"/>
          </p15:clr>
        </p15:guide>
        <p15:guide id="6" pos="3840" userDrawn="1">
          <p15:clr>
            <a:srgbClr val="A4A3A4"/>
          </p15:clr>
        </p15:guide>
        <p15:guide id="7" orient="horz" pos="572" userDrawn="1">
          <p15:clr>
            <a:srgbClr val="A4A3A4"/>
          </p15:clr>
        </p15:guide>
        <p15:guide id="8" orient="horz" pos="37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p:scale>
          <a:sx n="66" d="100"/>
          <a:sy n="66" d="100"/>
        </p:scale>
        <p:origin x="180" y="-1374"/>
      </p:cViewPr>
      <p:guideLst>
        <p:guide orient="horz" pos="2160"/>
        <p:guide orient="horz" pos="346"/>
        <p:guide orient="horz" pos="3974"/>
        <p:guide orient="horz" pos="572"/>
        <p:guide orient="horz" pos="3748"/>
        <p:guide pos="325"/>
        <p:guide pos="7287"/>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1743F9-9B08-422F-9ECE-BE7148BC7DDC}" type="datetimeFigureOut">
              <a:rPr lang="zh-CN" altLang="en-US" smtClean="0"/>
              <a:t>2019/11/13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4C0232-94FA-4EBE-BB9B-79FBE486032D}" type="slidenum">
              <a:rPr lang="zh-CN" altLang="en-US" smtClean="0"/>
              <a:t>‹#›</a:t>
            </a:fld>
            <a:endParaRPr lang="zh-CN" altLang="en-US"/>
          </a:p>
        </p:txBody>
      </p:sp>
    </p:spTree>
    <p:extLst>
      <p:ext uri="{BB962C8B-B14F-4D97-AF65-F5344CB8AC3E}">
        <p14:creationId xmlns:p14="http://schemas.microsoft.com/office/powerpoint/2010/main" val="2299738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a:t>
            </a:fld>
            <a:endParaRPr lang="zh-CN" altLang="en-US"/>
          </a:p>
        </p:txBody>
      </p:sp>
    </p:spTree>
    <p:extLst>
      <p:ext uri="{BB962C8B-B14F-4D97-AF65-F5344CB8AC3E}">
        <p14:creationId xmlns:p14="http://schemas.microsoft.com/office/powerpoint/2010/main" val="26914117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10</a:t>
            </a:fld>
            <a:endParaRPr lang="zh-CN" altLang="en-US"/>
          </a:p>
        </p:txBody>
      </p:sp>
    </p:spTree>
    <p:extLst>
      <p:ext uri="{BB962C8B-B14F-4D97-AF65-F5344CB8AC3E}">
        <p14:creationId xmlns:p14="http://schemas.microsoft.com/office/powerpoint/2010/main" val="481435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11</a:t>
            </a:fld>
            <a:endParaRPr lang="zh-CN" altLang="en-US"/>
          </a:p>
        </p:txBody>
      </p:sp>
    </p:spTree>
    <p:extLst>
      <p:ext uri="{BB962C8B-B14F-4D97-AF65-F5344CB8AC3E}">
        <p14:creationId xmlns:p14="http://schemas.microsoft.com/office/powerpoint/2010/main" val="10070654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12</a:t>
            </a:fld>
            <a:endParaRPr lang="zh-CN" altLang="en-US"/>
          </a:p>
        </p:txBody>
      </p:sp>
    </p:spTree>
    <p:extLst>
      <p:ext uri="{BB962C8B-B14F-4D97-AF65-F5344CB8AC3E}">
        <p14:creationId xmlns:p14="http://schemas.microsoft.com/office/powerpoint/2010/main" val="6842166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13</a:t>
            </a:fld>
            <a:endParaRPr lang="zh-CN" altLang="en-US"/>
          </a:p>
        </p:txBody>
      </p:sp>
    </p:spTree>
    <p:extLst>
      <p:ext uri="{BB962C8B-B14F-4D97-AF65-F5344CB8AC3E}">
        <p14:creationId xmlns:p14="http://schemas.microsoft.com/office/powerpoint/2010/main" val="42862910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14</a:t>
            </a:fld>
            <a:endParaRPr lang="zh-CN" altLang="en-US"/>
          </a:p>
        </p:txBody>
      </p:sp>
    </p:spTree>
    <p:extLst>
      <p:ext uri="{BB962C8B-B14F-4D97-AF65-F5344CB8AC3E}">
        <p14:creationId xmlns:p14="http://schemas.microsoft.com/office/powerpoint/2010/main" val="37421286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15</a:t>
            </a:fld>
            <a:endParaRPr lang="zh-CN" altLang="en-US"/>
          </a:p>
        </p:txBody>
      </p:sp>
    </p:spTree>
    <p:extLst>
      <p:ext uri="{BB962C8B-B14F-4D97-AF65-F5344CB8AC3E}">
        <p14:creationId xmlns:p14="http://schemas.microsoft.com/office/powerpoint/2010/main" val="30040501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16</a:t>
            </a:fld>
            <a:endParaRPr lang="zh-CN" altLang="en-US"/>
          </a:p>
        </p:txBody>
      </p:sp>
    </p:spTree>
    <p:extLst>
      <p:ext uri="{BB962C8B-B14F-4D97-AF65-F5344CB8AC3E}">
        <p14:creationId xmlns:p14="http://schemas.microsoft.com/office/powerpoint/2010/main" val="7130615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17</a:t>
            </a:fld>
            <a:endParaRPr lang="zh-CN" altLang="en-US"/>
          </a:p>
        </p:txBody>
      </p:sp>
    </p:spTree>
    <p:extLst>
      <p:ext uri="{BB962C8B-B14F-4D97-AF65-F5344CB8AC3E}">
        <p14:creationId xmlns:p14="http://schemas.microsoft.com/office/powerpoint/2010/main" val="24789882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18</a:t>
            </a:fld>
            <a:endParaRPr lang="zh-CN" altLang="en-US"/>
          </a:p>
        </p:txBody>
      </p:sp>
    </p:spTree>
    <p:extLst>
      <p:ext uri="{BB962C8B-B14F-4D97-AF65-F5344CB8AC3E}">
        <p14:creationId xmlns:p14="http://schemas.microsoft.com/office/powerpoint/2010/main" val="19636143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19</a:t>
            </a:fld>
            <a:endParaRPr lang="zh-CN" altLang="en-US"/>
          </a:p>
        </p:txBody>
      </p:sp>
    </p:spTree>
    <p:extLst>
      <p:ext uri="{BB962C8B-B14F-4D97-AF65-F5344CB8AC3E}">
        <p14:creationId xmlns:p14="http://schemas.microsoft.com/office/powerpoint/2010/main" val="64016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a:t>
            </a:fld>
            <a:endParaRPr lang="zh-CN" altLang="en-US"/>
          </a:p>
        </p:txBody>
      </p:sp>
    </p:spTree>
    <p:extLst>
      <p:ext uri="{BB962C8B-B14F-4D97-AF65-F5344CB8AC3E}">
        <p14:creationId xmlns:p14="http://schemas.microsoft.com/office/powerpoint/2010/main" val="32182592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20</a:t>
            </a:fld>
            <a:endParaRPr lang="zh-CN" altLang="en-US"/>
          </a:p>
        </p:txBody>
      </p:sp>
    </p:spTree>
    <p:extLst>
      <p:ext uri="{BB962C8B-B14F-4D97-AF65-F5344CB8AC3E}">
        <p14:creationId xmlns:p14="http://schemas.microsoft.com/office/powerpoint/2010/main" val="31907907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21</a:t>
            </a:fld>
            <a:endParaRPr lang="zh-CN" altLang="en-US"/>
          </a:p>
        </p:txBody>
      </p:sp>
    </p:spTree>
    <p:extLst>
      <p:ext uri="{BB962C8B-B14F-4D97-AF65-F5344CB8AC3E}">
        <p14:creationId xmlns:p14="http://schemas.microsoft.com/office/powerpoint/2010/main" val="16418423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22</a:t>
            </a:fld>
            <a:endParaRPr lang="zh-CN" altLang="en-US"/>
          </a:p>
        </p:txBody>
      </p:sp>
    </p:spTree>
    <p:extLst>
      <p:ext uri="{BB962C8B-B14F-4D97-AF65-F5344CB8AC3E}">
        <p14:creationId xmlns:p14="http://schemas.microsoft.com/office/powerpoint/2010/main" val="2500294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23</a:t>
            </a:fld>
            <a:endParaRPr lang="zh-CN" altLang="en-US"/>
          </a:p>
        </p:txBody>
      </p:sp>
    </p:spTree>
    <p:extLst>
      <p:ext uri="{BB962C8B-B14F-4D97-AF65-F5344CB8AC3E}">
        <p14:creationId xmlns:p14="http://schemas.microsoft.com/office/powerpoint/2010/main" val="35587066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24</a:t>
            </a:fld>
            <a:endParaRPr lang="zh-CN" altLang="en-US"/>
          </a:p>
        </p:txBody>
      </p:sp>
    </p:spTree>
    <p:extLst>
      <p:ext uri="{BB962C8B-B14F-4D97-AF65-F5344CB8AC3E}">
        <p14:creationId xmlns:p14="http://schemas.microsoft.com/office/powerpoint/2010/main" val="3366806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25</a:t>
            </a:fld>
            <a:endParaRPr lang="zh-CN" altLang="en-US"/>
          </a:p>
        </p:txBody>
      </p:sp>
    </p:spTree>
    <p:extLst>
      <p:ext uri="{BB962C8B-B14F-4D97-AF65-F5344CB8AC3E}">
        <p14:creationId xmlns:p14="http://schemas.microsoft.com/office/powerpoint/2010/main" val="30984184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26</a:t>
            </a:fld>
            <a:endParaRPr lang="zh-CN" altLang="en-US"/>
          </a:p>
        </p:txBody>
      </p:sp>
    </p:spTree>
    <p:extLst>
      <p:ext uri="{BB962C8B-B14F-4D97-AF65-F5344CB8AC3E}">
        <p14:creationId xmlns:p14="http://schemas.microsoft.com/office/powerpoint/2010/main" val="11600047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27</a:t>
            </a:fld>
            <a:endParaRPr lang="zh-CN" altLang="en-US"/>
          </a:p>
        </p:txBody>
      </p:sp>
    </p:spTree>
    <p:extLst>
      <p:ext uri="{BB962C8B-B14F-4D97-AF65-F5344CB8AC3E}">
        <p14:creationId xmlns:p14="http://schemas.microsoft.com/office/powerpoint/2010/main" val="5650148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28</a:t>
            </a:fld>
            <a:endParaRPr lang="zh-CN" altLang="en-US"/>
          </a:p>
        </p:txBody>
      </p:sp>
    </p:spTree>
    <p:extLst>
      <p:ext uri="{BB962C8B-B14F-4D97-AF65-F5344CB8AC3E}">
        <p14:creationId xmlns:p14="http://schemas.microsoft.com/office/powerpoint/2010/main" val="2796098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3</a:t>
            </a:fld>
            <a:endParaRPr lang="zh-CN" altLang="en-US"/>
          </a:p>
        </p:txBody>
      </p:sp>
    </p:spTree>
    <p:extLst>
      <p:ext uri="{BB962C8B-B14F-4D97-AF65-F5344CB8AC3E}">
        <p14:creationId xmlns:p14="http://schemas.microsoft.com/office/powerpoint/2010/main" val="3454143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4</a:t>
            </a:fld>
            <a:endParaRPr lang="zh-CN" altLang="en-US"/>
          </a:p>
        </p:txBody>
      </p:sp>
    </p:spTree>
    <p:extLst>
      <p:ext uri="{BB962C8B-B14F-4D97-AF65-F5344CB8AC3E}">
        <p14:creationId xmlns:p14="http://schemas.microsoft.com/office/powerpoint/2010/main" val="290395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5</a:t>
            </a:fld>
            <a:endParaRPr lang="zh-CN" altLang="en-US"/>
          </a:p>
        </p:txBody>
      </p:sp>
    </p:spTree>
    <p:extLst>
      <p:ext uri="{BB962C8B-B14F-4D97-AF65-F5344CB8AC3E}">
        <p14:creationId xmlns:p14="http://schemas.microsoft.com/office/powerpoint/2010/main" val="410166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6</a:t>
            </a:fld>
            <a:endParaRPr lang="zh-CN" altLang="en-US"/>
          </a:p>
        </p:txBody>
      </p:sp>
    </p:spTree>
    <p:extLst>
      <p:ext uri="{BB962C8B-B14F-4D97-AF65-F5344CB8AC3E}">
        <p14:creationId xmlns:p14="http://schemas.microsoft.com/office/powerpoint/2010/main" val="11421767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7</a:t>
            </a:fld>
            <a:endParaRPr lang="zh-CN" altLang="en-US"/>
          </a:p>
        </p:txBody>
      </p:sp>
    </p:spTree>
    <p:extLst>
      <p:ext uri="{BB962C8B-B14F-4D97-AF65-F5344CB8AC3E}">
        <p14:creationId xmlns:p14="http://schemas.microsoft.com/office/powerpoint/2010/main" val="2646529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8</a:t>
            </a:fld>
            <a:endParaRPr lang="zh-CN" altLang="en-US"/>
          </a:p>
        </p:txBody>
      </p:sp>
    </p:spTree>
    <p:extLst>
      <p:ext uri="{BB962C8B-B14F-4D97-AF65-F5344CB8AC3E}">
        <p14:creationId xmlns:p14="http://schemas.microsoft.com/office/powerpoint/2010/main" val="1744676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9</a:t>
            </a:fld>
            <a:endParaRPr lang="zh-CN" altLang="en-US"/>
          </a:p>
        </p:txBody>
      </p:sp>
    </p:spTree>
    <p:extLst>
      <p:ext uri="{BB962C8B-B14F-4D97-AF65-F5344CB8AC3E}">
        <p14:creationId xmlns:p14="http://schemas.microsoft.com/office/powerpoint/2010/main" val="24133962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图片占位符 2"/>
          <p:cNvSpPr>
            <a:spLocks noGrp="1"/>
          </p:cNvSpPr>
          <p:nvPr>
            <p:ph type="pic" sz="quarter" idx="11"/>
          </p:nvPr>
        </p:nvSpPr>
        <p:spPr>
          <a:xfrm>
            <a:off x="0" y="0"/>
            <a:ext cx="12192000" cy="6858000"/>
          </a:xfrm>
          <a:prstGeom prst="rect">
            <a:avLst/>
          </a:pr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a:lstStyle>
            <a:lvl1pPr>
              <a:defRPr lang="zh-CN" altLang="en-US" sz="800">
                <a:solidFill>
                  <a:srgbClr val="C00000"/>
                </a:solidFill>
              </a:defRPr>
            </a:lvl1pPr>
          </a:lstStyle>
          <a:p>
            <a:pPr lvl="0"/>
            <a:r>
              <a:rPr lang="zh-CN" altLang="en-US"/>
              <a:t>单击图标添加图片</a:t>
            </a:r>
          </a:p>
        </p:txBody>
      </p:sp>
    </p:spTree>
    <p:extLst>
      <p:ext uri="{BB962C8B-B14F-4D97-AF65-F5344CB8AC3E}">
        <p14:creationId xmlns:p14="http://schemas.microsoft.com/office/powerpoint/2010/main" val="4202682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1_空白">
    <p:spTree>
      <p:nvGrpSpPr>
        <p:cNvPr id="1" name=""/>
        <p:cNvGrpSpPr/>
        <p:nvPr/>
      </p:nvGrpSpPr>
      <p:grpSpPr>
        <a:xfrm>
          <a:off x="0" y="0"/>
          <a:ext cx="0" cy="0"/>
          <a:chOff x="0" y="0"/>
          <a:chExt cx="0" cy="0"/>
        </a:xfrm>
      </p:grpSpPr>
      <p:sp>
        <p:nvSpPr>
          <p:cNvPr id="8" name="图片占位符 7"/>
          <p:cNvSpPr>
            <a:spLocks noGrp="1"/>
          </p:cNvSpPr>
          <p:nvPr>
            <p:ph type="pic" sz="quarter" idx="13"/>
          </p:nvPr>
        </p:nvSpPr>
        <p:spPr>
          <a:xfrm>
            <a:off x="544287" y="1689337"/>
            <a:ext cx="2641091" cy="2142383"/>
          </a:xfrm>
          <a:custGeom>
            <a:avLst/>
            <a:gdLst>
              <a:gd name="connsiteX0" fmla="*/ 0 w 2641091"/>
              <a:gd name="connsiteY0" fmla="*/ 0 h 2142383"/>
              <a:gd name="connsiteX1" fmla="*/ 1267287 w 2641091"/>
              <a:gd name="connsiteY1" fmla="*/ 0 h 2142383"/>
              <a:gd name="connsiteX2" fmla="*/ 2641091 w 2641091"/>
              <a:gd name="connsiteY2" fmla="*/ 2142383 h 2142383"/>
              <a:gd name="connsiteX3" fmla="*/ 1373804 w 2641091"/>
              <a:gd name="connsiteY3" fmla="*/ 2142383 h 2142383"/>
            </a:gdLst>
            <a:ahLst/>
            <a:cxnLst>
              <a:cxn ang="0">
                <a:pos x="connsiteX0" y="connsiteY0"/>
              </a:cxn>
              <a:cxn ang="0">
                <a:pos x="connsiteX1" y="connsiteY1"/>
              </a:cxn>
              <a:cxn ang="0">
                <a:pos x="connsiteX2" y="connsiteY2"/>
              </a:cxn>
              <a:cxn ang="0">
                <a:pos x="connsiteX3" y="connsiteY3"/>
              </a:cxn>
            </a:cxnLst>
            <a:rect l="l" t="t" r="r" b="b"/>
            <a:pathLst>
              <a:path w="2641091" h="2142383">
                <a:moveTo>
                  <a:pt x="0" y="0"/>
                </a:moveTo>
                <a:lnTo>
                  <a:pt x="1267287" y="0"/>
                </a:lnTo>
                <a:lnTo>
                  <a:pt x="2641091" y="2142383"/>
                </a:lnTo>
                <a:lnTo>
                  <a:pt x="1373804" y="2142383"/>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9" name="图片占位符 8"/>
          <p:cNvSpPr>
            <a:spLocks noGrp="1"/>
          </p:cNvSpPr>
          <p:nvPr>
            <p:ph type="pic" sz="quarter" idx="14"/>
          </p:nvPr>
        </p:nvSpPr>
        <p:spPr>
          <a:xfrm>
            <a:off x="3281230" y="1823861"/>
            <a:ext cx="2641091" cy="2142383"/>
          </a:xfrm>
          <a:custGeom>
            <a:avLst/>
            <a:gdLst>
              <a:gd name="connsiteX0" fmla="*/ 0 w 2641091"/>
              <a:gd name="connsiteY0" fmla="*/ 0 h 2142383"/>
              <a:gd name="connsiteX1" fmla="*/ 1267287 w 2641091"/>
              <a:gd name="connsiteY1" fmla="*/ 0 h 2142383"/>
              <a:gd name="connsiteX2" fmla="*/ 2641091 w 2641091"/>
              <a:gd name="connsiteY2" fmla="*/ 2142383 h 2142383"/>
              <a:gd name="connsiteX3" fmla="*/ 1373804 w 2641091"/>
              <a:gd name="connsiteY3" fmla="*/ 2142383 h 2142383"/>
            </a:gdLst>
            <a:ahLst/>
            <a:cxnLst>
              <a:cxn ang="0">
                <a:pos x="connsiteX0" y="connsiteY0"/>
              </a:cxn>
              <a:cxn ang="0">
                <a:pos x="connsiteX1" y="connsiteY1"/>
              </a:cxn>
              <a:cxn ang="0">
                <a:pos x="connsiteX2" y="connsiteY2"/>
              </a:cxn>
              <a:cxn ang="0">
                <a:pos x="connsiteX3" y="connsiteY3"/>
              </a:cxn>
            </a:cxnLst>
            <a:rect l="l" t="t" r="r" b="b"/>
            <a:pathLst>
              <a:path w="2641091" h="2142383">
                <a:moveTo>
                  <a:pt x="0" y="0"/>
                </a:moveTo>
                <a:lnTo>
                  <a:pt x="1267287" y="0"/>
                </a:lnTo>
                <a:lnTo>
                  <a:pt x="2641091" y="2142383"/>
                </a:lnTo>
                <a:lnTo>
                  <a:pt x="1373804" y="2142383"/>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1874261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anim calcmode="lin" valueType="num">
                                      <p:cBhvr>
                                        <p:cTn id="13" dur="500" fill="hold"/>
                                        <p:tgtEl>
                                          <p:spTgt spid="9"/>
                                        </p:tgtEl>
                                        <p:attrNameLst>
                                          <p:attrName>ppt_x</p:attrName>
                                        </p:attrNameLst>
                                      </p:cBhvr>
                                      <p:tavLst>
                                        <p:tav tm="0">
                                          <p:val>
                                            <p:strVal val="#ppt_x"/>
                                          </p:val>
                                        </p:tav>
                                        <p:tav tm="100000">
                                          <p:val>
                                            <p:strVal val="#ppt_x"/>
                                          </p:val>
                                        </p:tav>
                                      </p:tavLst>
                                    </p:anim>
                                    <p:anim calcmode="lin" valueType="num">
                                      <p:cBhvr>
                                        <p:cTn id="14"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2_空白">
    <p:spTree>
      <p:nvGrpSpPr>
        <p:cNvPr id="1" name=""/>
        <p:cNvGrpSpPr/>
        <p:nvPr/>
      </p:nvGrpSpPr>
      <p:grpSpPr>
        <a:xfrm>
          <a:off x="0" y="0"/>
          <a:ext cx="0" cy="0"/>
          <a:chOff x="0" y="0"/>
          <a:chExt cx="0" cy="0"/>
        </a:xfrm>
      </p:grpSpPr>
      <p:sp>
        <p:nvSpPr>
          <p:cNvPr id="5" name="图片占位符 4"/>
          <p:cNvSpPr>
            <a:spLocks noGrp="1"/>
          </p:cNvSpPr>
          <p:nvPr>
            <p:ph type="pic" sz="quarter" idx="13"/>
          </p:nvPr>
        </p:nvSpPr>
        <p:spPr>
          <a:xfrm>
            <a:off x="810313" y="1278247"/>
            <a:ext cx="4637617" cy="5398343"/>
          </a:xfrm>
          <a:custGeom>
            <a:avLst/>
            <a:gdLst>
              <a:gd name="connsiteX0" fmla="*/ 0 w 4637617"/>
              <a:gd name="connsiteY0" fmla="*/ 0 h 5398343"/>
              <a:gd name="connsiteX1" fmla="*/ 4637617 w 4637617"/>
              <a:gd name="connsiteY1" fmla="*/ 0 h 5398343"/>
              <a:gd name="connsiteX2" fmla="*/ 4637617 w 4637617"/>
              <a:gd name="connsiteY2" fmla="*/ 5398343 h 5398343"/>
              <a:gd name="connsiteX3" fmla="*/ 0 w 4637617"/>
              <a:gd name="connsiteY3" fmla="*/ 5398343 h 5398343"/>
            </a:gdLst>
            <a:ahLst/>
            <a:cxnLst>
              <a:cxn ang="0">
                <a:pos x="connsiteX0" y="connsiteY0"/>
              </a:cxn>
              <a:cxn ang="0">
                <a:pos x="connsiteX1" y="connsiteY1"/>
              </a:cxn>
              <a:cxn ang="0">
                <a:pos x="connsiteX2" y="connsiteY2"/>
              </a:cxn>
              <a:cxn ang="0">
                <a:pos x="connsiteX3" y="connsiteY3"/>
              </a:cxn>
            </a:cxnLst>
            <a:rect l="l" t="t" r="r" b="b"/>
            <a:pathLst>
              <a:path w="4637617" h="5398343">
                <a:moveTo>
                  <a:pt x="0" y="0"/>
                </a:moveTo>
                <a:lnTo>
                  <a:pt x="4637617" y="0"/>
                </a:lnTo>
                <a:lnTo>
                  <a:pt x="4637617" y="5398343"/>
                </a:lnTo>
                <a:lnTo>
                  <a:pt x="0" y="5398343"/>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177041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p:tgtEl>
                                          <p:spTgt spid="5"/>
                                        </p:tgtEl>
                                      </p:cBhvr>
                                    </p:animEffect>
                                    <p:anim calcmode="lin" valueType="num">
                                      <p:cBhvr>
                                        <p:cTn id="8" dur="800" fill="hold"/>
                                        <p:tgtEl>
                                          <p:spTgt spid="5"/>
                                        </p:tgtEl>
                                        <p:attrNameLst>
                                          <p:attrName>ppt_x</p:attrName>
                                        </p:attrNameLst>
                                      </p:cBhvr>
                                      <p:tavLst>
                                        <p:tav tm="0">
                                          <p:val>
                                            <p:strVal val="#ppt_x"/>
                                          </p:val>
                                        </p:tav>
                                        <p:tav tm="100000">
                                          <p:val>
                                            <p:strVal val="#ppt_x"/>
                                          </p:val>
                                        </p:tav>
                                      </p:tavLst>
                                    </p:anim>
                                    <p:anim calcmode="lin" valueType="num">
                                      <p:cBhvr>
                                        <p:cTn id="9" dur="8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3_空白">
    <p:spTree>
      <p:nvGrpSpPr>
        <p:cNvPr id="1" name=""/>
        <p:cNvGrpSpPr/>
        <p:nvPr/>
      </p:nvGrpSpPr>
      <p:grpSpPr>
        <a:xfrm>
          <a:off x="0" y="0"/>
          <a:ext cx="0" cy="0"/>
          <a:chOff x="0" y="0"/>
          <a:chExt cx="0" cy="0"/>
        </a:xfrm>
      </p:grpSpPr>
      <p:sp>
        <p:nvSpPr>
          <p:cNvPr id="5" name="图片占位符 4"/>
          <p:cNvSpPr>
            <a:spLocks noGrp="1"/>
          </p:cNvSpPr>
          <p:nvPr>
            <p:ph type="pic" sz="quarter" idx="13"/>
          </p:nvPr>
        </p:nvSpPr>
        <p:spPr>
          <a:xfrm>
            <a:off x="335" y="1600375"/>
            <a:ext cx="12191327" cy="2663602"/>
          </a:xfrm>
          <a:custGeom>
            <a:avLst/>
            <a:gdLst>
              <a:gd name="connsiteX0" fmla="*/ 0 w 12191327"/>
              <a:gd name="connsiteY0" fmla="*/ 0 h 2663602"/>
              <a:gd name="connsiteX1" fmla="*/ 12191327 w 12191327"/>
              <a:gd name="connsiteY1" fmla="*/ 0 h 2663602"/>
              <a:gd name="connsiteX2" fmla="*/ 12191327 w 12191327"/>
              <a:gd name="connsiteY2" fmla="*/ 2663602 h 2663602"/>
              <a:gd name="connsiteX3" fmla="*/ 0 w 12191327"/>
              <a:gd name="connsiteY3" fmla="*/ 2663602 h 2663602"/>
            </a:gdLst>
            <a:ahLst/>
            <a:cxnLst>
              <a:cxn ang="0">
                <a:pos x="connsiteX0" y="connsiteY0"/>
              </a:cxn>
              <a:cxn ang="0">
                <a:pos x="connsiteX1" y="connsiteY1"/>
              </a:cxn>
              <a:cxn ang="0">
                <a:pos x="connsiteX2" y="connsiteY2"/>
              </a:cxn>
              <a:cxn ang="0">
                <a:pos x="connsiteX3" y="connsiteY3"/>
              </a:cxn>
            </a:cxnLst>
            <a:rect l="l" t="t" r="r" b="b"/>
            <a:pathLst>
              <a:path w="12191327" h="2663602">
                <a:moveTo>
                  <a:pt x="0" y="0"/>
                </a:moveTo>
                <a:lnTo>
                  <a:pt x="12191327" y="0"/>
                </a:lnTo>
                <a:lnTo>
                  <a:pt x="12191327" y="2663602"/>
                </a:lnTo>
                <a:lnTo>
                  <a:pt x="0" y="2663602"/>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178488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4_空白">
    <p:spTree>
      <p:nvGrpSpPr>
        <p:cNvPr id="1" name=""/>
        <p:cNvGrpSpPr/>
        <p:nvPr/>
      </p:nvGrpSpPr>
      <p:grpSpPr>
        <a:xfrm>
          <a:off x="0" y="0"/>
          <a:ext cx="0" cy="0"/>
          <a:chOff x="0" y="0"/>
          <a:chExt cx="0" cy="0"/>
        </a:xfrm>
      </p:grpSpPr>
      <p:sp>
        <p:nvSpPr>
          <p:cNvPr id="5" name="图片占位符 4"/>
          <p:cNvSpPr>
            <a:spLocks noGrp="1"/>
          </p:cNvSpPr>
          <p:nvPr>
            <p:ph type="pic" sz="quarter" idx="13"/>
          </p:nvPr>
        </p:nvSpPr>
        <p:spPr>
          <a:xfrm>
            <a:off x="5607050" y="1580922"/>
            <a:ext cx="6584950" cy="4389966"/>
          </a:xfrm>
          <a:custGeom>
            <a:avLst/>
            <a:gdLst>
              <a:gd name="connsiteX0" fmla="*/ 0 w 6584950"/>
              <a:gd name="connsiteY0" fmla="*/ 0 h 4389966"/>
              <a:gd name="connsiteX1" fmla="*/ 6584950 w 6584950"/>
              <a:gd name="connsiteY1" fmla="*/ 0 h 4389966"/>
              <a:gd name="connsiteX2" fmla="*/ 6584950 w 6584950"/>
              <a:gd name="connsiteY2" fmla="*/ 4389966 h 4389966"/>
              <a:gd name="connsiteX3" fmla="*/ 0 w 6584950"/>
              <a:gd name="connsiteY3" fmla="*/ 4389966 h 4389966"/>
            </a:gdLst>
            <a:ahLst/>
            <a:cxnLst>
              <a:cxn ang="0">
                <a:pos x="connsiteX0" y="connsiteY0"/>
              </a:cxn>
              <a:cxn ang="0">
                <a:pos x="connsiteX1" y="connsiteY1"/>
              </a:cxn>
              <a:cxn ang="0">
                <a:pos x="connsiteX2" y="connsiteY2"/>
              </a:cxn>
              <a:cxn ang="0">
                <a:pos x="connsiteX3" y="connsiteY3"/>
              </a:cxn>
            </a:cxnLst>
            <a:rect l="l" t="t" r="r" b="b"/>
            <a:pathLst>
              <a:path w="6584950" h="4389966">
                <a:moveTo>
                  <a:pt x="0" y="0"/>
                </a:moveTo>
                <a:lnTo>
                  <a:pt x="6584950" y="0"/>
                </a:lnTo>
                <a:lnTo>
                  <a:pt x="6584950" y="4389966"/>
                </a:lnTo>
                <a:lnTo>
                  <a:pt x="0" y="4389966"/>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33851067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44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4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5_空白">
    <p:spTree>
      <p:nvGrpSpPr>
        <p:cNvPr id="1" name=""/>
        <p:cNvGrpSpPr/>
        <p:nvPr/>
      </p:nvGrpSpPr>
      <p:grpSpPr>
        <a:xfrm>
          <a:off x="0" y="0"/>
          <a:ext cx="0" cy="0"/>
          <a:chOff x="0" y="0"/>
          <a:chExt cx="0" cy="0"/>
        </a:xfrm>
      </p:grpSpPr>
      <p:sp>
        <p:nvSpPr>
          <p:cNvPr id="9" name="图片占位符 8"/>
          <p:cNvSpPr>
            <a:spLocks noGrp="1"/>
          </p:cNvSpPr>
          <p:nvPr userDrawn="1">
            <p:ph type="pic" sz="quarter" idx="13"/>
          </p:nvPr>
        </p:nvSpPr>
        <p:spPr>
          <a:xfrm>
            <a:off x="7867651" y="1885950"/>
            <a:ext cx="2886075" cy="3810000"/>
          </a:xfrm>
          <a:custGeom>
            <a:avLst/>
            <a:gdLst>
              <a:gd name="connsiteX0" fmla="*/ 9525 w 2886075"/>
              <a:gd name="connsiteY0" fmla="*/ 0 h 3810000"/>
              <a:gd name="connsiteX1" fmla="*/ 2886075 w 2886075"/>
              <a:gd name="connsiteY1" fmla="*/ 0 h 3810000"/>
              <a:gd name="connsiteX2" fmla="*/ 2886075 w 2886075"/>
              <a:gd name="connsiteY2" fmla="*/ 3810000 h 3810000"/>
              <a:gd name="connsiteX3" fmla="*/ 0 w 2886075"/>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2886075" h="3810000">
                <a:moveTo>
                  <a:pt x="9525" y="0"/>
                </a:moveTo>
                <a:lnTo>
                  <a:pt x="2886075" y="0"/>
                </a:lnTo>
                <a:lnTo>
                  <a:pt x="2886075" y="3810000"/>
                </a:lnTo>
                <a:lnTo>
                  <a:pt x="0" y="3810000"/>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25332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6_空白">
    <p:spTree>
      <p:nvGrpSpPr>
        <p:cNvPr id="1" name=""/>
        <p:cNvGrpSpPr/>
        <p:nvPr/>
      </p:nvGrpSpPr>
      <p:grpSpPr>
        <a:xfrm>
          <a:off x="0" y="0"/>
          <a:ext cx="0" cy="0"/>
          <a:chOff x="0" y="0"/>
          <a:chExt cx="0" cy="0"/>
        </a:xfrm>
      </p:grpSpPr>
      <p:sp>
        <p:nvSpPr>
          <p:cNvPr id="14" name="图片占位符 13"/>
          <p:cNvSpPr>
            <a:spLocks noGrp="1"/>
          </p:cNvSpPr>
          <p:nvPr>
            <p:ph type="pic" sz="quarter" idx="13"/>
          </p:nvPr>
        </p:nvSpPr>
        <p:spPr>
          <a:xfrm>
            <a:off x="910336" y="2108200"/>
            <a:ext cx="2036064" cy="2036064"/>
          </a:xfrm>
          <a:custGeom>
            <a:avLst/>
            <a:gdLst>
              <a:gd name="connsiteX0" fmla="*/ 1018032 w 2036064"/>
              <a:gd name="connsiteY0" fmla="*/ 0 h 2036064"/>
              <a:gd name="connsiteX1" fmla="*/ 2036064 w 2036064"/>
              <a:gd name="connsiteY1" fmla="*/ 1018032 h 2036064"/>
              <a:gd name="connsiteX2" fmla="*/ 1018032 w 2036064"/>
              <a:gd name="connsiteY2" fmla="*/ 2036064 h 2036064"/>
              <a:gd name="connsiteX3" fmla="*/ 0 w 2036064"/>
              <a:gd name="connsiteY3" fmla="*/ 1018032 h 2036064"/>
              <a:gd name="connsiteX4" fmla="*/ 1018032 w 2036064"/>
              <a:gd name="connsiteY4" fmla="*/ 0 h 2036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6064" h="2036064">
                <a:moveTo>
                  <a:pt x="1018032" y="0"/>
                </a:moveTo>
                <a:cubicBezTo>
                  <a:pt x="1580276" y="0"/>
                  <a:pt x="2036064" y="455788"/>
                  <a:pt x="2036064" y="1018032"/>
                </a:cubicBezTo>
                <a:cubicBezTo>
                  <a:pt x="2036064" y="1580276"/>
                  <a:pt x="1580276" y="2036064"/>
                  <a:pt x="1018032" y="2036064"/>
                </a:cubicBezTo>
                <a:cubicBezTo>
                  <a:pt x="455788" y="2036064"/>
                  <a:pt x="0" y="1580276"/>
                  <a:pt x="0" y="1018032"/>
                </a:cubicBezTo>
                <a:cubicBezTo>
                  <a:pt x="0" y="455788"/>
                  <a:pt x="455788" y="0"/>
                  <a:pt x="1018032" y="0"/>
                </a:cubicBez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15" name="图片占位符 14"/>
          <p:cNvSpPr>
            <a:spLocks noGrp="1"/>
          </p:cNvSpPr>
          <p:nvPr>
            <p:ph type="pic" sz="quarter" idx="14"/>
          </p:nvPr>
        </p:nvSpPr>
        <p:spPr>
          <a:xfrm>
            <a:off x="3657600" y="2108200"/>
            <a:ext cx="2036064" cy="2036064"/>
          </a:xfrm>
          <a:custGeom>
            <a:avLst/>
            <a:gdLst>
              <a:gd name="connsiteX0" fmla="*/ 1018032 w 2036064"/>
              <a:gd name="connsiteY0" fmla="*/ 0 h 2036064"/>
              <a:gd name="connsiteX1" fmla="*/ 2036064 w 2036064"/>
              <a:gd name="connsiteY1" fmla="*/ 1018032 h 2036064"/>
              <a:gd name="connsiteX2" fmla="*/ 1018032 w 2036064"/>
              <a:gd name="connsiteY2" fmla="*/ 2036064 h 2036064"/>
              <a:gd name="connsiteX3" fmla="*/ 0 w 2036064"/>
              <a:gd name="connsiteY3" fmla="*/ 1018032 h 2036064"/>
              <a:gd name="connsiteX4" fmla="*/ 1018032 w 2036064"/>
              <a:gd name="connsiteY4" fmla="*/ 0 h 2036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6064" h="2036064">
                <a:moveTo>
                  <a:pt x="1018032" y="0"/>
                </a:moveTo>
                <a:cubicBezTo>
                  <a:pt x="1580276" y="0"/>
                  <a:pt x="2036064" y="455788"/>
                  <a:pt x="2036064" y="1018032"/>
                </a:cubicBezTo>
                <a:cubicBezTo>
                  <a:pt x="2036064" y="1580276"/>
                  <a:pt x="1580276" y="2036064"/>
                  <a:pt x="1018032" y="2036064"/>
                </a:cubicBezTo>
                <a:cubicBezTo>
                  <a:pt x="455788" y="2036064"/>
                  <a:pt x="0" y="1580276"/>
                  <a:pt x="0" y="1018032"/>
                </a:cubicBezTo>
                <a:cubicBezTo>
                  <a:pt x="0" y="455788"/>
                  <a:pt x="455788" y="0"/>
                  <a:pt x="1018032" y="0"/>
                </a:cubicBez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16" name="图片占位符 15"/>
          <p:cNvSpPr>
            <a:spLocks noGrp="1"/>
          </p:cNvSpPr>
          <p:nvPr>
            <p:ph type="pic" sz="quarter" idx="15"/>
          </p:nvPr>
        </p:nvSpPr>
        <p:spPr>
          <a:xfrm>
            <a:off x="6396568" y="2161118"/>
            <a:ext cx="2036234" cy="2036234"/>
          </a:xfrm>
          <a:custGeom>
            <a:avLst/>
            <a:gdLst>
              <a:gd name="connsiteX0" fmla="*/ 1018117 w 2036234"/>
              <a:gd name="connsiteY0" fmla="*/ 0 h 2036234"/>
              <a:gd name="connsiteX1" fmla="*/ 2036234 w 2036234"/>
              <a:gd name="connsiteY1" fmla="*/ 1018117 h 2036234"/>
              <a:gd name="connsiteX2" fmla="*/ 1018117 w 2036234"/>
              <a:gd name="connsiteY2" fmla="*/ 2036234 h 2036234"/>
              <a:gd name="connsiteX3" fmla="*/ 0 w 2036234"/>
              <a:gd name="connsiteY3" fmla="*/ 1018117 h 2036234"/>
              <a:gd name="connsiteX4" fmla="*/ 1018117 w 2036234"/>
              <a:gd name="connsiteY4" fmla="*/ 0 h 20362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6234" h="2036234">
                <a:moveTo>
                  <a:pt x="1018117" y="0"/>
                </a:moveTo>
                <a:cubicBezTo>
                  <a:pt x="1580407" y="0"/>
                  <a:pt x="2036234" y="455827"/>
                  <a:pt x="2036234" y="1018117"/>
                </a:cubicBezTo>
                <a:cubicBezTo>
                  <a:pt x="2036234" y="1580407"/>
                  <a:pt x="1580407" y="2036234"/>
                  <a:pt x="1018117" y="2036234"/>
                </a:cubicBezTo>
                <a:cubicBezTo>
                  <a:pt x="455827" y="2036234"/>
                  <a:pt x="0" y="1580407"/>
                  <a:pt x="0" y="1018117"/>
                </a:cubicBezTo>
                <a:cubicBezTo>
                  <a:pt x="0" y="455827"/>
                  <a:pt x="455827" y="0"/>
                  <a:pt x="1018117" y="0"/>
                </a:cubicBez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17" name="图片占位符 16"/>
          <p:cNvSpPr>
            <a:spLocks noGrp="1"/>
          </p:cNvSpPr>
          <p:nvPr>
            <p:ph type="pic" sz="quarter" idx="16"/>
          </p:nvPr>
        </p:nvSpPr>
        <p:spPr>
          <a:xfrm>
            <a:off x="9139936" y="2150872"/>
            <a:ext cx="2036064" cy="2036064"/>
          </a:xfrm>
          <a:custGeom>
            <a:avLst/>
            <a:gdLst>
              <a:gd name="connsiteX0" fmla="*/ 1018032 w 2036064"/>
              <a:gd name="connsiteY0" fmla="*/ 0 h 2036064"/>
              <a:gd name="connsiteX1" fmla="*/ 2036064 w 2036064"/>
              <a:gd name="connsiteY1" fmla="*/ 1018032 h 2036064"/>
              <a:gd name="connsiteX2" fmla="*/ 1018032 w 2036064"/>
              <a:gd name="connsiteY2" fmla="*/ 2036064 h 2036064"/>
              <a:gd name="connsiteX3" fmla="*/ 0 w 2036064"/>
              <a:gd name="connsiteY3" fmla="*/ 1018032 h 2036064"/>
              <a:gd name="connsiteX4" fmla="*/ 1018032 w 2036064"/>
              <a:gd name="connsiteY4" fmla="*/ 0 h 2036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6064" h="2036064">
                <a:moveTo>
                  <a:pt x="1018032" y="0"/>
                </a:moveTo>
                <a:cubicBezTo>
                  <a:pt x="1580276" y="0"/>
                  <a:pt x="2036064" y="455788"/>
                  <a:pt x="2036064" y="1018032"/>
                </a:cubicBezTo>
                <a:cubicBezTo>
                  <a:pt x="2036064" y="1580276"/>
                  <a:pt x="1580276" y="2036064"/>
                  <a:pt x="1018032" y="2036064"/>
                </a:cubicBezTo>
                <a:cubicBezTo>
                  <a:pt x="455788" y="2036064"/>
                  <a:pt x="0" y="1580276"/>
                  <a:pt x="0" y="1018032"/>
                </a:cubicBezTo>
                <a:cubicBezTo>
                  <a:pt x="0" y="455788"/>
                  <a:pt x="455788" y="0"/>
                  <a:pt x="1018032" y="0"/>
                </a:cubicBez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3835462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fmla="#ppt_w*sin(2.5*pi*$)">
                                          <p:val>
                                            <p:fltVal val="0"/>
                                          </p:val>
                                        </p:tav>
                                        <p:tav tm="100000">
                                          <p:val>
                                            <p:fltVal val="1"/>
                                          </p:val>
                                        </p:tav>
                                      </p:tavLst>
                                    </p:anim>
                                    <p:anim calcmode="lin" valueType="num">
                                      <p:cBhvr>
                                        <p:cTn id="8" dur="500" fill="hold"/>
                                        <p:tgtEl>
                                          <p:spTgt spid="14"/>
                                        </p:tgtEl>
                                        <p:attrNameLst>
                                          <p:attrName>ppt_h</p:attrName>
                                        </p:attrNameLst>
                                      </p:cBhvr>
                                      <p:tavLst>
                                        <p:tav tm="0">
                                          <p:val>
                                            <p:strVal val="#ppt_h"/>
                                          </p:val>
                                        </p:tav>
                                        <p:tav tm="100000">
                                          <p:val>
                                            <p:strVal val="#ppt_h"/>
                                          </p:val>
                                        </p:tav>
                                      </p:tavLst>
                                    </p:anim>
                                  </p:childTnLst>
                                </p:cTn>
                              </p:par>
                              <p:par>
                                <p:cTn id="9" presetID="19" presetClass="entr" presetSubtype="1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fmla="#ppt_w*sin(2.5*pi*$)">
                                          <p:val>
                                            <p:fltVal val="0"/>
                                          </p:val>
                                        </p:tav>
                                        <p:tav tm="100000">
                                          <p:val>
                                            <p:fltVal val="1"/>
                                          </p:val>
                                        </p:tav>
                                      </p:tavLst>
                                    </p:anim>
                                    <p:anim calcmode="lin" valueType="num">
                                      <p:cBhvr>
                                        <p:cTn id="12" dur="500" fill="hold"/>
                                        <p:tgtEl>
                                          <p:spTgt spid="15"/>
                                        </p:tgtEl>
                                        <p:attrNameLst>
                                          <p:attrName>ppt_h</p:attrName>
                                        </p:attrNameLst>
                                      </p:cBhvr>
                                      <p:tavLst>
                                        <p:tav tm="0">
                                          <p:val>
                                            <p:strVal val="#ppt_h"/>
                                          </p:val>
                                        </p:tav>
                                        <p:tav tm="100000">
                                          <p:val>
                                            <p:strVal val="#ppt_h"/>
                                          </p:val>
                                        </p:tav>
                                      </p:tavLst>
                                    </p:anim>
                                  </p:childTnLst>
                                </p:cTn>
                              </p:par>
                              <p:par>
                                <p:cTn id="13" presetID="19" presetClass="entr" presetSubtype="10" fill="hold" grpId="0"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fmla="#ppt_w*sin(2.5*pi*$)">
                                          <p:val>
                                            <p:fltVal val="0"/>
                                          </p:val>
                                        </p:tav>
                                        <p:tav tm="100000">
                                          <p:val>
                                            <p:fltVal val="1"/>
                                          </p:val>
                                        </p:tav>
                                      </p:tavLst>
                                    </p:anim>
                                    <p:anim calcmode="lin" valueType="num">
                                      <p:cBhvr>
                                        <p:cTn id="16" dur="500" fill="hold"/>
                                        <p:tgtEl>
                                          <p:spTgt spid="16"/>
                                        </p:tgtEl>
                                        <p:attrNameLst>
                                          <p:attrName>ppt_h</p:attrName>
                                        </p:attrNameLst>
                                      </p:cBhvr>
                                      <p:tavLst>
                                        <p:tav tm="0">
                                          <p:val>
                                            <p:strVal val="#ppt_h"/>
                                          </p:val>
                                        </p:tav>
                                        <p:tav tm="100000">
                                          <p:val>
                                            <p:strVal val="#ppt_h"/>
                                          </p:val>
                                        </p:tav>
                                      </p:tavLst>
                                    </p:anim>
                                  </p:childTnLst>
                                </p:cTn>
                              </p:par>
                              <p:par>
                                <p:cTn id="17" presetID="19" presetClass="entr" presetSubtype="10" fill="hold" grpId="0" nodeType="withEffect">
                                  <p:stCondLst>
                                    <p:cond delay="75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fmla="#ppt_w*sin(2.5*pi*$)">
                                          <p:val>
                                            <p:fltVal val="0"/>
                                          </p:val>
                                        </p:tav>
                                        <p:tav tm="100000">
                                          <p:val>
                                            <p:fltVal val="1"/>
                                          </p:val>
                                        </p:tav>
                                      </p:tavLst>
                                    </p:anim>
                                    <p:anim calcmode="lin" valueType="num">
                                      <p:cBhvr>
                                        <p:cTn id="20" dur="500" fill="hold"/>
                                        <p:tgtEl>
                                          <p:spTgt spid="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7_空白">
    <p:spTree>
      <p:nvGrpSpPr>
        <p:cNvPr id="1" name=""/>
        <p:cNvGrpSpPr/>
        <p:nvPr/>
      </p:nvGrpSpPr>
      <p:grpSpPr>
        <a:xfrm>
          <a:off x="0" y="0"/>
          <a:ext cx="0" cy="0"/>
          <a:chOff x="0" y="0"/>
          <a:chExt cx="0" cy="0"/>
        </a:xfrm>
      </p:grpSpPr>
      <p:sp>
        <p:nvSpPr>
          <p:cNvPr id="5" name="图片占位符 4"/>
          <p:cNvSpPr>
            <a:spLocks noGrp="1"/>
          </p:cNvSpPr>
          <p:nvPr>
            <p:ph type="pic" sz="quarter" idx="13"/>
          </p:nvPr>
        </p:nvSpPr>
        <p:spPr>
          <a:xfrm>
            <a:off x="0" y="0"/>
            <a:ext cx="12192000" cy="6858001"/>
          </a:xfrm>
          <a:custGeom>
            <a:avLst/>
            <a:gdLst>
              <a:gd name="connsiteX0" fmla="*/ 0 w 12192000"/>
              <a:gd name="connsiteY0" fmla="*/ 0 h 6858001"/>
              <a:gd name="connsiteX1" fmla="*/ 12192000 w 12192000"/>
              <a:gd name="connsiteY1" fmla="*/ 0 h 6858001"/>
              <a:gd name="connsiteX2" fmla="*/ 12192000 w 12192000"/>
              <a:gd name="connsiteY2" fmla="*/ 6858001 h 6858001"/>
              <a:gd name="connsiteX3" fmla="*/ 0 w 12192000"/>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2192000" h="6858001">
                <a:moveTo>
                  <a:pt x="0" y="0"/>
                </a:moveTo>
                <a:lnTo>
                  <a:pt x="12192000" y="0"/>
                </a:lnTo>
                <a:lnTo>
                  <a:pt x="12192000" y="6858001"/>
                </a:lnTo>
                <a:lnTo>
                  <a:pt x="0" y="6858001"/>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2460951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4/3*#ppt_w"/>
                                          </p:val>
                                        </p:tav>
                                        <p:tav tm="100000">
                                          <p:val>
                                            <p:strVal val="#ppt_w"/>
                                          </p:val>
                                        </p:tav>
                                      </p:tavLst>
                                    </p:anim>
                                    <p:anim calcmode="lin" valueType="num">
                                      <p:cBhvr>
                                        <p:cTn id="8" dur="500" fill="hold"/>
                                        <p:tgtEl>
                                          <p:spTgt spid="5"/>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8_空白">
    <p:spTree>
      <p:nvGrpSpPr>
        <p:cNvPr id="1" name=""/>
        <p:cNvGrpSpPr/>
        <p:nvPr/>
      </p:nvGrpSpPr>
      <p:grpSpPr>
        <a:xfrm>
          <a:off x="0" y="0"/>
          <a:ext cx="0" cy="0"/>
          <a:chOff x="0" y="0"/>
          <a:chExt cx="0" cy="0"/>
        </a:xfrm>
      </p:grpSpPr>
      <p:sp>
        <p:nvSpPr>
          <p:cNvPr id="5" name="图片占位符 4"/>
          <p:cNvSpPr>
            <a:spLocks noGrp="1"/>
          </p:cNvSpPr>
          <p:nvPr>
            <p:ph type="pic" sz="quarter" idx="13"/>
          </p:nvPr>
        </p:nvSpPr>
        <p:spPr>
          <a:xfrm>
            <a:off x="734095" y="1845619"/>
            <a:ext cx="5937175" cy="3682127"/>
          </a:xfrm>
          <a:custGeom>
            <a:avLst/>
            <a:gdLst>
              <a:gd name="connsiteX0" fmla="*/ 0 w 5937175"/>
              <a:gd name="connsiteY0" fmla="*/ 0 h 3682127"/>
              <a:gd name="connsiteX1" fmla="*/ 5937175 w 5937175"/>
              <a:gd name="connsiteY1" fmla="*/ 0 h 3682127"/>
              <a:gd name="connsiteX2" fmla="*/ 5937175 w 5937175"/>
              <a:gd name="connsiteY2" fmla="*/ 3682127 h 3682127"/>
              <a:gd name="connsiteX3" fmla="*/ 0 w 5937175"/>
              <a:gd name="connsiteY3" fmla="*/ 3682127 h 3682127"/>
            </a:gdLst>
            <a:ahLst/>
            <a:cxnLst>
              <a:cxn ang="0">
                <a:pos x="connsiteX0" y="connsiteY0"/>
              </a:cxn>
              <a:cxn ang="0">
                <a:pos x="connsiteX1" y="connsiteY1"/>
              </a:cxn>
              <a:cxn ang="0">
                <a:pos x="connsiteX2" y="connsiteY2"/>
              </a:cxn>
              <a:cxn ang="0">
                <a:pos x="connsiteX3" y="connsiteY3"/>
              </a:cxn>
            </a:cxnLst>
            <a:rect l="l" t="t" r="r" b="b"/>
            <a:pathLst>
              <a:path w="5937175" h="3682127">
                <a:moveTo>
                  <a:pt x="0" y="0"/>
                </a:moveTo>
                <a:lnTo>
                  <a:pt x="5937175" y="0"/>
                </a:lnTo>
                <a:lnTo>
                  <a:pt x="5937175" y="3682127"/>
                </a:lnTo>
                <a:lnTo>
                  <a:pt x="0" y="3682127"/>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468867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9_空白">
    <p:spTree>
      <p:nvGrpSpPr>
        <p:cNvPr id="1" name=""/>
        <p:cNvGrpSpPr/>
        <p:nvPr/>
      </p:nvGrpSpPr>
      <p:grpSpPr>
        <a:xfrm>
          <a:off x="0" y="0"/>
          <a:ext cx="0" cy="0"/>
          <a:chOff x="0" y="0"/>
          <a:chExt cx="0" cy="0"/>
        </a:xfrm>
      </p:grpSpPr>
      <p:sp>
        <p:nvSpPr>
          <p:cNvPr id="76" name="图片占位符 75"/>
          <p:cNvSpPr>
            <a:spLocks noGrp="1"/>
          </p:cNvSpPr>
          <p:nvPr>
            <p:ph type="pic" sz="quarter" idx="13"/>
          </p:nvPr>
        </p:nvSpPr>
        <p:spPr>
          <a:xfrm>
            <a:off x="1714469" y="2476494"/>
            <a:ext cx="2667018" cy="1675934"/>
          </a:xfrm>
          <a:custGeom>
            <a:avLst/>
            <a:gdLst>
              <a:gd name="connsiteX0" fmla="*/ 139623 w 2667018"/>
              <a:gd name="connsiteY0" fmla="*/ 0 h 1675934"/>
              <a:gd name="connsiteX1" fmla="*/ 2527395 w 2667018"/>
              <a:gd name="connsiteY1" fmla="*/ 0 h 1675934"/>
              <a:gd name="connsiteX2" fmla="*/ 2667018 w 2667018"/>
              <a:gd name="connsiteY2" fmla="*/ 139623 h 1675934"/>
              <a:gd name="connsiteX3" fmla="*/ 2667018 w 2667018"/>
              <a:gd name="connsiteY3" fmla="*/ 1536311 h 1675934"/>
              <a:gd name="connsiteX4" fmla="*/ 2527395 w 2667018"/>
              <a:gd name="connsiteY4" fmla="*/ 1675934 h 1675934"/>
              <a:gd name="connsiteX5" fmla="*/ 139623 w 2667018"/>
              <a:gd name="connsiteY5" fmla="*/ 1675934 h 1675934"/>
              <a:gd name="connsiteX6" fmla="*/ 0 w 2667018"/>
              <a:gd name="connsiteY6" fmla="*/ 1536311 h 1675934"/>
              <a:gd name="connsiteX7" fmla="*/ 0 w 2667018"/>
              <a:gd name="connsiteY7" fmla="*/ 139623 h 1675934"/>
              <a:gd name="connsiteX8" fmla="*/ 139623 w 2667018"/>
              <a:gd name="connsiteY8" fmla="*/ 0 h 1675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7018" h="1675934">
                <a:moveTo>
                  <a:pt x="139623" y="0"/>
                </a:moveTo>
                <a:lnTo>
                  <a:pt x="2527395" y="0"/>
                </a:lnTo>
                <a:cubicBezTo>
                  <a:pt x="2604507" y="0"/>
                  <a:pt x="2667018" y="62511"/>
                  <a:pt x="2667018" y="139623"/>
                </a:cubicBezTo>
                <a:lnTo>
                  <a:pt x="2667018" y="1536311"/>
                </a:lnTo>
                <a:cubicBezTo>
                  <a:pt x="2667018" y="1613423"/>
                  <a:pt x="2604507" y="1675934"/>
                  <a:pt x="2527395" y="1675934"/>
                </a:cubicBezTo>
                <a:lnTo>
                  <a:pt x="139623" y="1675934"/>
                </a:lnTo>
                <a:cubicBezTo>
                  <a:pt x="62511" y="1675934"/>
                  <a:pt x="0" y="1613423"/>
                  <a:pt x="0" y="1536311"/>
                </a:cubicBezTo>
                <a:lnTo>
                  <a:pt x="0" y="139623"/>
                </a:lnTo>
                <a:cubicBezTo>
                  <a:pt x="0" y="62511"/>
                  <a:pt x="62511" y="0"/>
                  <a:pt x="139623" y="0"/>
                </a:cubicBez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77" name="图片占位符 76"/>
          <p:cNvSpPr>
            <a:spLocks noGrp="1"/>
          </p:cNvSpPr>
          <p:nvPr>
            <p:ph type="pic" sz="quarter" idx="14"/>
          </p:nvPr>
        </p:nvSpPr>
        <p:spPr>
          <a:xfrm>
            <a:off x="7460506" y="4058709"/>
            <a:ext cx="950400" cy="950400"/>
          </a:xfrm>
          <a:prstGeom prst="ellipse">
            <a:avLst/>
          </a:pr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79" name="图片占位符 78"/>
          <p:cNvSpPr>
            <a:spLocks noGrp="1"/>
          </p:cNvSpPr>
          <p:nvPr>
            <p:ph type="pic" sz="quarter" idx="15"/>
          </p:nvPr>
        </p:nvSpPr>
        <p:spPr>
          <a:xfrm>
            <a:off x="10114957" y="4050716"/>
            <a:ext cx="950400" cy="950400"/>
          </a:xfrm>
          <a:prstGeom prst="ellipse">
            <a:avLst/>
          </a:pr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78" name="图片占位符 77"/>
          <p:cNvSpPr>
            <a:spLocks noGrp="1"/>
          </p:cNvSpPr>
          <p:nvPr>
            <p:ph type="pic" sz="quarter" idx="16"/>
          </p:nvPr>
        </p:nvSpPr>
        <p:spPr>
          <a:xfrm>
            <a:off x="8776985" y="4058709"/>
            <a:ext cx="950400" cy="950400"/>
          </a:xfrm>
          <a:prstGeom prst="ellipse">
            <a:avLst/>
          </a:pr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3" name="Rounded Rectangle 122"/>
          <p:cNvSpPr/>
          <p:nvPr/>
        </p:nvSpPr>
        <p:spPr>
          <a:xfrm>
            <a:off x="1666844" y="2400323"/>
            <a:ext cx="2762269" cy="1828275"/>
          </a:xfrm>
          <a:prstGeom prst="roundRect">
            <a:avLst>
              <a:gd name="adj" fmla="val 8331"/>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lumMod val="75000"/>
                  <a:lumOff val="25000"/>
                </a:schemeClr>
              </a:solidFill>
              <a:latin typeface="+mn-ea"/>
            </a:endParaRPr>
          </a:p>
        </p:txBody>
      </p:sp>
      <p:grpSp>
        <p:nvGrpSpPr>
          <p:cNvPr id="6" name="Group 109"/>
          <p:cNvGrpSpPr/>
          <p:nvPr/>
        </p:nvGrpSpPr>
        <p:grpSpPr>
          <a:xfrm>
            <a:off x="7404109" y="4005064"/>
            <a:ext cx="3696155" cy="1044731"/>
            <a:chOff x="728314" y="2214560"/>
            <a:chExt cx="2772116" cy="783548"/>
          </a:xfrm>
        </p:grpSpPr>
        <p:grpSp>
          <p:nvGrpSpPr>
            <p:cNvPr id="10" name="Group 67"/>
            <p:cNvGrpSpPr/>
            <p:nvPr/>
          </p:nvGrpSpPr>
          <p:grpSpPr>
            <a:xfrm>
              <a:off x="728314" y="2214560"/>
              <a:ext cx="781278" cy="781278"/>
              <a:chOff x="5657536" y="975756"/>
              <a:chExt cx="781278" cy="781278"/>
            </a:xfrm>
          </p:grpSpPr>
          <p:sp>
            <p:nvSpPr>
              <p:cNvPr id="29" name="Oval 95"/>
              <p:cNvSpPr/>
              <p:nvPr/>
            </p:nvSpPr>
            <p:spPr bwMode="auto">
              <a:xfrm>
                <a:off x="5658177" y="975756"/>
                <a:ext cx="779995" cy="781278"/>
              </a:xfrm>
              <a:prstGeom prst="ellipse">
                <a:avLst/>
              </a:prstGeom>
              <a:noFill/>
              <a:ln w="12700"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chemeClr val="tx1">
                      <a:lumMod val="75000"/>
                      <a:lumOff val="25000"/>
                    </a:schemeClr>
                  </a:solidFill>
                  <a:latin typeface="+mn-ea"/>
                </a:endParaRPr>
              </a:p>
            </p:txBody>
          </p:sp>
          <p:grpSp>
            <p:nvGrpSpPr>
              <p:cNvPr id="30" name="Group 73"/>
              <p:cNvGrpSpPr/>
              <p:nvPr/>
            </p:nvGrpSpPr>
            <p:grpSpPr>
              <a:xfrm rot="2700000">
                <a:off x="5657536" y="975756"/>
                <a:ext cx="781278" cy="781278"/>
                <a:chOff x="5657536" y="975756"/>
                <a:chExt cx="781278" cy="781278"/>
              </a:xfrm>
            </p:grpSpPr>
            <p:grpSp>
              <p:nvGrpSpPr>
                <p:cNvPr id="31" name="Group 67"/>
                <p:cNvGrpSpPr/>
                <p:nvPr/>
              </p:nvGrpSpPr>
              <p:grpSpPr>
                <a:xfrm>
                  <a:off x="5658177" y="975756"/>
                  <a:ext cx="779995" cy="781278"/>
                  <a:chOff x="5581656" y="899877"/>
                  <a:chExt cx="779995" cy="781278"/>
                </a:xfrm>
              </p:grpSpPr>
              <p:sp>
                <p:nvSpPr>
                  <p:cNvPr id="35" name="Arc 101"/>
                  <p:cNvSpPr/>
                  <p:nvPr/>
                </p:nvSpPr>
                <p:spPr bwMode="auto">
                  <a:xfrm>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chemeClr val="tx1">
                          <a:lumMod val="75000"/>
                          <a:lumOff val="25000"/>
                        </a:schemeClr>
                      </a:solidFill>
                      <a:latin typeface="+mn-ea"/>
                    </a:endParaRPr>
                  </a:p>
                </p:txBody>
              </p:sp>
              <p:sp>
                <p:nvSpPr>
                  <p:cNvPr id="36" name="Arc 102"/>
                  <p:cNvSpPr/>
                  <p:nvPr/>
                </p:nvSpPr>
                <p:spPr bwMode="auto">
                  <a:xfrm flipV="1">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chemeClr val="tx1">
                          <a:lumMod val="75000"/>
                          <a:lumOff val="25000"/>
                        </a:schemeClr>
                      </a:solidFill>
                      <a:latin typeface="+mn-ea"/>
                    </a:endParaRPr>
                  </a:p>
                </p:txBody>
              </p:sp>
            </p:grpSp>
            <p:grpSp>
              <p:nvGrpSpPr>
                <p:cNvPr id="32" name="Group 68"/>
                <p:cNvGrpSpPr/>
                <p:nvPr/>
              </p:nvGrpSpPr>
              <p:grpSpPr>
                <a:xfrm rot="16200000">
                  <a:off x="5658177" y="975756"/>
                  <a:ext cx="779995" cy="781278"/>
                  <a:chOff x="5581656" y="899877"/>
                  <a:chExt cx="779995" cy="781278"/>
                </a:xfrm>
              </p:grpSpPr>
              <p:sp>
                <p:nvSpPr>
                  <p:cNvPr id="33" name="Arc 99"/>
                  <p:cNvSpPr/>
                  <p:nvPr/>
                </p:nvSpPr>
                <p:spPr bwMode="auto">
                  <a:xfrm>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chemeClr val="tx1">
                          <a:lumMod val="75000"/>
                          <a:lumOff val="25000"/>
                        </a:schemeClr>
                      </a:solidFill>
                      <a:latin typeface="+mn-ea"/>
                    </a:endParaRPr>
                  </a:p>
                </p:txBody>
              </p:sp>
              <p:sp>
                <p:nvSpPr>
                  <p:cNvPr id="34" name="Arc 100"/>
                  <p:cNvSpPr/>
                  <p:nvPr/>
                </p:nvSpPr>
                <p:spPr bwMode="auto">
                  <a:xfrm flipV="1">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chemeClr val="tx1">
                          <a:lumMod val="75000"/>
                          <a:lumOff val="25000"/>
                        </a:schemeClr>
                      </a:solidFill>
                      <a:latin typeface="+mn-ea"/>
                    </a:endParaRPr>
                  </a:p>
                </p:txBody>
              </p:sp>
            </p:grpSp>
          </p:grpSp>
        </p:grpSp>
        <p:grpSp>
          <p:nvGrpSpPr>
            <p:cNvPr id="11" name="Group 76"/>
            <p:cNvGrpSpPr/>
            <p:nvPr/>
          </p:nvGrpSpPr>
          <p:grpSpPr>
            <a:xfrm>
              <a:off x="1723733" y="2214560"/>
              <a:ext cx="781278" cy="781278"/>
              <a:chOff x="5657536" y="975756"/>
              <a:chExt cx="781278" cy="781278"/>
            </a:xfrm>
          </p:grpSpPr>
          <p:sp>
            <p:nvSpPr>
              <p:cNvPr id="21" name="Oval 87"/>
              <p:cNvSpPr/>
              <p:nvPr/>
            </p:nvSpPr>
            <p:spPr bwMode="auto">
              <a:xfrm>
                <a:off x="5658177" y="975756"/>
                <a:ext cx="779995" cy="781278"/>
              </a:xfrm>
              <a:prstGeom prst="ellipse">
                <a:avLst/>
              </a:prstGeom>
              <a:noFill/>
              <a:ln w="12700"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chemeClr val="tx1">
                      <a:lumMod val="75000"/>
                      <a:lumOff val="25000"/>
                    </a:schemeClr>
                  </a:solidFill>
                  <a:latin typeface="+mn-ea"/>
                </a:endParaRPr>
              </a:p>
            </p:txBody>
          </p:sp>
          <p:grpSp>
            <p:nvGrpSpPr>
              <p:cNvPr id="22" name="Group 73"/>
              <p:cNvGrpSpPr/>
              <p:nvPr/>
            </p:nvGrpSpPr>
            <p:grpSpPr>
              <a:xfrm rot="2700000">
                <a:off x="5657536" y="975756"/>
                <a:ext cx="781278" cy="781278"/>
                <a:chOff x="5657536" y="975756"/>
                <a:chExt cx="781278" cy="781278"/>
              </a:xfrm>
            </p:grpSpPr>
            <p:grpSp>
              <p:nvGrpSpPr>
                <p:cNvPr id="23" name="Group 67"/>
                <p:cNvGrpSpPr/>
                <p:nvPr/>
              </p:nvGrpSpPr>
              <p:grpSpPr>
                <a:xfrm>
                  <a:off x="5658177" y="975756"/>
                  <a:ext cx="779995" cy="781278"/>
                  <a:chOff x="5581656" y="899877"/>
                  <a:chExt cx="779995" cy="781278"/>
                </a:xfrm>
              </p:grpSpPr>
              <p:sp>
                <p:nvSpPr>
                  <p:cNvPr id="27" name="Arc 93"/>
                  <p:cNvSpPr/>
                  <p:nvPr/>
                </p:nvSpPr>
                <p:spPr bwMode="auto">
                  <a:xfrm>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chemeClr val="tx1">
                          <a:lumMod val="75000"/>
                          <a:lumOff val="25000"/>
                        </a:schemeClr>
                      </a:solidFill>
                      <a:latin typeface="+mn-ea"/>
                    </a:endParaRPr>
                  </a:p>
                </p:txBody>
              </p:sp>
              <p:sp>
                <p:nvSpPr>
                  <p:cNvPr id="28" name="Arc 94"/>
                  <p:cNvSpPr/>
                  <p:nvPr/>
                </p:nvSpPr>
                <p:spPr bwMode="auto">
                  <a:xfrm flipV="1">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chemeClr val="tx1">
                          <a:lumMod val="75000"/>
                          <a:lumOff val="25000"/>
                        </a:schemeClr>
                      </a:solidFill>
                      <a:latin typeface="+mn-ea"/>
                    </a:endParaRPr>
                  </a:p>
                </p:txBody>
              </p:sp>
            </p:grpSp>
            <p:grpSp>
              <p:nvGrpSpPr>
                <p:cNvPr id="24" name="Group 68"/>
                <p:cNvGrpSpPr/>
                <p:nvPr/>
              </p:nvGrpSpPr>
              <p:grpSpPr>
                <a:xfrm rot="16200000">
                  <a:off x="5658177" y="975756"/>
                  <a:ext cx="779995" cy="781278"/>
                  <a:chOff x="5581656" y="899877"/>
                  <a:chExt cx="779995" cy="781278"/>
                </a:xfrm>
              </p:grpSpPr>
              <p:sp>
                <p:nvSpPr>
                  <p:cNvPr id="25" name="Arc 91"/>
                  <p:cNvSpPr/>
                  <p:nvPr/>
                </p:nvSpPr>
                <p:spPr bwMode="auto">
                  <a:xfrm>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chemeClr val="tx1">
                          <a:lumMod val="75000"/>
                          <a:lumOff val="25000"/>
                        </a:schemeClr>
                      </a:solidFill>
                      <a:latin typeface="+mn-ea"/>
                    </a:endParaRPr>
                  </a:p>
                </p:txBody>
              </p:sp>
              <p:sp>
                <p:nvSpPr>
                  <p:cNvPr id="26" name="Arc 92"/>
                  <p:cNvSpPr/>
                  <p:nvPr/>
                </p:nvSpPr>
                <p:spPr bwMode="auto">
                  <a:xfrm flipV="1">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chemeClr val="tx1">
                          <a:lumMod val="75000"/>
                          <a:lumOff val="25000"/>
                        </a:schemeClr>
                      </a:solidFill>
                      <a:latin typeface="+mn-ea"/>
                    </a:endParaRPr>
                  </a:p>
                </p:txBody>
              </p:sp>
            </p:grpSp>
          </p:grpSp>
        </p:grpSp>
        <p:grpSp>
          <p:nvGrpSpPr>
            <p:cNvPr id="12" name="Group 85"/>
            <p:cNvGrpSpPr/>
            <p:nvPr/>
          </p:nvGrpSpPr>
          <p:grpSpPr>
            <a:xfrm>
              <a:off x="2719152" y="2216830"/>
              <a:ext cx="781278" cy="781278"/>
              <a:chOff x="5657536" y="975756"/>
              <a:chExt cx="781278" cy="781278"/>
            </a:xfrm>
          </p:grpSpPr>
          <p:sp>
            <p:nvSpPr>
              <p:cNvPr id="13" name="Oval 79"/>
              <p:cNvSpPr/>
              <p:nvPr/>
            </p:nvSpPr>
            <p:spPr bwMode="auto">
              <a:xfrm>
                <a:off x="5658177" y="975756"/>
                <a:ext cx="779995" cy="781278"/>
              </a:xfrm>
              <a:prstGeom prst="ellipse">
                <a:avLst/>
              </a:prstGeom>
              <a:noFill/>
              <a:ln w="12700"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chemeClr val="tx1">
                      <a:lumMod val="75000"/>
                      <a:lumOff val="25000"/>
                    </a:schemeClr>
                  </a:solidFill>
                  <a:latin typeface="+mn-ea"/>
                </a:endParaRPr>
              </a:p>
            </p:txBody>
          </p:sp>
          <p:grpSp>
            <p:nvGrpSpPr>
              <p:cNvPr id="14" name="Group 73"/>
              <p:cNvGrpSpPr/>
              <p:nvPr/>
            </p:nvGrpSpPr>
            <p:grpSpPr>
              <a:xfrm rot="2700000">
                <a:off x="5657536" y="975756"/>
                <a:ext cx="781278" cy="781278"/>
                <a:chOff x="5657536" y="975756"/>
                <a:chExt cx="781278" cy="781278"/>
              </a:xfrm>
            </p:grpSpPr>
            <p:grpSp>
              <p:nvGrpSpPr>
                <p:cNvPr id="15" name="Group 67"/>
                <p:cNvGrpSpPr/>
                <p:nvPr/>
              </p:nvGrpSpPr>
              <p:grpSpPr>
                <a:xfrm>
                  <a:off x="5658177" y="975756"/>
                  <a:ext cx="779995" cy="781278"/>
                  <a:chOff x="5581656" y="899877"/>
                  <a:chExt cx="779995" cy="781278"/>
                </a:xfrm>
              </p:grpSpPr>
              <p:sp>
                <p:nvSpPr>
                  <p:cNvPr id="19" name="Arc 85"/>
                  <p:cNvSpPr/>
                  <p:nvPr/>
                </p:nvSpPr>
                <p:spPr bwMode="auto">
                  <a:xfrm>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chemeClr val="tx1">
                          <a:lumMod val="75000"/>
                          <a:lumOff val="25000"/>
                        </a:schemeClr>
                      </a:solidFill>
                      <a:latin typeface="+mn-ea"/>
                    </a:endParaRPr>
                  </a:p>
                </p:txBody>
              </p:sp>
              <p:sp>
                <p:nvSpPr>
                  <p:cNvPr id="20" name="Arc 86"/>
                  <p:cNvSpPr/>
                  <p:nvPr/>
                </p:nvSpPr>
                <p:spPr bwMode="auto">
                  <a:xfrm flipV="1">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chemeClr val="tx1">
                          <a:lumMod val="75000"/>
                          <a:lumOff val="25000"/>
                        </a:schemeClr>
                      </a:solidFill>
                      <a:latin typeface="+mn-ea"/>
                    </a:endParaRPr>
                  </a:p>
                </p:txBody>
              </p:sp>
            </p:grpSp>
            <p:grpSp>
              <p:nvGrpSpPr>
                <p:cNvPr id="16" name="Group 68"/>
                <p:cNvGrpSpPr/>
                <p:nvPr/>
              </p:nvGrpSpPr>
              <p:grpSpPr>
                <a:xfrm rot="16200000">
                  <a:off x="5658177" y="975756"/>
                  <a:ext cx="779995" cy="781278"/>
                  <a:chOff x="5581656" y="899877"/>
                  <a:chExt cx="779995" cy="781278"/>
                </a:xfrm>
              </p:grpSpPr>
              <p:sp>
                <p:nvSpPr>
                  <p:cNvPr id="17" name="Arc 83"/>
                  <p:cNvSpPr/>
                  <p:nvPr/>
                </p:nvSpPr>
                <p:spPr bwMode="auto">
                  <a:xfrm>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chemeClr val="tx1">
                          <a:lumMod val="75000"/>
                          <a:lumOff val="25000"/>
                        </a:schemeClr>
                      </a:solidFill>
                      <a:latin typeface="+mn-ea"/>
                    </a:endParaRPr>
                  </a:p>
                </p:txBody>
              </p:sp>
              <p:sp>
                <p:nvSpPr>
                  <p:cNvPr id="18" name="Arc 84"/>
                  <p:cNvSpPr/>
                  <p:nvPr/>
                </p:nvSpPr>
                <p:spPr bwMode="auto">
                  <a:xfrm flipV="1">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chemeClr val="tx1">
                          <a:lumMod val="75000"/>
                          <a:lumOff val="25000"/>
                        </a:schemeClr>
                      </a:solidFill>
                      <a:latin typeface="+mn-ea"/>
                    </a:endParaRPr>
                  </a:p>
                </p:txBody>
              </p:sp>
            </p:grpSp>
          </p:grpSp>
        </p:grpSp>
      </p:grpSp>
    </p:spTree>
    <p:extLst>
      <p:ext uri="{BB962C8B-B14F-4D97-AF65-F5344CB8AC3E}">
        <p14:creationId xmlns:p14="http://schemas.microsoft.com/office/powerpoint/2010/main" val="2949802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76"/>
                                        </p:tgtEl>
                                        <p:attrNameLst>
                                          <p:attrName>style.visibility</p:attrName>
                                        </p:attrNameLst>
                                      </p:cBhvr>
                                      <p:to>
                                        <p:strVal val="visible"/>
                                      </p:to>
                                    </p:set>
                                    <p:animEffect transition="in" filter="checkerboard(across)">
                                      <p:cBhvr>
                                        <p:cTn id="10" dur="500"/>
                                        <p:tgtEl>
                                          <p:spTgt spid="76"/>
                                        </p:tgtEl>
                                      </p:cBhvr>
                                    </p:animEffect>
                                  </p:childTnLst>
                                </p:cTn>
                              </p:par>
                              <p:par>
                                <p:cTn id="11" presetID="53" presetClass="entr" presetSubtype="16" fill="hold" grpId="0" nodeType="withEffect">
                                  <p:stCondLst>
                                    <p:cond delay="2000"/>
                                  </p:stCondLst>
                                  <p:childTnLst>
                                    <p:set>
                                      <p:cBhvr>
                                        <p:cTn id="12" dur="1" fill="hold">
                                          <p:stCondLst>
                                            <p:cond delay="0"/>
                                          </p:stCondLst>
                                        </p:cTn>
                                        <p:tgtEl>
                                          <p:spTgt spid="77"/>
                                        </p:tgtEl>
                                        <p:attrNameLst>
                                          <p:attrName>style.visibility</p:attrName>
                                        </p:attrNameLst>
                                      </p:cBhvr>
                                      <p:to>
                                        <p:strVal val="visible"/>
                                      </p:to>
                                    </p:set>
                                    <p:anim calcmode="lin" valueType="num">
                                      <p:cBhvr>
                                        <p:cTn id="13" dur="500" fill="hold"/>
                                        <p:tgtEl>
                                          <p:spTgt spid="77"/>
                                        </p:tgtEl>
                                        <p:attrNameLst>
                                          <p:attrName>ppt_w</p:attrName>
                                        </p:attrNameLst>
                                      </p:cBhvr>
                                      <p:tavLst>
                                        <p:tav tm="0">
                                          <p:val>
                                            <p:fltVal val="0"/>
                                          </p:val>
                                        </p:tav>
                                        <p:tav tm="100000">
                                          <p:val>
                                            <p:strVal val="#ppt_w"/>
                                          </p:val>
                                        </p:tav>
                                      </p:tavLst>
                                    </p:anim>
                                    <p:anim calcmode="lin" valueType="num">
                                      <p:cBhvr>
                                        <p:cTn id="14" dur="500" fill="hold"/>
                                        <p:tgtEl>
                                          <p:spTgt spid="77"/>
                                        </p:tgtEl>
                                        <p:attrNameLst>
                                          <p:attrName>ppt_h</p:attrName>
                                        </p:attrNameLst>
                                      </p:cBhvr>
                                      <p:tavLst>
                                        <p:tav tm="0">
                                          <p:val>
                                            <p:fltVal val="0"/>
                                          </p:val>
                                        </p:tav>
                                        <p:tav tm="100000">
                                          <p:val>
                                            <p:strVal val="#ppt_h"/>
                                          </p:val>
                                        </p:tav>
                                      </p:tavLst>
                                    </p:anim>
                                    <p:animEffect transition="in" filter="fade">
                                      <p:cBhvr>
                                        <p:cTn id="15" dur="500"/>
                                        <p:tgtEl>
                                          <p:spTgt spid="77"/>
                                        </p:tgtEl>
                                      </p:cBhvr>
                                    </p:animEffect>
                                  </p:childTnLst>
                                </p:cTn>
                              </p:par>
                              <p:par>
                                <p:cTn id="16" presetID="53" presetClass="entr" presetSubtype="16" fill="hold" grpId="0" nodeType="withEffect">
                                  <p:stCondLst>
                                    <p:cond delay="2000"/>
                                  </p:stCondLst>
                                  <p:childTnLst>
                                    <p:set>
                                      <p:cBhvr>
                                        <p:cTn id="17" dur="1" fill="hold">
                                          <p:stCondLst>
                                            <p:cond delay="0"/>
                                          </p:stCondLst>
                                        </p:cTn>
                                        <p:tgtEl>
                                          <p:spTgt spid="78"/>
                                        </p:tgtEl>
                                        <p:attrNameLst>
                                          <p:attrName>style.visibility</p:attrName>
                                        </p:attrNameLst>
                                      </p:cBhvr>
                                      <p:to>
                                        <p:strVal val="visible"/>
                                      </p:to>
                                    </p:set>
                                    <p:anim calcmode="lin" valueType="num">
                                      <p:cBhvr>
                                        <p:cTn id="18" dur="500" fill="hold"/>
                                        <p:tgtEl>
                                          <p:spTgt spid="78"/>
                                        </p:tgtEl>
                                        <p:attrNameLst>
                                          <p:attrName>ppt_w</p:attrName>
                                        </p:attrNameLst>
                                      </p:cBhvr>
                                      <p:tavLst>
                                        <p:tav tm="0">
                                          <p:val>
                                            <p:fltVal val="0"/>
                                          </p:val>
                                        </p:tav>
                                        <p:tav tm="100000">
                                          <p:val>
                                            <p:strVal val="#ppt_w"/>
                                          </p:val>
                                        </p:tav>
                                      </p:tavLst>
                                    </p:anim>
                                    <p:anim calcmode="lin" valueType="num">
                                      <p:cBhvr>
                                        <p:cTn id="19" dur="500" fill="hold"/>
                                        <p:tgtEl>
                                          <p:spTgt spid="78"/>
                                        </p:tgtEl>
                                        <p:attrNameLst>
                                          <p:attrName>ppt_h</p:attrName>
                                        </p:attrNameLst>
                                      </p:cBhvr>
                                      <p:tavLst>
                                        <p:tav tm="0">
                                          <p:val>
                                            <p:fltVal val="0"/>
                                          </p:val>
                                        </p:tav>
                                        <p:tav tm="100000">
                                          <p:val>
                                            <p:strVal val="#ppt_h"/>
                                          </p:val>
                                        </p:tav>
                                      </p:tavLst>
                                    </p:anim>
                                    <p:animEffect transition="in" filter="fade">
                                      <p:cBhvr>
                                        <p:cTn id="20" dur="500"/>
                                        <p:tgtEl>
                                          <p:spTgt spid="78"/>
                                        </p:tgtEl>
                                      </p:cBhvr>
                                    </p:animEffect>
                                  </p:childTnLst>
                                </p:cTn>
                              </p:par>
                              <p:par>
                                <p:cTn id="21" presetID="53" presetClass="entr" presetSubtype="16" fill="hold" grpId="0" nodeType="withEffect">
                                  <p:stCondLst>
                                    <p:cond delay="2000"/>
                                  </p:stCondLst>
                                  <p:childTnLst>
                                    <p:set>
                                      <p:cBhvr>
                                        <p:cTn id="22" dur="1" fill="hold">
                                          <p:stCondLst>
                                            <p:cond delay="0"/>
                                          </p:stCondLst>
                                        </p:cTn>
                                        <p:tgtEl>
                                          <p:spTgt spid="79"/>
                                        </p:tgtEl>
                                        <p:attrNameLst>
                                          <p:attrName>style.visibility</p:attrName>
                                        </p:attrNameLst>
                                      </p:cBhvr>
                                      <p:to>
                                        <p:strVal val="visible"/>
                                      </p:to>
                                    </p:set>
                                    <p:anim calcmode="lin" valueType="num">
                                      <p:cBhvr>
                                        <p:cTn id="23" dur="500" fill="hold"/>
                                        <p:tgtEl>
                                          <p:spTgt spid="79"/>
                                        </p:tgtEl>
                                        <p:attrNameLst>
                                          <p:attrName>ppt_w</p:attrName>
                                        </p:attrNameLst>
                                      </p:cBhvr>
                                      <p:tavLst>
                                        <p:tav tm="0">
                                          <p:val>
                                            <p:fltVal val="0"/>
                                          </p:val>
                                        </p:tav>
                                        <p:tav tm="100000">
                                          <p:val>
                                            <p:strVal val="#ppt_w"/>
                                          </p:val>
                                        </p:tav>
                                      </p:tavLst>
                                    </p:anim>
                                    <p:anim calcmode="lin" valueType="num">
                                      <p:cBhvr>
                                        <p:cTn id="24" dur="500" fill="hold"/>
                                        <p:tgtEl>
                                          <p:spTgt spid="79"/>
                                        </p:tgtEl>
                                        <p:attrNameLst>
                                          <p:attrName>ppt_h</p:attrName>
                                        </p:attrNameLst>
                                      </p:cBhvr>
                                      <p:tavLst>
                                        <p:tav tm="0">
                                          <p:val>
                                            <p:fltVal val="0"/>
                                          </p:val>
                                        </p:tav>
                                        <p:tav tm="100000">
                                          <p:val>
                                            <p:strVal val="#ppt_h"/>
                                          </p:val>
                                        </p:tav>
                                      </p:tavLst>
                                    </p:anim>
                                    <p:animEffect transition="in" filter="fade">
                                      <p:cBhvr>
                                        <p:cTn id="25" dur="500"/>
                                        <p:tgtEl>
                                          <p:spTgt spid="79"/>
                                        </p:tgtEl>
                                      </p:cBhvr>
                                    </p:animEffect>
                                  </p:childTnLst>
                                </p:cTn>
                              </p:par>
                              <p:par>
                                <p:cTn id="26" presetID="53" presetClass="entr" presetSubtype="16" fill="hold" nodeType="withEffect">
                                  <p:stCondLst>
                                    <p:cond delay="200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7" grpId="0" animBg="1"/>
      <p:bldP spid="79" grpId="0" animBg="1"/>
      <p:bldP spid="78" grpId="0" animBg="1"/>
      <p:bldP spid="3"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2" name="图片占位符 11"/>
          <p:cNvSpPr>
            <a:spLocks noGrp="1"/>
          </p:cNvSpPr>
          <p:nvPr>
            <p:ph type="pic" sz="quarter" idx="11"/>
          </p:nvPr>
        </p:nvSpPr>
        <p:spPr>
          <a:xfrm>
            <a:off x="279274" y="1059296"/>
            <a:ext cx="3819366" cy="2740743"/>
          </a:xfrm>
          <a:custGeom>
            <a:avLst/>
            <a:gdLst>
              <a:gd name="connsiteX0" fmla="*/ 0 w 3819366"/>
              <a:gd name="connsiteY0" fmla="*/ 0 h 2740743"/>
              <a:gd name="connsiteX1" fmla="*/ 3819366 w 3819366"/>
              <a:gd name="connsiteY1" fmla="*/ 0 h 2740743"/>
              <a:gd name="connsiteX2" fmla="*/ 3819366 w 3819366"/>
              <a:gd name="connsiteY2" fmla="*/ 2740743 h 2740743"/>
              <a:gd name="connsiteX3" fmla="*/ 0 w 3819366"/>
              <a:gd name="connsiteY3" fmla="*/ 2740743 h 2740743"/>
            </a:gdLst>
            <a:ahLst/>
            <a:cxnLst>
              <a:cxn ang="0">
                <a:pos x="connsiteX0" y="connsiteY0"/>
              </a:cxn>
              <a:cxn ang="0">
                <a:pos x="connsiteX1" y="connsiteY1"/>
              </a:cxn>
              <a:cxn ang="0">
                <a:pos x="connsiteX2" y="connsiteY2"/>
              </a:cxn>
              <a:cxn ang="0">
                <a:pos x="connsiteX3" y="connsiteY3"/>
              </a:cxn>
            </a:cxnLst>
            <a:rect l="l" t="t" r="r" b="b"/>
            <a:pathLst>
              <a:path w="3819366" h="2740743">
                <a:moveTo>
                  <a:pt x="0" y="0"/>
                </a:moveTo>
                <a:lnTo>
                  <a:pt x="3819366" y="0"/>
                </a:lnTo>
                <a:lnTo>
                  <a:pt x="3819366" y="2740743"/>
                </a:lnTo>
                <a:lnTo>
                  <a:pt x="0" y="2740743"/>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13" name="图片占位符 12"/>
          <p:cNvSpPr>
            <a:spLocks noGrp="1"/>
          </p:cNvSpPr>
          <p:nvPr>
            <p:ph type="pic" sz="quarter" idx="12"/>
          </p:nvPr>
        </p:nvSpPr>
        <p:spPr>
          <a:xfrm>
            <a:off x="4186317" y="3871274"/>
            <a:ext cx="3819366" cy="2740743"/>
          </a:xfrm>
          <a:custGeom>
            <a:avLst/>
            <a:gdLst>
              <a:gd name="connsiteX0" fmla="*/ 0 w 3819366"/>
              <a:gd name="connsiteY0" fmla="*/ 0 h 2740743"/>
              <a:gd name="connsiteX1" fmla="*/ 3819366 w 3819366"/>
              <a:gd name="connsiteY1" fmla="*/ 0 h 2740743"/>
              <a:gd name="connsiteX2" fmla="*/ 3819366 w 3819366"/>
              <a:gd name="connsiteY2" fmla="*/ 2740743 h 2740743"/>
              <a:gd name="connsiteX3" fmla="*/ 0 w 3819366"/>
              <a:gd name="connsiteY3" fmla="*/ 2740743 h 2740743"/>
            </a:gdLst>
            <a:ahLst/>
            <a:cxnLst>
              <a:cxn ang="0">
                <a:pos x="connsiteX0" y="connsiteY0"/>
              </a:cxn>
              <a:cxn ang="0">
                <a:pos x="connsiteX1" y="connsiteY1"/>
              </a:cxn>
              <a:cxn ang="0">
                <a:pos x="connsiteX2" y="connsiteY2"/>
              </a:cxn>
              <a:cxn ang="0">
                <a:pos x="connsiteX3" y="connsiteY3"/>
              </a:cxn>
            </a:cxnLst>
            <a:rect l="l" t="t" r="r" b="b"/>
            <a:pathLst>
              <a:path w="3819366" h="2740743">
                <a:moveTo>
                  <a:pt x="0" y="0"/>
                </a:moveTo>
                <a:lnTo>
                  <a:pt x="3819366" y="0"/>
                </a:lnTo>
                <a:lnTo>
                  <a:pt x="3819366" y="2740743"/>
                </a:lnTo>
                <a:lnTo>
                  <a:pt x="0" y="2740743"/>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14" name="图片占位符 13"/>
          <p:cNvSpPr>
            <a:spLocks noGrp="1"/>
          </p:cNvSpPr>
          <p:nvPr>
            <p:ph type="pic" sz="quarter" idx="13"/>
          </p:nvPr>
        </p:nvSpPr>
        <p:spPr>
          <a:xfrm>
            <a:off x="8093360" y="1059296"/>
            <a:ext cx="3819366" cy="2740743"/>
          </a:xfrm>
          <a:custGeom>
            <a:avLst/>
            <a:gdLst>
              <a:gd name="connsiteX0" fmla="*/ 0 w 3819366"/>
              <a:gd name="connsiteY0" fmla="*/ 0 h 2740743"/>
              <a:gd name="connsiteX1" fmla="*/ 3819366 w 3819366"/>
              <a:gd name="connsiteY1" fmla="*/ 0 h 2740743"/>
              <a:gd name="connsiteX2" fmla="*/ 3819366 w 3819366"/>
              <a:gd name="connsiteY2" fmla="*/ 2740743 h 2740743"/>
              <a:gd name="connsiteX3" fmla="*/ 0 w 3819366"/>
              <a:gd name="connsiteY3" fmla="*/ 2740743 h 2740743"/>
            </a:gdLst>
            <a:ahLst/>
            <a:cxnLst>
              <a:cxn ang="0">
                <a:pos x="connsiteX0" y="connsiteY0"/>
              </a:cxn>
              <a:cxn ang="0">
                <a:pos x="connsiteX1" y="connsiteY1"/>
              </a:cxn>
              <a:cxn ang="0">
                <a:pos x="connsiteX2" y="connsiteY2"/>
              </a:cxn>
              <a:cxn ang="0">
                <a:pos x="connsiteX3" y="connsiteY3"/>
              </a:cxn>
            </a:cxnLst>
            <a:rect l="l" t="t" r="r" b="b"/>
            <a:pathLst>
              <a:path w="3819366" h="2740743">
                <a:moveTo>
                  <a:pt x="0" y="0"/>
                </a:moveTo>
                <a:lnTo>
                  <a:pt x="3819366" y="0"/>
                </a:lnTo>
                <a:lnTo>
                  <a:pt x="3819366" y="2740743"/>
                </a:lnTo>
                <a:lnTo>
                  <a:pt x="0" y="2740743"/>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3769496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fltVal val="0.5"/>
                                          </p:val>
                                        </p:tav>
                                        <p:tav tm="100000">
                                          <p:val>
                                            <p:strVal val="#ppt_y"/>
                                          </p:val>
                                        </p:tav>
                                      </p:tavLst>
                                    </p:anim>
                                  </p:childTnLst>
                                </p:cTn>
                              </p:par>
                              <p:par>
                                <p:cTn id="11" presetID="49" presetClass="entr" presetSubtype="0" decel="100000" fill="hold" grpId="1"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 calcmode="lin" valueType="num">
                                      <p:cBhvr>
                                        <p:cTn id="15" dur="500" fill="hold"/>
                                        <p:tgtEl>
                                          <p:spTgt spid="12"/>
                                        </p:tgtEl>
                                        <p:attrNameLst>
                                          <p:attrName>style.rotation</p:attrName>
                                        </p:attrNameLst>
                                      </p:cBhvr>
                                      <p:tavLst>
                                        <p:tav tm="0">
                                          <p:val>
                                            <p:fltVal val="360"/>
                                          </p:val>
                                        </p:tav>
                                        <p:tav tm="100000">
                                          <p:val>
                                            <p:fltVal val="0"/>
                                          </p:val>
                                        </p:tav>
                                      </p:tavLst>
                                    </p:anim>
                                    <p:animEffect transition="in" filter="fade">
                                      <p:cBhvr>
                                        <p:cTn id="16" dur="500"/>
                                        <p:tgtEl>
                                          <p:spTgt spid="12"/>
                                        </p:tgtEl>
                                      </p:cBhvr>
                                    </p:animEffect>
                                  </p:childTnLst>
                                </p:cTn>
                              </p:par>
                              <p:par>
                                <p:cTn id="17" presetID="23" presetClass="entr" presetSubtype="528"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 calcmode="lin" valueType="num">
                                      <p:cBhvr>
                                        <p:cTn id="21" dur="500" fill="hold"/>
                                        <p:tgtEl>
                                          <p:spTgt spid="13"/>
                                        </p:tgtEl>
                                        <p:attrNameLst>
                                          <p:attrName>ppt_x</p:attrName>
                                        </p:attrNameLst>
                                      </p:cBhvr>
                                      <p:tavLst>
                                        <p:tav tm="0">
                                          <p:val>
                                            <p:fltVal val="0.5"/>
                                          </p:val>
                                        </p:tav>
                                        <p:tav tm="100000">
                                          <p:val>
                                            <p:strVal val="#ppt_x"/>
                                          </p:val>
                                        </p:tav>
                                      </p:tavLst>
                                    </p:anim>
                                    <p:anim calcmode="lin" valueType="num">
                                      <p:cBhvr>
                                        <p:cTn id="22" dur="500" fill="hold"/>
                                        <p:tgtEl>
                                          <p:spTgt spid="13"/>
                                        </p:tgtEl>
                                        <p:attrNameLst>
                                          <p:attrName>ppt_y</p:attrName>
                                        </p:attrNameLst>
                                      </p:cBhvr>
                                      <p:tavLst>
                                        <p:tav tm="0">
                                          <p:val>
                                            <p:fltVal val="0.5"/>
                                          </p:val>
                                        </p:tav>
                                        <p:tav tm="100000">
                                          <p:val>
                                            <p:strVal val="#ppt_y"/>
                                          </p:val>
                                        </p:tav>
                                      </p:tavLst>
                                    </p:anim>
                                  </p:childTnLst>
                                </p:cTn>
                              </p:par>
                              <p:par>
                                <p:cTn id="23" presetID="49" presetClass="entr" presetSubtype="0" decel="100000" fill="hold" grpId="1"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 calcmode="lin" valueType="num">
                                      <p:cBhvr>
                                        <p:cTn id="27" dur="500" fill="hold"/>
                                        <p:tgtEl>
                                          <p:spTgt spid="13"/>
                                        </p:tgtEl>
                                        <p:attrNameLst>
                                          <p:attrName>style.rotation</p:attrName>
                                        </p:attrNameLst>
                                      </p:cBhvr>
                                      <p:tavLst>
                                        <p:tav tm="0">
                                          <p:val>
                                            <p:fltVal val="360"/>
                                          </p:val>
                                        </p:tav>
                                        <p:tav tm="100000">
                                          <p:val>
                                            <p:fltVal val="0"/>
                                          </p:val>
                                        </p:tav>
                                      </p:tavLst>
                                    </p:anim>
                                    <p:animEffect transition="in" filter="fade">
                                      <p:cBhvr>
                                        <p:cTn id="28" dur="500"/>
                                        <p:tgtEl>
                                          <p:spTgt spid="13"/>
                                        </p:tgtEl>
                                      </p:cBhvr>
                                    </p:animEffect>
                                  </p:childTnLst>
                                </p:cTn>
                              </p:par>
                              <p:par>
                                <p:cTn id="29" presetID="23" presetClass="entr" presetSubtype="528"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 calcmode="lin" valueType="num">
                                      <p:cBhvr>
                                        <p:cTn id="33" dur="500" fill="hold"/>
                                        <p:tgtEl>
                                          <p:spTgt spid="14"/>
                                        </p:tgtEl>
                                        <p:attrNameLst>
                                          <p:attrName>ppt_x</p:attrName>
                                        </p:attrNameLst>
                                      </p:cBhvr>
                                      <p:tavLst>
                                        <p:tav tm="0">
                                          <p:val>
                                            <p:fltVal val="0.5"/>
                                          </p:val>
                                        </p:tav>
                                        <p:tav tm="100000">
                                          <p:val>
                                            <p:strVal val="#ppt_x"/>
                                          </p:val>
                                        </p:tav>
                                      </p:tavLst>
                                    </p:anim>
                                    <p:anim calcmode="lin" valueType="num">
                                      <p:cBhvr>
                                        <p:cTn id="34" dur="500" fill="hold"/>
                                        <p:tgtEl>
                                          <p:spTgt spid="14"/>
                                        </p:tgtEl>
                                        <p:attrNameLst>
                                          <p:attrName>ppt_y</p:attrName>
                                        </p:attrNameLst>
                                      </p:cBhvr>
                                      <p:tavLst>
                                        <p:tav tm="0">
                                          <p:val>
                                            <p:fltVal val="0.5"/>
                                          </p:val>
                                        </p:tav>
                                        <p:tav tm="100000">
                                          <p:val>
                                            <p:strVal val="#ppt_y"/>
                                          </p:val>
                                        </p:tav>
                                      </p:tavLst>
                                    </p:anim>
                                  </p:childTnLst>
                                </p:cTn>
                              </p:par>
                              <p:par>
                                <p:cTn id="35" presetID="49" presetClass="entr" presetSubtype="0" decel="100000" fill="hold" grpId="1"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 calcmode="lin" valueType="num">
                                      <p:cBhvr>
                                        <p:cTn id="39" dur="500" fill="hold"/>
                                        <p:tgtEl>
                                          <p:spTgt spid="14"/>
                                        </p:tgtEl>
                                        <p:attrNameLst>
                                          <p:attrName>style.rotation</p:attrName>
                                        </p:attrNameLst>
                                      </p:cBhvr>
                                      <p:tavLst>
                                        <p:tav tm="0">
                                          <p:val>
                                            <p:fltVal val="360"/>
                                          </p:val>
                                        </p:tav>
                                        <p:tav tm="100000">
                                          <p:val>
                                            <p:fltVal val="0"/>
                                          </p:val>
                                        </p:tav>
                                      </p:tavLst>
                                    </p:anim>
                                    <p:animEffect transition="in" filter="fade">
                                      <p:cBhvr>
                                        <p:cTn id="4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3" grpId="1" animBg="1"/>
      <p:bldP spid="14" grpId="0" animBg="1"/>
      <p:bldP spid="14" grpId="1"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图片占位符 2"/>
          <p:cNvSpPr>
            <a:spLocks noGrp="1"/>
          </p:cNvSpPr>
          <p:nvPr>
            <p:ph type="pic" sz="quarter" idx="11"/>
          </p:nvPr>
        </p:nvSpPr>
        <p:spPr>
          <a:xfrm>
            <a:off x="0" y="0"/>
            <a:ext cx="4381500" cy="6858000"/>
          </a:xfrm>
          <a:prstGeom prst="rect">
            <a:avLst/>
          </a:pr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a:lstStyle>
            <a:lvl1pPr>
              <a:defRPr lang="zh-CN" altLang="en-US" sz="800">
                <a:solidFill>
                  <a:srgbClr val="C00000"/>
                </a:solidFill>
              </a:defRPr>
            </a:lvl1pPr>
          </a:lstStyle>
          <a:p>
            <a:pPr lvl="0"/>
            <a:r>
              <a:rPr lang="zh-CN" altLang="en-US"/>
              <a:t>单击图标添加图片</a:t>
            </a:r>
          </a:p>
        </p:txBody>
      </p:sp>
    </p:spTree>
    <p:extLst>
      <p:ext uri="{BB962C8B-B14F-4D97-AF65-F5344CB8AC3E}">
        <p14:creationId xmlns:p14="http://schemas.microsoft.com/office/powerpoint/2010/main" val="3741538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36" name="图片占位符 35"/>
          <p:cNvSpPr>
            <a:spLocks noGrp="1"/>
          </p:cNvSpPr>
          <p:nvPr>
            <p:ph type="pic" sz="quarter" idx="12"/>
          </p:nvPr>
        </p:nvSpPr>
        <p:spPr>
          <a:xfrm>
            <a:off x="1117874" y="3607813"/>
            <a:ext cx="2946239" cy="2556794"/>
          </a:xfrm>
          <a:custGeom>
            <a:avLst/>
            <a:gdLst>
              <a:gd name="connsiteX0" fmla="*/ 0 w 2946239"/>
              <a:gd name="connsiteY0" fmla="*/ 0 h 2556794"/>
              <a:gd name="connsiteX1" fmla="*/ 2946239 w 2946239"/>
              <a:gd name="connsiteY1" fmla="*/ 0 h 2556794"/>
              <a:gd name="connsiteX2" fmla="*/ 2946239 w 2946239"/>
              <a:gd name="connsiteY2" fmla="*/ 2556794 h 2556794"/>
              <a:gd name="connsiteX3" fmla="*/ 0 w 2946239"/>
              <a:gd name="connsiteY3" fmla="*/ 2556794 h 2556794"/>
            </a:gdLst>
            <a:ahLst/>
            <a:cxnLst>
              <a:cxn ang="0">
                <a:pos x="connsiteX0" y="connsiteY0"/>
              </a:cxn>
              <a:cxn ang="0">
                <a:pos x="connsiteX1" y="connsiteY1"/>
              </a:cxn>
              <a:cxn ang="0">
                <a:pos x="connsiteX2" y="connsiteY2"/>
              </a:cxn>
              <a:cxn ang="0">
                <a:pos x="connsiteX3" y="connsiteY3"/>
              </a:cxn>
            </a:cxnLst>
            <a:rect l="l" t="t" r="r" b="b"/>
            <a:pathLst>
              <a:path w="2946239" h="2556794">
                <a:moveTo>
                  <a:pt x="0" y="0"/>
                </a:moveTo>
                <a:lnTo>
                  <a:pt x="2946239" y="0"/>
                </a:lnTo>
                <a:lnTo>
                  <a:pt x="2946239" y="2556794"/>
                </a:lnTo>
                <a:lnTo>
                  <a:pt x="0" y="2556794"/>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37" name="图片占位符 36"/>
          <p:cNvSpPr>
            <a:spLocks noGrp="1"/>
          </p:cNvSpPr>
          <p:nvPr>
            <p:ph type="pic" sz="quarter" idx="13"/>
          </p:nvPr>
        </p:nvSpPr>
        <p:spPr>
          <a:xfrm>
            <a:off x="4724474" y="3607812"/>
            <a:ext cx="2946238" cy="2556793"/>
          </a:xfrm>
          <a:custGeom>
            <a:avLst/>
            <a:gdLst>
              <a:gd name="connsiteX0" fmla="*/ 0 w 2946238"/>
              <a:gd name="connsiteY0" fmla="*/ 0 h 2556793"/>
              <a:gd name="connsiteX1" fmla="*/ 2946238 w 2946238"/>
              <a:gd name="connsiteY1" fmla="*/ 0 h 2556793"/>
              <a:gd name="connsiteX2" fmla="*/ 2946238 w 2946238"/>
              <a:gd name="connsiteY2" fmla="*/ 2556793 h 2556793"/>
              <a:gd name="connsiteX3" fmla="*/ 0 w 2946238"/>
              <a:gd name="connsiteY3" fmla="*/ 2556793 h 2556793"/>
            </a:gdLst>
            <a:ahLst/>
            <a:cxnLst>
              <a:cxn ang="0">
                <a:pos x="connsiteX0" y="connsiteY0"/>
              </a:cxn>
              <a:cxn ang="0">
                <a:pos x="connsiteX1" y="connsiteY1"/>
              </a:cxn>
              <a:cxn ang="0">
                <a:pos x="connsiteX2" y="connsiteY2"/>
              </a:cxn>
              <a:cxn ang="0">
                <a:pos x="connsiteX3" y="connsiteY3"/>
              </a:cxn>
            </a:cxnLst>
            <a:rect l="l" t="t" r="r" b="b"/>
            <a:pathLst>
              <a:path w="2946238" h="2556793">
                <a:moveTo>
                  <a:pt x="0" y="0"/>
                </a:moveTo>
                <a:lnTo>
                  <a:pt x="2946238" y="0"/>
                </a:lnTo>
                <a:lnTo>
                  <a:pt x="2946238" y="2556793"/>
                </a:lnTo>
                <a:lnTo>
                  <a:pt x="0" y="2556793"/>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38" name="图片占位符 37"/>
          <p:cNvSpPr>
            <a:spLocks noGrp="1"/>
          </p:cNvSpPr>
          <p:nvPr>
            <p:ph type="pic" sz="quarter" idx="14"/>
          </p:nvPr>
        </p:nvSpPr>
        <p:spPr>
          <a:xfrm>
            <a:off x="8331076" y="3607812"/>
            <a:ext cx="2946238" cy="2556794"/>
          </a:xfrm>
          <a:custGeom>
            <a:avLst/>
            <a:gdLst>
              <a:gd name="connsiteX0" fmla="*/ 0 w 2946238"/>
              <a:gd name="connsiteY0" fmla="*/ 0 h 2556794"/>
              <a:gd name="connsiteX1" fmla="*/ 2946238 w 2946238"/>
              <a:gd name="connsiteY1" fmla="*/ 0 h 2556794"/>
              <a:gd name="connsiteX2" fmla="*/ 2946238 w 2946238"/>
              <a:gd name="connsiteY2" fmla="*/ 2556794 h 2556794"/>
              <a:gd name="connsiteX3" fmla="*/ 0 w 2946238"/>
              <a:gd name="connsiteY3" fmla="*/ 2556794 h 2556794"/>
            </a:gdLst>
            <a:ahLst/>
            <a:cxnLst>
              <a:cxn ang="0">
                <a:pos x="connsiteX0" y="connsiteY0"/>
              </a:cxn>
              <a:cxn ang="0">
                <a:pos x="connsiteX1" y="connsiteY1"/>
              </a:cxn>
              <a:cxn ang="0">
                <a:pos x="connsiteX2" y="connsiteY2"/>
              </a:cxn>
              <a:cxn ang="0">
                <a:pos x="connsiteX3" y="connsiteY3"/>
              </a:cxn>
            </a:cxnLst>
            <a:rect l="l" t="t" r="r" b="b"/>
            <a:pathLst>
              <a:path w="2946238" h="2556794">
                <a:moveTo>
                  <a:pt x="0" y="0"/>
                </a:moveTo>
                <a:lnTo>
                  <a:pt x="2946238" y="0"/>
                </a:lnTo>
                <a:lnTo>
                  <a:pt x="2946238" y="2556794"/>
                </a:lnTo>
                <a:lnTo>
                  <a:pt x="0" y="2556794"/>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1545120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10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750"/>
                                        <p:tgtEl>
                                          <p:spTgt spid="36"/>
                                        </p:tgtEl>
                                      </p:cBhvr>
                                    </p:animEffect>
                                    <p:anim calcmode="lin" valueType="num">
                                      <p:cBhvr>
                                        <p:cTn id="8" dur="750" fill="hold"/>
                                        <p:tgtEl>
                                          <p:spTgt spid="36"/>
                                        </p:tgtEl>
                                        <p:attrNameLst>
                                          <p:attrName>ppt_x</p:attrName>
                                        </p:attrNameLst>
                                      </p:cBhvr>
                                      <p:tavLst>
                                        <p:tav tm="0">
                                          <p:val>
                                            <p:strVal val="#ppt_x"/>
                                          </p:val>
                                        </p:tav>
                                        <p:tav tm="100000">
                                          <p:val>
                                            <p:strVal val="#ppt_x"/>
                                          </p:val>
                                        </p:tav>
                                      </p:tavLst>
                                    </p:anim>
                                    <p:anim calcmode="lin" valueType="num">
                                      <p:cBhvr>
                                        <p:cTn id="9" dur="750" fill="hold"/>
                                        <p:tgtEl>
                                          <p:spTgt spid="3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30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750"/>
                                        <p:tgtEl>
                                          <p:spTgt spid="37"/>
                                        </p:tgtEl>
                                      </p:cBhvr>
                                    </p:animEffect>
                                    <p:anim calcmode="lin" valueType="num">
                                      <p:cBhvr>
                                        <p:cTn id="13" dur="750" fill="hold"/>
                                        <p:tgtEl>
                                          <p:spTgt spid="37"/>
                                        </p:tgtEl>
                                        <p:attrNameLst>
                                          <p:attrName>ppt_x</p:attrName>
                                        </p:attrNameLst>
                                      </p:cBhvr>
                                      <p:tavLst>
                                        <p:tav tm="0">
                                          <p:val>
                                            <p:strVal val="#ppt_x"/>
                                          </p:val>
                                        </p:tav>
                                        <p:tav tm="100000">
                                          <p:val>
                                            <p:strVal val="#ppt_x"/>
                                          </p:val>
                                        </p:tav>
                                      </p:tavLst>
                                    </p:anim>
                                    <p:anim calcmode="lin" valueType="num">
                                      <p:cBhvr>
                                        <p:cTn id="14" dur="750" fill="hold"/>
                                        <p:tgtEl>
                                          <p:spTgt spid="3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60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750"/>
                                        <p:tgtEl>
                                          <p:spTgt spid="38"/>
                                        </p:tgtEl>
                                      </p:cBhvr>
                                    </p:animEffect>
                                    <p:anim calcmode="lin" valueType="num">
                                      <p:cBhvr>
                                        <p:cTn id="18" dur="750" fill="hold"/>
                                        <p:tgtEl>
                                          <p:spTgt spid="38"/>
                                        </p:tgtEl>
                                        <p:attrNameLst>
                                          <p:attrName>ppt_x</p:attrName>
                                        </p:attrNameLst>
                                      </p:cBhvr>
                                      <p:tavLst>
                                        <p:tav tm="0">
                                          <p:val>
                                            <p:strVal val="#ppt_x"/>
                                          </p:val>
                                        </p:tav>
                                        <p:tav tm="100000">
                                          <p:val>
                                            <p:strVal val="#ppt_x"/>
                                          </p:val>
                                        </p:tav>
                                      </p:tavLst>
                                    </p:anim>
                                    <p:anim calcmode="lin" valueType="num">
                                      <p:cBhvr>
                                        <p:cTn id="19" dur="75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母板空白（中文）">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40607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母板空白（英文）">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70818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649196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40307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26244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53606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02798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4809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8502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图片占位符 2"/>
          <p:cNvSpPr>
            <a:spLocks noGrp="1"/>
          </p:cNvSpPr>
          <p:nvPr>
            <p:ph type="pic" sz="quarter" idx="11"/>
          </p:nvPr>
        </p:nvSpPr>
        <p:spPr>
          <a:xfrm>
            <a:off x="0" y="0"/>
            <a:ext cx="12192000" cy="6858000"/>
          </a:xfrm>
          <a:prstGeom prst="rect">
            <a:avLst/>
          </a:pr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a:lstStyle>
            <a:lvl1pPr>
              <a:defRPr lang="zh-CN" altLang="en-US" sz="800">
                <a:solidFill>
                  <a:srgbClr val="C00000"/>
                </a:solidFill>
              </a:defRPr>
            </a:lvl1pPr>
          </a:lstStyle>
          <a:p>
            <a:pPr lvl="0"/>
            <a:r>
              <a:rPr lang="zh-CN" altLang="en-US"/>
              <a:t>单击图标添加图片</a:t>
            </a:r>
          </a:p>
        </p:txBody>
      </p:sp>
    </p:spTree>
    <p:extLst>
      <p:ext uri="{BB962C8B-B14F-4D97-AF65-F5344CB8AC3E}">
        <p14:creationId xmlns:p14="http://schemas.microsoft.com/office/powerpoint/2010/main" val="2588428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4725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90990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47661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43057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0011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1813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7_空白">
    <p:spTree>
      <p:nvGrpSpPr>
        <p:cNvPr id="1" name=""/>
        <p:cNvGrpSpPr/>
        <p:nvPr/>
      </p:nvGrpSpPr>
      <p:grpSpPr>
        <a:xfrm>
          <a:off x="0" y="0"/>
          <a:ext cx="0" cy="0"/>
          <a:chOff x="0" y="0"/>
          <a:chExt cx="0" cy="0"/>
        </a:xfrm>
      </p:grpSpPr>
      <p:sp>
        <p:nvSpPr>
          <p:cNvPr id="16" name="图片占位符 15"/>
          <p:cNvSpPr>
            <a:spLocks noGrp="1"/>
          </p:cNvSpPr>
          <p:nvPr>
            <p:ph type="pic" sz="quarter" idx="13"/>
          </p:nvPr>
        </p:nvSpPr>
        <p:spPr>
          <a:xfrm>
            <a:off x="3260990" y="1604797"/>
            <a:ext cx="2129109" cy="2641600"/>
          </a:xfrm>
          <a:custGeom>
            <a:avLst/>
            <a:gdLst>
              <a:gd name="connsiteX0" fmla="*/ 532277 w 2129109"/>
              <a:gd name="connsiteY0" fmla="*/ 0 h 2641600"/>
              <a:gd name="connsiteX1" fmla="*/ 2129109 w 2129109"/>
              <a:gd name="connsiteY1" fmla="*/ 0 h 2641600"/>
              <a:gd name="connsiteX2" fmla="*/ 1596832 w 2129109"/>
              <a:gd name="connsiteY2" fmla="*/ 2641600 h 2641600"/>
              <a:gd name="connsiteX3" fmla="*/ 0 w 2129109"/>
              <a:gd name="connsiteY3" fmla="*/ 2641600 h 2641600"/>
            </a:gdLst>
            <a:ahLst/>
            <a:cxnLst>
              <a:cxn ang="0">
                <a:pos x="connsiteX0" y="connsiteY0"/>
              </a:cxn>
              <a:cxn ang="0">
                <a:pos x="connsiteX1" y="connsiteY1"/>
              </a:cxn>
              <a:cxn ang="0">
                <a:pos x="connsiteX2" y="connsiteY2"/>
              </a:cxn>
              <a:cxn ang="0">
                <a:pos x="connsiteX3" y="connsiteY3"/>
              </a:cxn>
            </a:cxnLst>
            <a:rect l="l" t="t" r="r" b="b"/>
            <a:pathLst>
              <a:path w="2129109" h="2641600">
                <a:moveTo>
                  <a:pt x="532277" y="0"/>
                </a:moveTo>
                <a:lnTo>
                  <a:pt x="2129109" y="0"/>
                </a:lnTo>
                <a:lnTo>
                  <a:pt x="1596832" y="2641600"/>
                </a:lnTo>
                <a:lnTo>
                  <a:pt x="0" y="2641600"/>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17" name="图片占位符 16"/>
          <p:cNvSpPr>
            <a:spLocks noGrp="1"/>
          </p:cNvSpPr>
          <p:nvPr>
            <p:ph type="pic" sz="quarter" idx="14"/>
          </p:nvPr>
        </p:nvSpPr>
        <p:spPr>
          <a:xfrm>
            <a:off x="5018623" y="1604797"/>
            <a:ext cx="2129109" cy="2641600"/>
          </a:xfrm>
          <a:custGeom>
            <a:avLst/>
            <a:gdLst>
              <a:gd name="connsiteX0" fmla="*/ 532277 w 2129109"/>
              <a:gd name="connsiteY0" fmla="*/ 0 h 2641600"/>
              <a:gd name="connsiteX1" fmla="*/ 2129109 w 2129109"/>
              <a:gd name="connsiteY1" fmla="*/ 0 h 2641600"/>
              <a:gd name="connsiteX2" fmla="*/ 1596832 w 2129109"/>
              <a:gd name="connsiteY2" fmla="*/ 2641600 h 2641600"/>
              <a:gd name="connsiteX3" fmla="*/ 0 w 2129109"/>
              <a:gd name="connsiteY3" fmla="*/ 2641600 h 2641600"/>
            </a:gdLst>
            <a:ahLst/>
            <a:cxnLst>
              <a:cxn ang="0">
                <a:pos x="connsiteX0" y="connsiteY0"/>
              </a:cxn>
              <a:cxn ang="0">
                <a:pos x="connsiteX1" y="connsiteY1"/>
              </a:cxn>
              <a:cxn ang="0">
                <a:pos x="connsiteX2" y="connsiteY2"/>
              </a:cxn>
              <a:cxn ang="0">
                <a:pos x="connsiteX3" y="connsiteY3"/>
              </a:cxn>
            </a:cxnLst>
            <a:rect l="l" t="t" r="r" b="b"/>
            <a:pathLst>
              <a:path w="2129109" h="2641600">
                <a:moveTo>
                  <a:pt x="532277" y="0"/>
                </a:moveTo>
                <a:lnTo>
                  <a:pt x="2129109" y="0"/>
                </a:lnTo>
                <a:lnTo>
                  <a:pt x="1596832" y="2641600"/>
                </a:lnTo>
                <a:lnTo>
                  <a:pt x="0" y="2641600"/>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18" name="图片占位符 17"/>
          <p:cNvSpPr>
            <a:spLocks noGrp="1"/>
          </p:cNvSpPr>
          <p:nvPr>
            <p:ph type="pic" sz="quarter" idx="15"/>
          </p:nvPr>
        </p:nvSpPr>
        <p:spPr>
          <a:xfrm>
            <a:off x="6776256" y="1604797"/>
            <a:ext cx="2129109" cy="2641600"/>
          </a:xfrm>
          <a:custGeom>
            <a:avLst/>
            <a:gdLst>
              <a:gd name="connsiteX0" fmla="*/ 532277 w 2129109"/>
              <a:gd name="connsiteY0" fmla="*/ 0 h 2641600"/>
              <a:gd name="connsiteX1" fmla="*/ 2129109 w 2129109"/>
              <a:gd name="connsiteY1" fmla="*/ 0 h 2641600"/>
              <a:gd name="connsiteX2" fmla="*/ 1596832 w 2129109"/>
              <a:gd name="connsiteY2" fmla="*/ 2641600 h 2641600"/>
              <a:gd name="connsiteX3" fmla="*/ 0 w 2129109"/>
              <a:gd name="connsiteY3" fmla="*/ 2641600 h 2641600"/>
            </a:gdLst>
            <a:ahLst/>
            <a:cxnLst>
              <a:cxn ang="0">
                <a:pos x="connsiteX0" y="connsiteY0"/>
              </a:cxn>
              <a:cxn ang="0">
                <a:pos x="connsiteX1" y="connsiteY1"/>
              </a:cxn>
              <a:cxn ang="0">
                <a:pos x="connsiteX2" y="connsiteY2"/>
              </a:cxn>
              <a:cxn ang="0">
                <a:pos x="connsiteX3" y="connsiteY3"/>
              </a:cxn>
            </a:cxnLst>
            <a:rect l="l" t="t" r="r" b="b"/>
            <a:pathLst>
              <a:path w="2129109" h="2641600">
                <a:moveTo>
                  <a:pt x="532277" y="0"/>
                </a:moveTo>
                <a:lnTo>
                  <a:pt x="2129109" y="0"/>
                </a:lnTo>
                <a:lnTo>
                  <a:pt x="1596832" y="2641600"/>
                </a:lnTo>
                <a:lnTo>
                  <a:pt x="0" y="2641600"/>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19" name="图片占位符 18"/>
          <p:cNvSpPr>
            <a:spLocks noGrp="1"/>
          </p:cNvSpPr>
          <p:nvPr>
            <p:ph type="pic" sz="quarter" idx="16"/>
          </p:nvPr>
        </p:nvSpPr>
        <p:spPr>
          <a:xfrm>
            <a:off x="8533889" y="1604797"/>
            <a:ext cx="2129109" cy="2641600"/>
          </a:xfrm>
          <a:custGeom>
            <a:avLst/>
            <a:gdLst>
              <a:gd name="connsiteX0" fmla="*/ 532277 w 2129109"/>
              <a:gd name="connsiteY0" fmla="*/ 0 h 2641600"/>
              <a:gd name="connsiteX1" fmla="*/ 2129109 w 2129109"/>
              <a:gd name="connsiteY1" fmla="*/ 0 h 2641600"/>
              <a:gd name="connsiteX2" fmla="*/ 1596832 w 2129109"/>
              <a:gd name="connsiteY2" fmla="*/ 2641600 h 2641600"/>
              <a:gd name="connsiteX3" fmla="*/ 0 w 2129109"/>
              <a:gd name="connsiteY3" fmla="*/ 2641600 h 2641600"/>
            </a:gdLst>
            <a:ahLst/>
            <a:cxnLst>
              <a:cxn ang="0">
                <a:pos x="connsiteX0" y="connsiteY0"/>
              </a:cxn>
              <a:cxn ang="0">
                <a:pos x="connsiteX1" y="connsiteY1"/>
              </a:cxn>
              <a:cxn ang="0">
                <a:pos x="connsiteX2" y="connsiteY2"/>
              </a:cxn>
              <a:cxn ang="0">
                <a:pos x="connsiteX3" y="connsiteY3"/>
              </a:cxn>
            </a:cxnLst>
            <a:rect l="l" t="t" r="r" b="b"/>
            <a:pathLst>
              <a:path w="2129109" h="2641600">
                <a:moveTo>
                  <a:pt x="532277" y="0"/>
                </a:moveTo>
                <a:lnTo>
                  <a:pt x="2129109" y="0"/>
                </a:lnTo>
                <a:lnTo>
                  <a:pt x="1596832" y="2641600"/>
                </a:lnTo>
                <a:lnTo>
                  <a:pt x="0" y="2641600"/>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677241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30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1+#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7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1+#ppt_w/2"/>
                                          </p:val>
                                        </p:tav>
                                        <p:tav tm="100000">
                                          <p:val>
                                            <p:strVal val="#ppt_x"/>
                                          </p:val>
                                        </p:tav>
                                      </p:tavLst>
                                    </p:anim>
                                    <p:anim calcmode="lin" valueType="num">
                                      <p:cBhvr additive="base">
                                        <p:cTn id="12" dur="75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1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1+#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5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750" fill="hold"/>
                                        <p:tgtEl>
                                          <p:spTgt spid="19"/>
                                        </p:tgtEl>
                                        <p:attrNameLst>
                                          <p:attrName>ppt_x</p:attrName>
                                        </p:attrNameLst>
                                      </p:cBhvr>
                                      <p:tavLst>
                                        <p:tav tm="0">
                                          <p:val>
                                            <p:strVal val="1+#ppt_w/2"/>
                                          </p:val>
                                        </p:tav>
                                        <p:tav tm="100000">
                                          <p:val>
                                            <p:strVal val="#ppt_x"/>
                                          </p:val>
                                        </p:tav>
                                      </p:tavLst>
                                    </p:anim>
                                    <p:anim calcmode="lin" valueType="num">
                                      <p:cBhvr additive="base">
                                        <p:cTn id="20"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0_空白">
    <p:spTree>
      <p:nvGrpSpPr>
        <p:cNvPr id="1" name=""/>
        <p:cNvGrpSpPr/>
        <p:nvPr/>
      </p:nvGrpSpPr>
      <p:grpSpPr>
        <a:xfrm>
          <a:off x="0" y="0"/>
          <a:ext cx="0" cy="0"/>
          <a:chOff x="0" y="0"/>
          <a:chExt cx="0" cy="0"/>
        </a:xfrm>
      </p:grpSpPr>
      <p:sp>
        <p:nvSpPr>
          <p:cNvPr id="7" name="矩形 6"/>
          <p:cNvSpPr/>
          <p:nvPr userDrawn="1"/>
        </p:nvSpPr>
        <p:spPr>
          <a:xfrm>
            <a:off x="9228178" y="2773525"/>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
        <p:nvSpPr>
          <p:cNvPr id="16" name="图片占位符 15"/>
          <p:cNvSpPr>
            <a:spLocks noGrp="1"/>
          </p:cNvSpPr>
          <p:nvPr>
            <p:ph type="pic" sz="quarter" idx="13"/>
          </p:nvPr>
        </p:nvSpPr>
        <p:spPr>
          <a:xfrm>
            <a:off x="3260990" y="1604797"/>
            <a:ext cx="2129109" cy="2641600"/>
          </a:xfrm>
          <a:custGeom>
            <a:avLst/>
            <a:gdLst>
              <a:gd name="connsiteX0" fmla="*/ 532277 w 2129109"/>
              <a:gd name="connsiteY0" fmla="*/ 0 h 2641600"/>
              <a:gd name="connsiteX1" fmla="*/ 2129109 w 2129109"/>
              <a:gd name="connsiteY1" fmla="*/ 0 h 2641600"/>
              <a:gd name="connsiteX2" fmla="*/ 1596832 w 2129109"/>
              <a:gd name="connsiteY2" fmla="*/ 2641600 h 2641600"/>
              <a:gd name="connsiteX3" fmla="*/ 0 w 2129109"/>
              <a:gd name="connsiteY3" fmla="*/ 2641600 h 2641600"/>
            </a:gdLst>
            <a:ahLst/>
            <a:cxnLst>
              <a:cxn ang="0">
                <a:pos x="connsiteX0" y="connsiteY0"/>
              </a:cxn>
              <a:cxn ang="0">
                <a:pos x="connsiteX1" y="connsiteY1"/>
              </a:cxn>
              <a:cxn ang="0">
                <a:pos x="connsiteX2" y="connsiteY2"/>
              </a:cxn>
              <a:cxn ang="0">
                <a:pos x="connsiteX3" y="connsiteY3"/>
              </a:cxn>
            </a:cxnLst>
            <a:rect l="l" t="t" r="r" b="b"/>
            <a:pathLst>
              <a:path w="2129109" h="2641600">
                <a:moveTo>
                  <a:pt x="532277" y="0"/>
                </a:moveTo>
                <a:lnTo>
                  <a:pt x="2129109" y="0"/>
                </a:lnTo>
                <a:lnTo>
                  <a:pt x="1596832" y="2641600"/>
                </a:lnTo>
                <a:lnTo>
                  <a:pt x="0" y="2641600"/>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17" name="图片占位符 16"/>
          <p:cNvSpPr>
            <a:spLocks noGrp="1"/>
          </p:cNvSpPr>
          <p:nvPr>
            <p:ph type="pic" sz="quarter" idx="14"/>
          </p:nvPr>
        </p:nvSpPr>
        <p:spPr>
          <a:xfrm>
            <a:off x="5018623" y="1604797"/>
            <a:ext cx="2129109" cy="2641600"/>
          </a:xfrm>
          <a:custGeom>
            <a:avLst/>
            <a:gdLst>
              <a:gd name="connsiteX0" fmla="*/ 532277 w 2129109"/>
              <a:gd name="connsiteY0" fmla="*/ 0 h 2641600"/>
              <a:gd name="connsiteX1" fmla="*/ 2129109 w 2129109"/>
              <a:gd name="connsiteY1" fmla="*/ 0 h 2641600"/>
              <a:gd name="connsiteX2" fmla="*/ 1596832 w 2129109"/>
              <a:gd name="connsiteY2" fmla="*/ 2641600 h 2641600"/>
              <a:gd name="connsiteX3" fmla="*/ 0 w 2129109"/>
              <a:gd name="connsiteY3" fmla="*/ 2641600 h 2641600"/>
            </a:gdLst>
            <a:ahLst/>
            <a:cxnLst>
              <a:cxn ang="0">
                <a:pos x="connsiteX0" y="connsiteY0"/>
              </a:cxn>
              <a:cxn ang="0">
                <a:pos x="connsiteX1" y="connsiteY1"/>
              </a:cxn>
              <a:cxn ang="0">
                <a:pos x="connsiteX2" y="connsiteY2"/>
              </a:cxn>
              <a:cxn ang="0">
                <a:pos x="connsiteX3" y="connsiteY3"/>
              </a:cxn>
            </a:cxnLst>
            <a:rect l="l" t="t" r="r" b="b"/>
            <a:pathLst>
              <a:path w="2129109" h="2641600">
                <a:moveTo>
                  <a:pt x="532277" y="0"/>
                </a:moveTo>
                <a:lnTo>
                  <a:pt x="2129109" y="0"/>
                </a:lnTo>
                <a:lnTo>
                  <a:pt x="1596832" y="2641600"/>
                </a:lnTo>
                <a:lnTo>
                  <a:pt x="0" y="2641600"/>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18" name="图片占位符 17"/>
          <p:cNvSpPr>
            <a:spLocks noGrp="1"/>
          </p:cNvSpPr>
          <p:nvPr>
            <p:ph type="pic" sz="quarter" idx="15"/>
          </p:nvPr>
        </p:nvSpPr>
        <p:spPr>
          <a:xfrm>
            <a:off x="6776256" y="1604797"/>
            <a:ext cx="2129109" cy="2641600"/>
          </a:xfrm>
          <a:custGeom>
            <a:avLst/>
            <a:gdLst>
              <a:gd name="connsiteX0" fmla="*/ 532277 w 2129109"/>
              <a:gd name="connsiteY0" fmla="*/ 0 h 2641600"/>
              <a:gd name="connsiteX1" fmla="*/ 2129109 w 2129109"/>
              <a:gd name="connsiteY1" fmla="*/ 0 h 2641600"/>
              <a:gd name="connsiteX2" fmla="*/ 1596832 w 2129109"/>
              <a:gd name="connsiteY2" fmla="*/ 2641600 h 2641600"/>
              <a:gd name="connsiteX3" fmla="*/ 0 w 2129109"/>
              <a:gd name="connsiteY3" fmla="*/ 2641600 h 2641600"/>
            </a:gdLst>
            <a:ahLst/>
            <a:cxnLst>
              <a:cxn ang="0">
                <a:pos x="connsiteX0" y="connsiteY0"/>
              </a:cxn>
              <a:cxn ang="0">
                <a:pos x="connsiteX1" y="connsiteY1"/>
              </a:cxn>
              <a:cxn ang="0">
                <a:pos x="connsiteX2" y="connsiteY2"/>
              </a:cxn>
              <a:cxn ang="0">
                <a:pos x="connsiteX3" y="connsiteY3"/>
              </a:cxn>
            </a:cxnLst>
            <a:rect l="l" t="t" r="r" b="b"/>
            <a:pathLst>
              <a:path w="2129109" h="2641600">
                <a:moveTo>
                  <a:pt x="532277" y="0"/>
                </a:moveTo>
                <a:lnTo>
                  <a:pt x="2129109" y="0"/>
                </a:lnTo>
                <a:lnTo>
                  <a:pt x="1596832" y="2641600"/>
                </a:lnTo>
                <a:lnTo>
                  <a:pt x="0" y="2641600"/>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
        <p:nvSpPr>
          <p:cNvPr id="19" name="图片占位符 18"/>
          <p:cNvSpPr>
            <a:spLocks noGrp="1"/>
          </p:cNvSpPr>
          <p:nvPr>
            <p:ph type="pic" sz="quarter" idx="16"/>
          </p:nvPr>
        </p:nvSpPr>
        <p:spPr>
          <a:xfrm>
            <a:off x="8533889" y="1604797"/>
            <a:ext cx="2129109" cy="2641600"/>
          </a:xfrm>
          <a:custGeom>
            <a:avLst/>
            <a:gdLst>
              <a:gd name="connsiteX0" fmla="*/ 532277 w 2129109"/>
              <a:gd name="connsiteY0" fmla="*/ 0 h 2641600"/>
              <a:gd name="connsiteX1" fmla="*/ 2129109 w 2129109"/>
              <a:gd name="connsiteY1" fmla="*/ 0 h 2641600"/>
              <a:gd name="connsiteX2" fmla="*/ 1596832 w 2129109"/>
              <a:gd name="connsiteY2" fmla="*/ 2641600 h 2641600"/>
              <a:gd name="connsiteX3" fmla="*/ 0 w 2129109"/>
              <a:gd name="connsiteY3" fmla="*/ 2641600 h 2641600"/>
            </a:gdLst>
            <a:ahLst/>
            <a:cxnLst>
              <a:cxn ang="0">
                <a:pos x="connsiteX0" y="connsiteY0"/>
              </a:cxn>
              <a:cxn ang="0">
                <a:pos x="connsiteX1" y="connsiteY1"/>
              </a:cxn>
              <a:cxn ang="0">
                <a:pos x="connsiteX2" y="connsiteY2"/>
              </a:cxn>
              <a:cxn ang="0">
                <a:pos x="connsiteX3" y="connsiteY3"/>
              </a:cxn>
            </a:cxnLst>
            <a:rect l="l" t="t" r="r" b="b"/>
            <a:pathLst>
              <a:path w="2129109" h="2641600">
                <a:moveTo>
                  <a:pt x="532277" y="0"/>
                </a:moveTo>
                <a:lnTo>
                  <a:pt x="2129109" y="0"/>
                </a:lnTo>
                <a:lnTo>
                  <a:pt x="1596832" y="2641600"/>
                </a:lnTo>
                <a:lnTo>
                  <a:pt x="0" y="2641600"/>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3515532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30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1+#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7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1+#ppt_w/2"/>
                                          </p:val>
                                        </p:tav>
                                        <p:tav tm="100000">
                                          <p:val>
                                            <p:strVal val="#ppt_x"/>
                                          </p:val>
                                        </p:tav>
                                      </p:tavLst>
                                    </p:anim>
                                    <p:anim calcmode="lin" valueType="num">
                                      <p:cBhvr additive="base">
                                        <p:cTn id="12" dur="75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1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1+#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5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750" fill="hold"/>
                                        <p:tgtEl>
                                          <p:spTgt spid="19"/>
                                        </p:tgtEl>
                                        <p:attrNameLst>
                                          <p:attrName>ppt_x</p:attrName>
                                        </p:attrNameLst>
                                      </p:cBhvr>
                                      <p:tavLst>
                                        <p:tav tm="0">
                                          <p:val>
                                            <p:strVal val="1+#ppt_w/2"/>
                                          </p:val>
                                        </p:tav>
                                        <p:tav tm="100000">
                                          <p:val>
                                            <p:strVal val="#ppt_x"/>
                                          </p:val>
                                        </p:tav>
                                      </p:tavLst>
                                    </p:anim>
                                    <p:anim calcmode="lin" valueType="num">
                                      <p:cBhvr additive="base">
                                        <p:cTn id="20"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8_空白">
    <p:spTree>
      <p:nvGrpSpPr>
        <p:cNvPr id="1" name=""/>
        <p:cNvGrpSpPr/>
        <p:nvPr/>
      </p:nvGrpSpPr>
      <p:grpSpPr>
        <a:xfrm>
          <a:off x="0" y="0"/>
          <a:ext cx="0" cy="0"/>
          <a:chOff x="0" y="0"/>
          <a:chExt cx="0" cy="0"/>
        </a:xfrm>
      </p:grpSpPr>
      <p:sp>
        <p:nvSpPr>
          <p:cNvPr id="20" name="图片占位符 19"/>
          <p:cNvSpPr>
            <a:spLocks noGrp="1"/>
          </p:cNvSpPr>
          <p:nvPr>
            <p:ph type="pic" sz="quarter" idx="13"/>
          </p:nvPr>
        </p:nvSpPr>
        <p:spPr>
          <a:xfrm>
            <a:off x="4876801" y="1736725"/>
            <a:ext cx="2416175" cy="4387850"/>
          </a:xfrm>
          <a:custGeom>
            <a:avLst/>
            <a:gdLst>
              <a:gd name="connsiteX0" fmla="*/ 0 w 2416175"/>
              <a:gd name="connsiteY0" fmla="*/ 0 h 4387850"/>
              <a:gd name="connsiteX1" fmla="*/ 2416175 w 2416175"/>
              <a:gd name="connsiteY1" fmla="*/ 0 h 4387850"/>
              <a:gd name="connsiteX2" fmla="*/ 2416175 w 2416175"/>
              <a:gd name="connsiteY2" fmla="*/ 4387850 h 4387850"/>
              <a:gd name="connsiteX3" fmla="*/ 0 w 2416175"/>
              <a:gd name="connsiteY3" fmla="*/ 4387850 h 4387850"/>
            </a:gdLst>
            <a:ahLst/>
            <a:cxnLst>
              <a:cxn ang="0">
                <a:pos x="connsiteX0" y="connsiteY0"/>
              </a:cxn>
              <a:cxn ang="0">
                <a:pos x="connsiteX1" y="connsiteY1"/>
              </a:cxn>
              <a:cxn ang="0">
                <a:pos x="connsiteX2" y="connsiteY2"/>
              </a:cxn>
              <a:cxn ang="0">
                <a:pos x="connsiteX3" y="connsiteY3"/>
              </a:cxn>
            </a:cxnLst>
            <a:rect l="l" t="t" r="r" b="b"/>
            <a:pathLst>
              <a:path w="2416175" h="4387850">
                <a:moveTo>
                  <a:pt x="0" y="0"/>
                </a:moveTo>
                <a:lnTo>
                  <a:pt x="2416175" y="0"/>
                </a:lnTo>
                <a:lnTo>
                  <a:pt x="2416175" y="4387850"/>
                </a:lnTo>
                <a:lnTo>
                  <a:pt x="0" y="4387850"/>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a:effectLst>
            <a:outerShdw blurRad="63500" sx="102000" sy="102000" algn="ctr" rotWithShape="0">
              <a:prstClr val="black">
                <a:alpha val="40000"/>
              </a:prstClr>
            </a:outerShdw>
          </a:effectLst>
        </p:spPr>
        <p:txBody>
          <a:bodyPr wrap="square">
            <a:noAutofit/>
          </a:bodyPr>
          <a:lstStyle>
            <a:lvl1pPr>
              <a:defRPr lang="zh-CN" altLang="en-US" sz="800">
                <a:solidFill>
                  <a:srgbClr val="C00000"/>
                </a:solidFill>
              </a:defRPr>
            </a:lvl1pPr>
          </a:lstStyle>
          <a:p>
            <a:pPr lvl="0"/>
            <a:endParaRPr lang="zh-CN" altLang="en-US"/>
          </a:p>
        </p:txBody>
      </p:sp>
      <p:sp>
        <p:nvSpPr>
          <p:cNvPr id="17" name="图片占位符 16"/>
          <p:cNvSpPr>
            <a:spLocks noGrp="1"/>
          </p:cNvSpPr>
          <p:nvPr>
            <p:ph type="pic" sz="quarter" idx="14"/>
          </p:nvPr>
        </p:nvSpPr>
        <p:spPr>
          <a:xfrm>
            <a:off x="784226" y="1747838"/>
            <a:ext cx="4030663" cy="2138362"/>
          </a:xfrm>
          <a:custGeom>
            <a:avLst/>
            <a:gdLst>
              <a:gd name="connsiteX0" fmla="*/ 0 w 4030663"/>
              <a:gd name="connsiteY0" fmla="*/ 0 h 2138362"/>
              <a:gd name="connsiteX1" fmla="*/ 4030663 w 4030663"/>
              <a:gd name="connsiteY1" fmla="*/ 0 h 2138362"/>
              <a:gd name="connsiteX2" fmla="*/ 4030663 w 4030663"/>
              <a:gd name="connsiteY2" fmla="*/ 2138362 h 2138362"/>
              <a:gd name="connsiteX3" fmla="*/ 0 w 4030663"/>
              <a:gd name="connsiteY3" fmla="*/ 2138362 h 2138362"/>
            </a:gdLst>
            <a:ahLst/>
            <a:cxnLst>
              <a:cxn ang="0">
                <a:pos x="connsiteX0" y="connsiteY0"/>
              </a:cxn>
              <a:cxn ang="0">
                <a:pos x="connsiteX1" y="connsiteY1"/>
              </a:cxn>
              <a:cxn ang="0">
                <a:pos x="connsiteX2" y="connsiteY2"/>
              </a:cxn>
              <a:cxn ang="0">
                <a:pos x="connsiteX3" y="connsiteY3"/>
              </a:cxn>
            </a:cxnLst>
            <a:rect l="l" t="t" r="r" b="b"/>
            <a:pathLst>
              <a:path w="4030663" h="2138362">
                <a:moveTo>
                  <a:pt x="0" y="0"/>
                </a:moveTo>
                <a:lnTo>
                  <a:pt x="4030663" y="0"/>
                </a:lnTo>
                <a:lnTo>
                  <a:pt x="4030663" y="2138362"/>
                </a:lnTo>
                <a:lnTo>
                  <a:pt x="0" y="2138362"/>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a:effectLst>
            <a:outerShdw blurRad="63500" sx="102000" sy="102000" algn="ctr" rotWithShape="0">
              <a:prstClr val="black">
                <a:alpha val="40000"/>
              </a:prstClr>
            </a:outerShdw>
          </a:effectLst>
        </p:spPr>
        <p:txBody>
          <a:bodyPr wrap="square">
            <a:noAutofit/>
          </a:bodyPr>
          <a:lstStyle>
            <a:lvl1pPr>
              <a:defRPr lang="zh-CN" altLang="en-US" sz="800">
                <a:solidFill>
                  <a:srgbClr val="C00000"/>
                </a:solidFill>
              </a:defRPr>
            </a:lvl1pPr>
          </a:lstStyle>
          <a:p>
            <a:pPr lvl="0"/>
            <a:endParaRPr lang="zh-CN" altLang="en-US"/>
          </a:p>
        </p:txBody>
      </p:sp>
      <p:sp>
        <p:nvSpPr>
          <p:cNvPr id="18" name="图片占位符 17"/>
          <p:cNvSpPr>
            <a:spLocks noGrp="1"/>
          </p:cNvSpPr>
          <p:nvPr>
            <p:ph type="pic" sz="quarter" idx="15"/>
          </p:nvPr>
        </p:nvSpPr>
        <p:spPr>
          <a:xfrm>
            <a:off x="792163" y="3948113"/>
            <a:ext cx="1954212" cy="2176462"/>
          </a:xfrm>
          <a:custGeom>
            <a:avLst/>
            <a:gdLst>
              <a:gd name="connsiteX0" fmla="*/ 0 w 1954212"/>
              <a:gd name="connsiteY0" fmla="*/ 0 h 2176462"/>
              <a:gd name="connsiteX1" fmla="*/ 1954212 w 1954212"/>
              <a:gd name="connsiteY1" fmla="*/ 0 h 2176462"/>
              <a:gd name="connsiteX2" fmla="*/ 1954212 w 1954212"/>
              <a:gd name="connsiteY2" fmla="*/ 2176462 h 2176462"/>
              <a:gd name="connsiteX3" fmla="*/ 0 w 1954212"/>
              <a:gd name="connsiteY3" fmla="*/ 2176462 h 2176462"/>
            </a:gdLst>
            <a:ahLst/>
            <a:cxnLst>
              <a:cxn ang="0">
                <a:pos x="connsiteX0" y="connsiteY0"/>
              </a:cxn>
              <a:cxn ang="0">
                <a:pos x="connsiteX1" y="connsiteY1"/>
              </a:cxn>
              <a:cxn ang="0">
                <a:pos x="connsiteX2" y="connsiteY2"/>
              </a:cxn>
              <a:cxn ang="0">
                <a:pos x="connsiteX3" y="connsiteY3"/>
              </a:cxn>
            </a:cxnLst>
            <a:rect l="l" t="t" r="r" b="b"/>
            <a:pathLst>
              <a:path w="1954212" h="2176462">
                <a:moveTo>
                  <a:pt x="0" y="0"/>
                </a:moveTo>
                <a:lnTo>
                  <a:pt x="1954212" y="0"/>
                </a:lnTo>
                <a:lnTo>
                  <a:pt x="1954212" y="2176462"/>
                </a:lnTo>
                <a:lnTo>
                  <a:pt x="0" y="2176462"/>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a:effectLst>
            <a:outerShdw blurRad="63500" sx="102000" sy="102000" algn="ctr" rotWithShape="0">
              <a:prstClr val="black">
                <a:alpha val="40000"/>
              </a:prstClr>
            </a:outerShdw>
          </a:effectLst>
        </p:spPr>
        <p:txBody>
          <a:bodyPr wrap="square">
            <a:noAutofit/>
          </a:bodyPr>
          <a:lstStyle>
            <a:lvl1pPr>
              <a:defRPr lang="zh-CN" altLang="en-US" sz="800">
                <a:solidFill>
                  <a:srgbClr val="C00000"/>
                </a:solidFill>
              </a:defRPr>
            </a:lvl1pPr>
          </a:lstStyle>
          <a:p>
            <a:pPr lvl="0"/>
            <a:endParaRPr lang="zh-CN" altLang="en-US"/>
          </a:p>
        </p:txBody>
      </p:sp>
      <p:sp>
        <p:nvSpPr>
          <p:cNvPr id="19" name="图片占位符 18"/>
          <p:cNvSpPr>
            <a:spLocks noGrp="1"/>
          </p:cNvSpPr>
          <p:nvPr>
            <p:ph type="pic" sz="quarter" idx="16"/>
          </p:nvPr>
        </p:nvSpPr>
        <p:spPr>
          <a:xfrm>
            <a:off x="7358063" y="1736726"/>
            <a:ext cx="2000250" cy="2149475"/>
          </a:xfrm>
          <a:custGeom>
            <a:avLst/>
            <a:gdLst>
              <a:gd name="connsiteX0" fmla="*/ 0 w 2000250"/>
              <a:gd name="connsiteY0" fmla="*/ 0 h 2149475"/>
              <a:gd name="connsiteX1" fmla="*/ 2000250 w 2000250"/>
              <a:gd name="connsiteY1" fmla="*/ 0 h 2149475"/>
              <a:gd name="connsiteX2" fmla="*/ 2000250 w 2000250"/>
              <a:gd name="connsiteY2" fmla="*/ 2149475 h 2149475"/>
              <a:gd name="connsiteX3" fmla="*/ 0 w 2000250"/>
              <a:gd name="connsiteY3" fmla="*/ 2149475 h 2149475"/>
            </a:gdLst>
            <a:ahLst/>
            <a:cxnLst>
              <a:cxn ang="0">
                <a:pos x="connsiteX0" y="connsiteY0"/>
              </a:cxn>
              <a:cxn ang="0">
                <a:pos x="connsiteX1" y="connsiteY1"/>
              </a:cxn>
              <a:cxn ang="0">
                <a:pos x="connsiteX2" y="connsiteY2"/>
              </a:cxn>
              <a:cxn ang="0">
                <a:pos x="connsiteX3" y="connsiteY3"/>
              </a:cxn>
            </a:cxnLst>
            <a:rect l="l" t="t" r="r" b="b"/>
            <a:pathLst>
              <a:path w="2000250" h="2149475">
                <a:moveTo>
                  <a:pt x="0" y="0"/>
                </a:moveTo>
                <a:lnTo>
                  <a:pt x="2000250" y="0"/>
                </a:lnTo>
                <a:lnTo>
                  <a:pt x="2000250" y="2149475"/>
                </a:lnTo>
                <a:lnTo>
                  <a:pt x="0" y="2149475"/>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a:effectLst>
            <a:outerShdw blurRad="63500" sx="102000" sy="102000" algn="ctr" rotWithShape="0">
              <a:prstClr val="black">
                <a:alpha val="40000"/>
              </a:prstClr>
            </a:outerShdw>
          </a:effectLst>
        </p:spPr>
        <p:txBody>
          <a:bodyPr wrap="square">
            <a:noAutofit/>
          </a:bodyPr>
          <a:lstStyle>
            <a:lvl1pPr>
              <a:defRPr lang="zh-CN" altLang="en-US" sz="800">
                <a:solidFill>
                  <a:srgbClr val="C00000"/>
                </a:solidFill>
              </a:defRPr>
            </a:lvl1pPr>
          </a:lstStyle>
          <a:p>
            <a:pPr lvl="0"/>
            <a:endParaRPr lang="zh-CN" altLang="en-US"/>
          </a:p>
        </p:txBody>
      </p:sp>
      <p:sp>
        <p:nvSpPr>
          <p:cNvPr id="21" name="图片占位符 20"/>
          <p:cNvSpPr>
            <a:spLocks noGrp="1"/>
          </p:cNvSpPr>
          <p:nvPr>
            <p:ph type="pic" sz="quarter" idx="17"/>
          </p:nvPr>
        </p:nvSpPr>
        <p:spPr>
          <a:xfrm>
            <a:off x="7356475" y="3965576"/>
            <a:ext cx="4059238" cy="2144713"/>
          </a:xfrm>
          <a:custGeom>
            <a:avLst/>
            <a:gdLst>
              <a:gd name="connsiteX0" fmla="*/ 0 w 4059238"/>
              <a:gd name="connsiteY0" fmla="*/ 0 h 2144713"/>
              <a:gd name="connsiteX1" fmla="*/ 4059238 w 4059238"/>
              <a:gd name="connsiteY1" fmla="*/ 0 h 2144713"/>
              <a:gd name="connsiteX2" fmla="*/ 4059238 w 4059238"/>
              <a:gd name="connsiteY2" fmla="*/ 2144713 h 2144713"/>
              <a:gd name="connsiteX3" fmla="*/ 0 w 4059238"/>
              <a:gd name="connsiteY3" fmla="*/ 2144713 h 2144713"/>
            </a:gdLst>
            <a:ahLst/>
            <a:cxnLst>
              <a:cxn ang="0">
                <a:pos x="connsiteX0" y="connsiteY0"/>
              </a:cxn>
              <a:cxn ang="0">
                <a:pos x="connsiteX1" y="connsiteY1"/>
              </a:cxn>
              <a:cxn ang="0">
                <a:pos x="connsiteX2" y="connsiteY2"/>
              </a:cxn>
              <a:cxn ang="0">
                <a:pos x="connsiteX3" y="connsiteY3"/>
              </a:cxn>
            </a:cxnLst>
            <a:rect l="l" t="t" r="r" b="b"/>
            <a:pathLst>
              <a:path w="4059238" h="2144713">
                <a:moveTo>
                  <a:pt x="0" y="0"/>
                </a:moveTo>
                <a:lnTo>
                  <a:pt x="4059238" y="0"/>
                </a:lnTo>
                <a:lnTo>
                  <a:pt x="4059238" y="2144713"/>
                </a:lnTo>
                <a:lnTo>
                  <a:pt x="0" y="2144713"/>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a:effectLst>
            <a:outerShdw blurRad="63500" sx="102000" sy="102000" algn="ctr" rotWithShape="0">
              <a:prstClr val="black">
                <a:alpha val="40000"/>
              </a:prstClr>
            </a:outerShdw>
          </a:effectLst>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938089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1+#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1+#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7" grpId="0" animBg="1"/>
      <p:bldP spid="18" grpId="0" animBg="1"/>
      <p:bldP spid="19" grpId="0" animBg="1"/>
      <p:bldP spid="21"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9_空白">
    <p:spTree>
      <p:nvGrpSpPr>
        <p:cNvPr id="1" name=""/>
        <p:cNvGrpSpPr/>
        <p:nvPr/>
      </p:nvGrpSpPr>
      <p:grpSpPr>
        <a:xfrm>
          <a:off x="0" y="0"/>
          <a:ext cx="0" cy="0"/>
          <a:chOff x="0" y="0"/>
          <a:chExt cx="0" cy="0"/>
        </a:xfrm>
      </p:grpSpPr>
      <p:sp>
        <p:nvSpPr>
          <p:cNvPr id="5" name="图片占位符 4"/>
          <p:cNvSpPr>
            <a:spLocks noGrp="1"/>
          </p:cNvSpPr>
          <p:nvPr>
            <p:ph type="pic" sz="quarter" idx="13"/>
          </p:nvPr>
        </p:nvSpPr>
        <p:spPr>
          <a:xfrm>
            <a:off x="0" y="1053647"/>
            <a:ext cx="7559675" cy="2520950"/>
          </a:xfrm>
          <a:custGeom>
            <a:avLst/>
            <a:gdLst>
              <a:gd name="connsiteX0" fmla="*/ 0 w 7559675"/>
              <a:gd name="connsiteY0" fmla="*/ 0 h 2520950"/>
              <a:gd name="connsiteX1" fmla="*/ 7559675 w 7559675"/>
              <a:gd name="connsiteY1" fmla="*/ 0 h 2520950"/>
              <a:gd name="connsiteX2" fmla="*/ 7559675 w 7559675"/>
              <a:gd name="connsiteY2" fmla="*/ 2520950 h 2520950"/>
              <a:gd name="connsiteX3" fmla="*/ 0 w 7559675"/>
              <a:gd name="connsiteY3" fmla="*/ 2520950 h 2520950"/>
            </a:gdLst>
            <a:ahLst/>
            <a:cxnLst>
              <a:cxn ang="0">
                <a:pos x="connsiteX0" y="connsiteY0"/>
              </a:cxn>
              <a:cxn ang="0">
                <a:pos x="connsiteX1" y="connsiteY1"/>
              </a:cxn>
              <a:cxn ang="0">
                <a:pos x="connsiteX2" y="connsiteY2"/>
              </a:cxn>
              <a:cxn ang="0">
                <a:pos x="connsiteX3" y="connsiteY3"/>
              </a:cxn>
            </a:cxnLst>
            <a:rect l="l" t="t" r="r" b="b"/>
            <a:pathLst>
              <a:path w="7559675" h="2520950">
                <a:moveTo>
                  <a:pt x="0" y="0"/>
                </a:moveTo>
                <a:lnTo>
                  <a:pt x="7559675" y="0"/>
                </a:lnTo>
                <a:lnTo>
                  <a:pt x="7559675" y="2520950"/>
                </a:lnTo>
                <a:lnTo>
                  <a:pt x="0" y="2520950"/>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1218746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0_空白">
    <p:spTree>
      <p:nvGrpSpPr>
        <p:cNvPr id="1" name=""/>
        <p:cNvGrpSpPr/>
        <p:nvPr/>
      </p:nvGrpSpPr>
      <p:grpSpPr>
        <a:xfrm>
          <a:off x="0" y="0"/>
          <a:ext cx="0" cy="0"/>
          <a:chOff x="0" y="0"/>
          <a:chExt cx="0" cy="0"/>
        </a:xfrm>
      </p:grpSpPr>
      <p:sp>
        <p:nvSpPr>
          <p:cNvPr id="5" name="图片占位符 4"/>
          <p:cNvSpPr>
            <a:spLocks noGrp="1"/>
          </p:cNvSpPr>
          <p:nvPr>
            <p:ph type="pic" sz="quarter" idx="13"/>
          </p:nvPr>
        </p:nvSpPr>
        <p:spPr>
          <a:xfrm>
            <a:off x="7416800" y="0"/>
            <a:ext cx="3570514" cy="6858000"/>
          </a:xfrm>
          <a:custGeom>
            <a:avLst/>
            <a:gdLst>
              <a:gd name="connsiteX0" fmla="*/ 0 w 3570514"/>
              <a:gd name="connsiteY0" fmla="*/ 0 h 6858000"/>
              <a:gd name="connsiteX1" fmla="*/ 3570514 w 3570514"/>
              <a:gd name="connsiteY1" fmla="*/ 0 h 6858000"/>
              <a:gd name="connsiteX2" fmla="*/ 3570514 w 3570514"/>
              <a:gd name="connsiteY2" fmla="*/ 6858000 h 6858000"/>
              <a:gd name="connsiteX3" fmla="*/ 0 w 357051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70514" h="6858000">
                <a:moveTo>
                  <a:pt x="0" y="0"/>
                </a:moveTo>
                <a:lnTo>
                  <a:pt x="3570514" y="0"/>
                </a:lnTo>
                <a:lnTo>
                  <a:pt x="3570514" y="6858000"/>
                </a:lnTo>
                <a:lnTo>
                  <a:pt x="0" y="6858000"/>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a:effectLst>
            <a:outerShdw blurRad="63500" sx="102000" sy="102000" algn="ctr" rotWithShape="0">
              <a:prstClr val="black">
                <a:alpha val="40000"/>
              </a:prstClr>
            </a:outerShdw>
          </a:effectLst>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2178065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slideLayout" Target="../slideLayouts/slideLayout21.xml"/><Relationship Id="rId3" Type="http://schemas.openxmlformats.org/officeDocument/2006/relationships/slideLayout" Target="../slideLayouts/slideLayout6.xml"/><Relationship Id="rId21" Type="http://schemas.openxmlformats.org/officeDocument/2006/relationships/theme" Target="../theme/theme2.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slideLayout" Target="../slideLayouts/slideLayout20.xml"/><Relationship Id="rId2" Type="http://schemas.openxmlformats.org/officeDocument/2006/relationships/slideLayout" Target="../slideLayouts/slideLayout5.xml"/><Relationship Id="rId16" Type="http://schemas.openxmlformats.org/officeDocument/2006/relationships/slideLayout" Target="../slideLayouts/slideLayout19.xml"/><Relationship Id="rId20" Type="http://schemas.openxmlformats.org/officeDocument/2006/relationships/slideLayout" Target="../slideLayouts/slideLayout23.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slideLayout" Target="../slideLayouts/slideLayout18.xml"/><Relationship Id="rId10" Type="http://schemas.openxmlformats.org/officeDocument/2006/relationships/slideLayout" Target="../slideLayouts/slideLayout13.xml"/><Relationship Id="rId19" Type="http://schemas.openxmlformats.org/officeDocument/2006/relationships/slideLayout" Target="../slideLayouts/slideLayout22.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2988723"/>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7"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ight Triangle 3"/>
          <p:cNvSpPr/>
          <p:nvPr userDrawn="1"/>
        </p:nvSpPr>
        <p:spPr>
          <a:xfrm rot="18900000">
            <a:off x="5722100" y="-373898"/>
            <a:ext cx="747797" cy="747797"/>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91720210"/>
      </p:ext>
    </p:extLst>
  </p:cSld>
  <p:clrMap bg1="lt1" tx1="dk1" bg2="lt2" tx2="dk2" accent1="accent1" accent2="accent2" accent3="accent3" accent4="accent4" accent5="accent5" accent6="accent6" hlink="hlink" folHlink="folHlink"/>
  <p:sldLayoutIdLst>
    <p:sldLayoutId id="2147483669" r:id="rId1"/>
    <p:sldLayoutId id="2147483727" r:id="rId2"/>
    <p:sldLayoutId id="2147483825"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 id="2147483763" r:id="rId16"/>
    <p:sldLayoutId id="2147483764" r:id="rId17"/>
    <p:sldLayoutId id="2147483823" r:id="rId18"/>
    <p:sldLayoutId id="2147483824" r:id="rId19"/>
    <p:sldLayoutId id="2147483671" r:id="rId20"/>
  </p:sldLayoutIdLs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8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68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68000">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0802725"/>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2.jpe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46.xml"/><Relationship Id="rId13" Type="http://schemas.openxmlformats.org/officeDocument/2006/relationships/notesSlide" Target="../notesSlides/notesSlide10.xml"/><Relationship Id="rId3" Type="http://schemas.openxmlformats.org/officeDocument/2006/relationships/tags" Target="../tags/tag41.xml"/><Relationship Id="rId7" Type="http://schemas.openxmlformats.org/officeDocument/2006/relationships/tags" Target="../tags/tag45.xml"/><Relationship Id="rId12" Type="http://schemas.openxmlformats.org/officeDocument/2006/relationships/slideLayout" Target="../slideLayouts/slideLayout19.xml"/><Relationship Id="rId2" Type="http://schemas.openxmlformats.org/officeDocument/2006/relationships/tags" Target="../tags/tag40.xml"/><Relationship Id="rId16" Type="http://schemas.openxmlformats.org/officeDocument/2006/relationships/image" Target="../media/image20.jpeg"/><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tags" Target="../tags/tag49.xml"/><Relationship Id="rId5" Type="http://schemas.openxmlformats.org/officeDocument/2006/relationships/tags" Target="../tags/tag43.xml"/><Relationship Id="rId15" Type="http://schemas.openxmlformats.org/officeDocument/2006/relationships/image" Target="../media/image19.jpeg"/><Relationship Id="rId10" Type="http://schemas.openxmlformats.org/officeDocument/2006/relationships/tags" Target="../tags/tag48.xml"/><Relationship Id="rId4" Type="http://schemas.openxmlformats.org/officeDocument/2006/relationships/tags" Target="../tags/tag42.xml"/><Relationship Id="rId9" Type="http://schemas.openxmlformats.org/officeDocument/2006/relationships/tags" Target="../tags/tag47.xml"/><Relationship Id="rId1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51.xml"/><Relationship Id="rId1" Type="http://schemas.openxmlformats.org/officeDocument/2006/relationships/tags" Target="../tags/tag50.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tags" Target="../tags/tag59.xml"/><Relationship Id="rId13" Type="http://schemas.openxmlformats.org/officeDocument/2006/relationships/image" Target="../media/image23.png"/><Relationship Id="rId18" Type="http://schemas.openxmlformats.org/officeDocument/2006/relationships/image" Target="../media/image28.jpeg"/><Relationship Id="rId3" Type="http://schemas.openxmlformats.org/officeDocument/2006/relationships/tags" Target="../tags/tag54.xml"/><Relationship Id="rId7" Type="http://schemas.openxmlformats.org/officeDocument/2006/relationships/tags" Target="../tags/tag58.xml"/><Relationship Id="rId12" Type="http://schemas.openxmlformats.org/officeDocument/2006/relationships/image" Target="../media/image22.png"/><Relationship Id="rId17" Type="http://schemas.openxmlformats.org/officeDocument/2006/relationships/image" Target="../media/image27.jpeg"/><Relationship Id="rId2" Type="http://schemas.openxmlformats.org/officeDocument/2006/relationships/tags" Target="../tags/tag53.xml"/><Relationship Id="rId16" Type="http://schemas.openxmlformats.org/officeDocument/2006/relationships/image" Target="../media/image26.jpeg"/><Relationship Id="rId1" Type="http://schemas.openxmlformats.org/officeDocument/2006/relationships/tags" Target="../tags/tag52.xml"/><Relationship Id="rId6" Type="http://schemas.openxmlformats.org/officeDocument/2006/relationships/tags" Target="../tags/tag57.xml"/><Relationship Id="rId11" Type="http://schemas.openxmlformats.org/officeDocument/2006/relationships/image" Target="../media/image21.png"/><Relationship Id="rId5" Type="http://schemas.openxmlformats.org/officeDocument/2006/relationships/tags" Target="../tags/tag56.xml"/><Relationship Id="rId15" Type="http://schemas.openxmlformats.org/officeDocument/2006/relationships/image" Target="../media/image25.jpeg"/><Relationship Id="rId10" Type="http://schemas.openxmlformats.org/officeDocument/2006/relationships/notesSlide" Target="../notesSlides/notesSlide12.xml"/><Relationship Id="rId4" Type="http://schemas.openxmlformats.org/officeDocument/2006/relationships/tags" Target="../tags/tag55.xml"/><Relationship Id="rId9" Type="http://schemas.openxmlformats.org/officeDocument/2006/relationships/slideLayout" Target="../slideLayouts/slideLayout18.xml"/><Relationship Id="rId1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61.xml"/><Relationship Id="rId1" Type="http://schemas.openxmlformats.org/officeDocument/2006/relationships/tags" Target="../tags/tag60.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63.xml"/><Relationship Id="rId1" Type="http://schemas.openxmlformats.org/officeDocument/2006/relationships/tags" Target="../tags/tag62.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image" Target="../media/image31.jpeg"/><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tags" Target="../tags/tag83.xml"/><Relationship Id="rId3" Type="http://schemas.openxmlformats.org/officeDocument/2006/relationships/tags" Target="../tags/tag68.xml"/><Relationship Id="rId21" Type="http://schemas.openxmlformats.org/officeDocument/2006/relationships/image" Target="../media/image32.jpeg"/><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tags" Target="../tags/tag82.xml"/><Relationship Id="rId2" Type="http://schemas.openxmlformats.org/officeDocument/2006/relationships/tags" Target="../tags/tag67.xml"/><Relationship Id="rId16" Type="http://schemas.openxmlformats.org/officeDocument/2006/relationships/tags" Target="../tags/tag81.xml"/><Relationship Id="rId20" Type="http://schemas.openxmlformats.org/officeDocument/2006/relationships/notesSlide" Target="../notesSlides/notesSlide17.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24" Type="http://schemas.openxmlformats.org/officeDocument/2006/relationships/image" Target="../media/image35.jpeg"/><Relationship Id="rId5" Type="http://schemas.openxmlformats.org/officeDocument/2006/relationships/tags" Target="../tags/tag70.xml"/><Relationship Id="rId15" Type="http://schemas.openxmlformats.org/officeDocument/2006/relationships/tags" Target="../tags/tag80.xml"/><Relationship Id="rId23" Type="http://schemas.openxmlformats.org/officeDocument/2006/relationships/image" Target="../media/image34.png"/><Relationship Id="rId10" Type="http://schemas.openxmlformats.org/officeDocument/2006/relationships/tags" Target="../tags/tag75.xml"/><Relationship Id="rId19" Type="http://schemas.openxmlformats.org/officeDocument/2006/relationships/slideLayout" Target="../slideLayouts/slideLayout8.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 Id="rId22"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85.xml"/><Relationship Id="rId1" Type="http://schemas.openxmlformats.org/officeDocument/2006/relationships/tags" Target="../tags/tag84.xm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8" Type="http://schemas.openxmlformats.org/officeDocument/2006/relationships/tags" Target="../tags/tag93.xml"/><Relationship Id="rId13" Type="http://schemas.openxmlformats.org/officeDocument/2006/relationships/tags" Target="../tags/tag98.xml"/><Relationship Id="rId3" Type="http://schemas.openxmlformats.org/officeDocument/2006/relationships/tags" Target="../tags/tag88.xml"/><Relationship Id="rId7" Type="http://schemas.openxmlformats.org/officeDocument/2006/relationships/tags" Target="../tags/tag92.xml"/><Relationship Id="rId12" Type="http://schemas.openxmlformats.org/officeDocument/2006/relationships/tags" Target="../tags/tag97.xml"/><Relationship Id="rId17" Type="http://schemas.openxmlformats.org/officeDocument/2006/relationships/image" Target="../media/image37.png"/><Relationship Id="rId2" Type="http://schemas.openxmlformats.org/officeDocument/2006/relationships/tags" Target="../tags/tag87.xml"/><Relationship Id="rId16" Type="http://schemas.openxmlformats.org/officeDocument/2006/relationships/image" Target="../media/image36.jpeg"/><Relationship Id="rId1" Type="http://schemas.openxmlformats.org/officeDocument/2006/relationships/tags" Target="../tags/tag86.xml"/><Relationship Id="rId6" Type="http://schemas.openxmlformats.org/officeDocument/2006/relationships/tags" Target="../tags/tag91.xml"/><Relationship Id="rId11" Type="http://schemas.openxmlformats.org/officeDocument/2006/relationships/tags" Target="../tags/tag96.xml"/><Relationship Id="rId5" Type="http://schemas.openxmlformats.org/officeDocument/2006/relationships/tags" Target="../tags/tag90.xml"/><Relationship Id="rId15" Type="http://schemas.openxmlformats.org/officeDocument/2006/relationships/notesSlide" Target="../notesSlides/notesSlide19.xml"/><Relationship Id="rId10" Type="http://schemas.openxmlformats.org/officeDocument/2006/relationships/tags" Target="../tags/tag95.xml"/><Relationship Id="rId4" Type="http://schemas.openxmlformats.org/officeDocument/2006/relationships/tags" Target="../tags/tag89.xml"/><Relationship Id="rId9" Type="http://schemas.openxmlformats.org/officeDocument/2006/relationships/tags" Target="../tags/tag94.xml"/><Relationship Id="rId14"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100.xml"/><Relationship Id="rId1" Type="http://schemas.openxmlformats.org/officeDocument/2006/relationships/tags" Target="../tags/tag99.xml"/><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8" Type="http://schemas.openxmlformats.org/officeDocument/2006/relationships/tags" Target="../tags/tag108.xml"/><Relationship Id="rId13" Type="http://schemas.openxmlformats.org/officeDocument/2006/relationships/slideLayout" Target="../slideLayouts/slideLayout10.xml"/><Relationship Id="rId18" Type="http://schemas.microsoft.com/office/2007/relationships/hdphoto" Target="../media/hdphoto2.wdp"/><Relationship Id="rId3" Type="http://schemas.openxmlformats.org/officeDocument/2006/relationships/tags" Target="../tags/tag103.xml"/><Relationship Id="rId7" Type="http://schemas.openxmlformats.org/officeDocument/2006/relationships/tags" Target="../tags/tag107.xml"/><Relationship Id="rId12" Type="http://schemas.openxmlformats.org/officeDocument/2006/relationships/tags" Target="../tags/tag112.xml"/><Relationship Id="rId17" Type="http://schemas.openxmlformats.org/officeDocument/2006/relationships/image" Target="../media/image39.png"/><Relationship Id="rId2" Type="http://schemas.openxmlformats.org/officeDocument/2006/relationships/tags" Target="../tags/tag102.xml"/><Relationship Id="rId16" Type="http://schemas.microsoft.com/office/2007/relationships/hdphoto" Target="../media/hdphoto1.wdp"/><Relationship Id="rId20" Type="http://schemas.openxmlformats.org/officeDocument/2006/relationships/image" Target="../media/image41.jpeg"/><Relationship Id="rId1" Type="http://schemas.openxmlformats.org/officeDocument/2006/relationships/tags" Target="../tags/tag101.xml"/><Relationship Id="rId6" Type="http://schemas.openxmlformats.org/officeDocument/2006/relationships/tags" Target="../tags/tag106.xml"/><Relationship Id="rId11" Type="http://schemas.openxmlformats.org/officeDocument/2006/relationships/tags" Target="../tags/tag111.xml"/><Relationship Id="rId5" Type="http://schemas.openxmlformats.org/officeDocument/2006/relationships/tags" Target="../tags/tag105.xml"/><Relationship Id="rId15" Type="http://schemas.openxmlformats.org/officeDocument/2006/relationships/image" Target="../media/image38.png"/><Relationship Id="rId10" Type="http://schemas.openxmlformats.org/officeDocument/2006/relationships/tags" Target="../tags/tag110.xml"/><Relationship Id="rId19" Type="http://schemas.openxmlformats.org/officeDocument/2006/relationships/image" Target="../media/image40.jpeg"/><Relationship Id="rId4" Type="http://schemas.openxmlformats.org/officeDocument/2006/relationships/tags" Target="../tags/tag104.xml"/><Relationship Id="rId9" Type="http://schemas.openxmlformats.org/officeDocument/2006/relationships/tags" Target="../tags/tag109.xml"/><Relationship Id="rId1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114.xml"/><Relationship Id="rId1" Type="http://schemas.openxmlformats.org/officeDocument/2006/relationships/tags" Target="../tags/tag113.xm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tags" Target="../tags/tag122.xml"/><Relationship Id="rId13" Type="http://schemas.openxmlformats.org/officeDocument/2006/relationships/tags" Target="../tags/tag127.xml"/><Relationship Id="rId18" Type="http://schemas.openxmlformats.org/officeDocument/2006/relationships/image" Target="../media/image44.jpeg"/><Relationship Id="rId3" Type="http://schemas.openxmlformats.org/officeDocument/2006/relationships/tags" Target="../tags/tag117.xml"/><Relationship Id="rId21" Type="http://schemas.openxmlformats.org/officeDocument/2006/relationships/image" Target="../media/image47.jpeg"/><Relationship Id="rId7" Type="http://schemas.openxmlformats.org/officeDocument/2006/relationships/tags" Target="../tags/tag121.xml"/><Relationship Id="rId12" Type="http://schemas.openxmlformats.org/officeDocument/2006/relationships/tags" Target="../tags/tag126.xml"/><Relationship Id="rId17" Type="http://schemas.openxmlformats.org/officeDocument/2006/relationships/image" Target="../media/image43.jpeg"/><Relationship Id="rId25" Type="http://schemas.openxmlformats.org/officeDocument/2006/relationships/image" Target="../media/image51.jpeg"/><Relationship Id="rId2" Type="http://schemas.openxmlformats.org/officeDocument/2006/relationships/tags" Target="../tags/tag116.xml"/><Relationship Id="rId16" Type="http://schemas.openxmlformats.org/officeDocument/2006/relationships/image" Target="../media/image42.jpeg"/><Relationship Id="rId20" Type="http://schemas.openxmlformats.org/officeDocument/2006/relationships/image" Target="../media/image46.png"/><Relationship Id="rId1" Type="http://schemas.openxmlformats.org/officeDocument/2006/relationships/tags" Target="../tags/tag115.xml"/><Relationship Id="rId6" Type="http://schemas.openxmlformats.org/officeDocument/2006/relationships/tags" Target="../tags/tag120.xml"/><Relationship Id="rId11" Type="http://schemas.openxmlformats.org/officeDocument/2006/relationships/tags" Target="../tags/tag125.xml"/><Relationship Id="rId24" Type="http://schemas.openxmlformats.org/officeDocument/2006/relationships/image" Target="../media/image50.jpeg"/><Relationship Id="rId5" Type="http://schemas.openxmlformats.org/officeDocument/2006/relationships/tags" Target="../tags/tag119.xml"/><Relationship Id="rId15" Type="http://schemas.openxmlformats.org/officeDocument/2006/relationships/notesSlide" Target="../notesSlides/notesSlide24.xml"/><Relationship Id="rId23" Type="http://schemas.openxmlformats.org/officeDocument/2006/relationships/image" Target="../media/image49.jpeg"/><Relationship Id="rId10" Type="http://schemas.openxmlformats.org/officeDocument/2006/relationships/tags" Target="../tags/tag124.xml"/><Relationship Id="rId19" Type="http://schemas.openxmlformats.org/officeDocument/2006/relationships/image" Target="../media/image45.jpeg"/><Relationship Id="rId4" Type="http://schemas.openxmlformats.org/officeDocument/2006/relationships/tags" Target="../tags/tag118.xml"/><Relationship Id="rId9" Type="http://schemas.openxmlformats.org/officeDocument/2006/relationships/tags" Target="../tags/tag123.xml"/><Relationship Id="rId14" Type="http://schemas.openxmlformats.org/officeDocument/2006/relationships/slideLayout" Target="../slideLayouts/slideLayout7.xml"/><Relationship Id="rId22" Type="http://schemas.openxmlformats.org/officeDocument/2006/relationships/image" Target="../media/image48.jpeg"/></Relationships>
</file>

<file path=ppt/slides/_rels/slide25.xml.rels><?xml version="1.0" encoding="UTF-8" standalone="yes"?>
<Relationships xmlns="http://schemas.openxmlformats.org/package/2006/relationships"><Relationship Id="rId8" Type="http://schemas.openxmlformats.org/officeDocument/2006/relationships/tags" Target="../tags/tag135.xml"/><Relationship Id="rId13" Type="http://schemas.openxmlformats.org/officeDocument/2006/relationships/image" Target="../media/image52.jpeg"/><Relationship Id="rId3" Type="http://schemas.openxmlformats.org/officeDocument/2006/relationships/tags" Target="../tags/tag130.xml"/><Relationship Id="rId7" Type="http://schemas.openxmlformats.org/officeDocument/2006/relationships/tags" Target="../tags/tag134.xml"/><Relationship Id="rId12" Type="http://schemas.openxmlformats.org/officeDocument/2006/relationships/notesSlide" Target="../notesSlides/notesSlide25.xml"/><Relationship Id="rId2" Type="http://schemas.openxmlformats.org/officeDocument/2006/relationships/tags" Target="../tags/tag129.xml"/><Relationship Id="rId1" Type="http://schemas.openxmlformats.org/officeDocument/2006/relationships/tags" Target="../tags/tag128.xml"/><Relationship Id="rId6" Type="http://schemas.openxmlformats.org/officeDocument/2006/relationships/tags" Target="../tags/tag133.xml"/><Relationship Id="rId11" Type="http://schemas.openxmlformats.org/officeDocument/2006/relationships/slideLayout" Target="../slideLayouts/slideLayout11.xml"/><Relationship Id="rId5" Type="http://schemas.openxmlformats.org/officeDocument/2006/relationships/tags" Target="../tags/tag132.xml"/><Relationship Id="rId10" Type="http://schemas.openxmlformats.org/officeDocument/2006/relationships/tags" Target="../tags/tag137.xml"/><Relationship Id="rId4" Type="http://schemas.openxmlformats.org/officeDocument/2006/relationships/tags" Target="../tags/tag131.xml"/><Relationship Id="rId9" Type="http://schemas.openxmlformats.org/officeDocument/2006/relationships/tags" Target="../tags/tag136.xml"/><Relationship Id="rId14" Type="http://schemas.openxmlformats.org/officeDocument/2006/relationships/image" Target="../media/image53.png"/></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tags" Target="../tags/tag140.xml"/><Relationship Id="rId7" Type="http://schemas.openxmlformats.org/officeDocument/2006/relationships/tags" Target="../tags/tag144.xml"/><Relationship Id="rId2" Type="http://schemas.openxmlformats.org/officeDocument/2006/relationships/tags" Target="../tags/tag139.xml"/><Relationship Id="rId1" Type="http://schemas.openxmlformats.org/officeDocument/2006/relationships/tags" Target="../tags/tag138.xml"/><Relationship Id="rId6" Type="http://schemas.openxmlformats.org/officeDocument/2006/relationships/tags" Target="../tags/tag143.xml"/><Relationship Id="rId11" Type="http://schemas.openxmlformats.org/officeDocument/2006/relationships/image" Target="../media/image55.jpeg"/><Relationship Id="rId5" Type="http://schemas.openxmlformats.org/officeDocument/2006/relationships/tags" Target="../tags/tag142.xml"/><Relationship Id="rId10" Type="http://schemas.openxmlformats.org/officeDocument/2006/relationships/image" Target="../media/image54.jpeg"/><Relationship Id="rId4" Type="http://schemas.openxmlformats.org/officeDocument/2006/relationships/tags" Target="../tags/tag141.xml"/><Relationship Id="rId9"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8" Type="http://schemas.openxmlformats.org/officeDocument/2006/relationships/tags" Target="../tags/tag152.xml"/><Relationship Id="rId13" Type="http://schemas.openxmlformats.org/officeDocument/2006/relationships/tags" Target="../tags/tag157.xml"/><Relationship Id="rId3" Type="http://schemas.openxmlformats.org/officeDocument/2006/relationships/tags" Target="../tags/tag147.xml"/><Relationship Id="rId7" Type="http://schemas.openxmlformats.org/officeDocument/2006/relationships/tags" Target="../tags/tag151.xml"/><Relationship Id="rId12" Type="http://schemas.openxmlformats.org/officeDocument/2006/relationships/tags" Target="../tags/tag156.xml"/><Relationship Id="rId17" Type="http://schemas.openxmlformats.org/officeDocument/2006/relationships/image" Target="../media/image57.jpeg"/><Relationship Id="rId2" Type="http://schemas.openxmlformats.org/officeDocument/2006/relationships/tags" Target="../tags/tag146.xml"/><Relationship Id="rId16" Type="http://schemas.openxmlformats.org/officeDocument/2006/relationships/image" Target="../media/image56.jpeg"/><Relationship Id="rId1" Type="http://schemas.openxmlformats.org/officeDocument/2006/relationships/tags" Target="../tags/tag145.xml"/><Relationship Id="rId6" Type="http://schemas.openxmlformats.org/officeDocument/2006/relationships/tags" Target="../tags/tag150.xml"/><Relationship Id="rId11" Type="http://schemas.openxmlformats.org/officeDocument/2006/relationships/tags" Target="../tags/tag155.xml"/><Relationship Id="rId5" Type="http://schemas.openxmlformats.org/officeDocument/2006/relationships/tags" Target="../tags/tag149.xml"/><Relationship Id="rId15" Type="http://schemas.openxmlformats.org/officeDocument/2006/relationships/notesSlide" Target="../notesSlides/notesSlide27.xml"/><Relationship Id="rId10" Type="http://schemas.openxmlformats.org/officeDocument/2006/relationships/tags" Target="../tags/tag154.xml"/><Relationship Id="rId4" Type="http://schemas.openxmlformats.org/officeDocument/2006/relationships/tags" Target="../tags/tag148.xml"/><Relationship Id="rId9" Type="http://schemas.openxmlformats.org/officeDocument/2006/relationships/tags" Target="../tags/tag153.xml"/><Relationship Id="rId14"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tags" Target="../tags/tag158.xml"/><Relationship Id="rId6" Type="http://schemas.openxmlformats.org/officeDocument/2006/relationships/image" Target="../media/image2.jpeg"/><Relationship Id="rId5" Type="http://schemas.openxmlformats.org/officeDocument/2006/relationships/notesSlide" Target="../notesSlides/notesSlide28.xml"/><Relationship Id="rId4"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slideLayout" Target="../slideLayouts/slideLayout5.xml"/><Relationship Id="rId18" Type="http://schemas.openxmlformats.org/officeDocument/2006/relationships/image" Target="file:///C:\Users\CAISHUAI\AppData\Local\Temp\636264095333999317.png" TargetMode="External"/><Relationship Id="rId26" Type="http://schemas.openxmlformats.org/officeDocument/2006/relationships/image" Target="../media/image12.jpeg"/><Relationship Id="rId3" Type="http://schemas.openxmlformats.org/officeDocument/2006/relationships/tags" Target="../tags/tag7.xml"/><Relationship Id="rId21" Type="http://schemas.openxmlformats.org/officeDocument/2006/relationships/image" Target="../media/image8.png"/><Relationship Id="rId7" Type="http://schemas.openxmlformats.org/officeDocument/2006/relationships/tags" Target="../tags/tag11.xml"/><Relationship Id="rId12" Type="http://schemas.openxmlformats.org/officeDocument/2006/relationships/tags" Target="../tags/tag16.xml"/><Relationship Id="rId17" Type="http://schemas.openxmlformats.org/officeDocument/2006/relationships/image" Target="../media/image6.png"/><Relationship Id="rId25" Type="http://schemas.openxmlformats.org/officeDocument/2006/relationships/image" Target="../media/image11.jpeg"/><Relationship Id="rId2" Type="http://schemas.openxmlformats.org/officeDocument/2006/relationships/tags" Target="../tags/tag6.xml"/><Relationship Id="rId16" Type="http://schemas.openxmlformats.org/officeDocument/2006/relationships/image" Target="file:///C:\Users\CAISHUAI\AppData\Local\Temp\636264095257120632.png" TargetMode="External"/><Relationship Id="rId20" Type="http://schemas.openxmlformats.org/officeDocument/2006/relationships/image" Target="file:///C:\Users\CAISHUAI\AppData\Local\Temp\636264095359000750.png" TargetMode="Externa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tags" Target="../tags/tag15.xml"/><Relationship Id="rId24" Type="http://schemas.openxmlformats.org/officeDocument/2006/relationships/image" Target="../media/image10.jpeg"/><Relationship Id="rId5" Type="http://schemas.openxmlformats.org/officeDocument/2006/relationships/tags" Target="../tags/tag9.xml"/><Relationship Id="rId15" Type="http://schemas.openxmlformats.org/officeDocument/2006/relationships/image" Target="../media/image5.png"/><Relationship Id="rId23" Type="http://schemas.openxmlformats.org/officeDocument/2006/relationships/image" Target="../media/image9.jpeg"/><Relationship Id="rId10" Type="http://schemas.openxmlformats.org/officeDocument/2006/relationships/tags" Target="../tags/tag14.xml"/><Relationship Id="rId19" Type="http://schemas.openxmlformats.org/officeDocument/2006/relationships/image" Target="../media/image7.png"/><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notesSlide" Target="../notesSlides/notesSlide4.xml"/><Relationship Id="rId22" Type="http://schemas.openxmlformats.org/officeDocument/2006/relationships/image" Target="file:///C:\Users\CAISHUAI\AppData\Local\Temp\636264095379314004.png"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21.xml"/><Relationship Id="rId7" Type="http://schemas.openxmlformats.org/officeDocument/2006/relationships/slideLayout" Target="../slideLayouts/slideLayout17.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5" Type="http://schemas.openxmlformats.org/officeDocument/2006/relationships/tags" Target="../tags/tag23.xml"/><Relationship Id="rId10" Type="http://schemas.openxmlformats.org/officeDocument/2006/relationships/image" Target="../media/image14.jpeg"/><Relationship Id="rId4" Type="http://schemas.openxmlformats.org/officeDocument/2006/relationships/tags" Target="../tags/tag22.xml"/><Relationship Id="rId9"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slideLayout" Target="../slideLayouts/slideLayout14.xml"/><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tags" Target="../tags/tag38.xml"/><Relationship Id="rId17" Type="http://schemas.openxmlformats.org/officeDocument/2006/relationships/image" Target="../media/image17.jpeg"/><Relationship Id="rId2" Type="http://schemas.openxmlformats.org/officeDocument/2006/relationships/tags" Target="../tags/tag28.xml"/><Relationship Id="rId16" Type="http://schemas.openxmlformats.org/officeDocument/2006/relationships/image" Target="../media/image16.png"/><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tags" Target="../tags/tag37.xml"/><Relationship Id="rId5" Type="http://schemas.openxmlformats.org/officeDocument/2006/relationships/tags" Target="../tags/tag31.xml"/><Relationship Id="rId15" Type="http://schemas.openxmlformats.org/officeDocument/2006/relationships/image" Target="../media/image15.png"/><Relationship Id="rId10" Type="http://schemas.openxmlformats.org/officeDocument/2006/relationships/tags" Target="../tags/tag36.xml"/><Relationship Id="rId4" Type="http://schemas.openxmlformats.org/officeDocument/2006/relationships/tags" Target="../tags/tag30.xml"/><Relationship Id="rId9" Type="http://schemas.openxmlformats.org/officeDocument/2006/relationships/tags" Target="../tags/tag35.xml"/><Relationship Id="rId1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descr="图片包含 室内, 天花板, 餐桌&#10;&#10;已生成极高可信度的说明"/>
          <p:cNvPicPr>
            <a:picLocks noGrp="1" noChangeAspect="1"/>
          </p:cNvPicPr>
          <p:nvPr>
            <p:ph type="pic" sz="quarter" idx="11"/>
          </p:nvPr>
        </p:nvPicPr>
        <p:blipFill>
          <a:blip r:embed="rId6" cstate="email">
            <a:extLst>
              <a:ext uri="{28A0092B-C50C-407E-A947-70E740481C1C}">
                <a14:useLocalDpi xmlns:a14="http://schemas.microsoft.com/office/drawing/2010/main"/>
              </a:ext>
            </a:extLst>
          </a:blip>
          <a:srcRect/>
          <a:stretch>
            <a:fillRect/>
          </a:stretch>
        </p:blipFill>
        <p:spPr/>
      </p:pic>
      <p:sp>
        <p:nvSpPr>
          <p:cNvPr id="20" name="Rectangle 5"/>
          <p:cNvSpPr/>
          <p:nvPr/>
        </p:nvSpPr>
        <p:spPr>
          <a:xfrm>
            <a:off x="0" y="0"/>
            <a:ext cx="12192000" cy="6858000"/>
          </a:xfrm>
          <a:prstGeom prst="rect">
            <a:avLst/>
          </a:prstGeom>
          <a:solidFill>
            <a:schemeClr val="tx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1" name="Freeform 3"/>
          <p:cNvSpPr/>
          <p:nvPr/>
        </p:nvSpPr>
        <p:spPr>
          <a:xfrm>
            <a:off x="0" y="-1055"/>
            <a:ext cx="6096000" cy="6858000"/>
          </a:xfrm>
          <a:custGeom>
            <a:avLst/>
            <a:gdLst>
              <a:gd name="connsiteX0" fmla="*/ 0 w 6096000"/>
              <a:gd name="connsiteY0" fmla="*/ 0 h 6858000"/>
              <a:gd name="connsiteX1" fmla="*/ 6096000 w 6096000"/>
              <a:gd name="connsiteY1" fmla="*/ 0 h 6858000"/>
              <a:gd name="connsiteX2" fmla="*/ 6096000 w 6096000"/>
              <a:gd name="connsiteY2" fmla="*/ 337369 h 6858000"/>
              <a:gd name="connsiteX3" fmla="*/ 383868 w 6096000"/>
              <a:gd name="connsiteY3" fmla="*/ 337369 h 6858000"/>
              <a:gd name="connsiteX4" fmla="*/ 383868 w 6096000"/>
              <a:gd name="connsiteY4" fmla="*/ 6520631 h 6858000"/>
              <a:gd name="connsiteX5" fmla="*/ 6096000 w 6096000"/>
              <a:gd name="connsiteY5" fmla="*/ 6520631 h 6858000"/>
              <a:gd name="connsiteX6" fmla="*/ 6096000 w 6096000"/>
              <a:gd name="connsiteY6" fmla="*/ 6858000 h 6858000"/>
              <a:gd name="connsiteX7" fmla="*/ 0 w 6096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6000" h="6858000">
                <a:moveTo>
                  <a:pt x="0" y="0"/>
                </a:moveTo>
                <a:lnTo>
                  <a:pt x="6096000" y="0"/>
                </a:lnTo>
                <a:lnTo>
                  <a:pt x="6096000" y="337369"/>
                </a:lnTo>
                <a:lnTo>
                  <a:pt x="383868" y="337369"/>
                </a:lnTo>
                <a:lnTo>
                  <a:pt x="383868" y="6520631"/>
                </a:lnTo>
                <a:lnTo>
                  <a:pt x="6096000" y="6520631"/>
                </a:lnTo>
                <a:lnTo>
                  <a:pt x="6096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2" name="Freeform 4"/>
          <p:cNvSpPr/>
          <p:nvPr/>
        </p:nvSpPr>
        <p:spPr>
          <a:xfrm flipH="1">
            <a:off x="6096000" y="-2110"/>
            <a:ext cx="6096000" cy="6858000"/>
          </a:xfrm>
          <a:custGeom>
            <a:avLst/>
            <a:gdLst>
              <a:gd name="connsiteX0" fmla="*/ 0 w 6096000"/>
              <a:gd name="connsiteY0" fmla="*/ 0 h 6858000"/>
              <a:gd name="connsiteX1" fmla="*/ 6096000 w 6096000"/>
              <a:gd name="connsiteY1" fmla="*/ 0 h 6858000"/>
              <a:gd name="connsiteX2" fmla="*/ 6096000 w 6096000"/>
              <a:gd name="connsiteY2" fmla="*/ 337369 h 6858000"/>
              <a:gd name="connsiteX3" fmla="*/ 383868 w 6096000"/>
              <a:gd name="connsiteY3" fmla="*/ 337369 h 6858000"/>
              <a:gd name="connsiteX4" fmla="*/ 383868 w 6096000"/>
              <a:gd name="connsiteY4" fmla="*/ 6520631 h 6858000"/>
              <a:gd name="connsiteX5" fmla="*/ 6096000 w 6096000"/>
              <a:gd name="connsiteY5" fmla="*/ 6520631 h 6858000"/>
              <a:gd name="connsiteX6" fmla="*/ 6096000 w 6096000"/>
              <a:gd name="connsiteY6" fmla="*/ 6858000 h 6858000"/>
              <a:gd name="connsiteX7" fmla="*/ 0 w 6096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6000" h="6858000">
                <a:moveTo>
                  <a:pt x="0" y="0"/>
                </a:moveTo>
                <a:lnTo>
                  <a:pt x="6096000" y="0"/>
                </a:lnTo>
                <a:lnTo>
                  <a:pt x="6096000" y="337369"/>
                </a:lnTo>
                <a:lnTo>
                  <a:pt x="383868" y="337369"/>
                </a:lnTo>
                <a:lnTo>
                  <a:pt x="383868" y="6520631"/>
                </a:lnTo>
                <a:lnTo>
                  <a:pt x="6096000" y="6520631"/>
                </a:lnTo>
                <a:lnTo>
                  <a:pt x="6096000"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5" name="Freeform 16"/>
          <p:cNvSpPr/>
          <p:nvPr/>
        </p:nvSpPr>
        <p:spPr>
          <a:xfrm>
            <a:off x="11083886" y="5824498"/>
            <a:ext cx="968454" cy="968454"/>
          </a:xfrm>
          <a:custGeom>
            <a:avLst/>
            <a:gdLst>
              <a:gd name="connsiteX0" fmla="*/ 247650 w 2187654"/>
              <a:gd name="connsiteY0" fmla="*/ 247650 h 2187654"/>
              <a:gd name="connsiteX1" fmla="*/ 247650 w 2187654"/>
              <a:gd name="connsiteY1" fmla="*/ 1940004 h 2187654"/>
              <a:gd name="connsiteX2" fmla="*/ 1940004 w 2187654"/>
              <a:gd name="connsiteY2" fmla="*/ 1940004 h 2187654"/>
              <a:gd name="connsiteX3" fmla="*/ 1940004 w 2187654"/>
              <a:gd name="connsiteY3" fmla="*/ 247650 h 2187654"/>
              <a:gd name="connsiteX4" fmla="*/ 0 w 2187654"/>
              <a:gd name="connsiteY4" fmla="*/ 0 h 2187654"/>
              <a:gd name="connsiteX5" fmla="*/ 2187654 w 2187654"/>
              <a:gd name="connsiteY5" fmla="*/ 0 h 2187654"/>
              <a:gd name="connsiteX6" fmla="*/ 2187654 w 2187654"/>
              <a:gd name="connsiteY6" fmla="*/ 2187654 h 2187654"/>
              <a:gd name="connsiteX7" fmla="*/ 0 w 2187654"/>
              <a:gd name="connsiteY7" fmla="*/ 2187654 h 218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87654" h="2187654">
                <a:moveTo>
                  <a:pt x="247650" y="247650"/>
                </a:moveTo>
                <a:lnTo>
                  <a:pt x="247650" y="1940004"/>
                </a:lnTo>
                <a:lnTo>
                  <a:pt x="1940004" y="1940004"/>
                </a:lnTo>
                <a:lnTo>
                  <a:pt x="1940004" y="247650"/>
                </a:lnTo>
                <a:close/>
                <a:moveTo>
                  <a:pt x="0" y="0"/>
                </a:moveTo>
                <a:lnTo>
                  <a:pt x="2187654" y="0"/>
                </a:lnTo>
                <a:lnTo>
                  <a:pt x="2187654" y="2187654"/>
                </a:lnTo>
                <a:lnTo>
                  <a:pt x="0" y="218765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cs typeface="+mn-ea"/>
              <a:sym typeface="+mn-lt"/>
            </a:endParaRPr>
          </a:p>
        </p:txBody>
      </p:sp>
      <p:sp>
        <p:nvSpPr>
          <p:cNvPr id="29" name="Freeform 16"/>
          <p:cNvSpPr/>
          <p:nvPr/>
        </p:nvSpPr>
        <p:spPr>
          <a:xfrm>
            <a:off x="10477500" y="5235630"/>
            <a:ext cx="968454" cy="968454"/>
          </a:xfrm>
          <a:custGeom>
            <a:avLst/>
            <a:gdLst>
              <a:gd name="connsiteX0" fmla="*/ 247650 w 2187654"/>
              <a:gd name="connsiteY0" fmla="*/ 247650 h 2187654"/>
              <a:gd name="connsiteX1" fmla="*/ 247650 w 2187654"/>
              <a:gd name="connsiteY1" fmla="*/ 1940004 h 2187654"/>
              <a:gd name="connsiteX2" fmla="*/ 1940004 w 2187654"/>
              <a:gd name="connsiteY2" fmla="*/ 1940004 h 2187654"/>
              <a:gd name="connsiteX3" fmla="*/ 1940004 w 2187654"/>
              <a:gd name="connsiteY3" fmla="*/ 247650 h 2187654"/>
              <a:gd name="connsiteX4" fmla="*/ 0 w 2187654"/>
              <a:gd name="connsiteY4" fmla="*/ 0 h 2187654"/>
              <a:gd name="connsiteX5" fmla="*/ 2187654 w 2187654"/>
              <a:gd name="connsiteY5" fmla="*/ 0 h 2187654"/>
              <a:gd name="connsiteX6" fmla="*/ 2187654 w 2187654"/>
              <a:gd name="connsiteY6" fmla="*/ 2187654 h 2187654"/>
              <a:gd name="connsiteX7" fmla="*/ 0 w 2187654"/>
              <a:gd name="connsiteY7" fmla="*/ 2187654 h 218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87654" h="2187654">
                <a:moveTo>
                  <a:pt x="247650" y="247650"/>
                </a:moveTo>
                <a:lnTo>
                  <a:pt x="247650" y="1940004"/>
                </a:lnTo>
                <a:lnTo>
                  <a:pt x="1940004" y="1940004"/>
                </a:lnTo>
                <a:lnTo>
                  <a:pt x="1940004" y="247650"/>
                </a:lnTo>
                <a:close/>
                <a:moveTo>
                  <a:pt x="0" y="0"/>
                </a:moveTo>
                <a:lnTo>
                  <a:pt x="2187654" y="0"/>
                </a:lnTo>
                <a:lnTo>
                  <a:pt x="2187654" y="2187654"/>
                </a:lnTo>
                <a:lnTo>
                  <a:pt x="0" y="218765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cs typeface="+mn-ea"/>
              <a:sym typeface="+mn-lt"/>
            </a:endParaRPr>
          </a:p>
        </p:txBody>
      </p:sp>
      <p:sp>
        <p:nvSpPr>
          <p:cNvPr id="34" name="PA_文本框 59"/>
          <p:cNvSpPr txBox="1">
            <a:spLocks noChangeArrowheads="1"/>
          </p:cNvSpPr>
          <p:nvPr>
            <p:custDataLst>
              <p:tags r:id="rId1"/>
            </p:custDataLst>
          </p:nvPr>
        </p:nvSpPr>
        <p:spPr bwMode="auto">
          <a:xfrm>
            <a:off x="515939" y="2445605"/>
            <a:ext cx="11052174" cy="830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9" tIns="45719" rIns="91439" bIns="45719">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a:r>
              <a:rPr lang="zh-CN" altLang="en-US" sz="4800" b="1" spc="300" dirty="0" smtClean="0">
                <a:solidFill>
                  <a:prstClr val="white"/>
                </a:solidFill>
                <a:latin typeface="+mn-lt"/>
                <a:ea typeface="+mn-ea"/>
                <a:cs typeface="+mn-ea"/>
                <a:sym typeface="+mn-lt"/>
              </a:rPr>
              <a:t>航</a:t>
            </a:r>
            <a:r>
              <a:rPr lang="zh-CN" altLang="en-US" sz="4800" b="1" spc="300" dirty="0">
                <a:solidFill>
                  <a:prstClr val="white"/>
                </a:solidFill>
                <a:latin typeface="+mn-lt"/>
                <a:ea typeface="+mn-ea"/>
                <a:cs typeface="+mn-ea"/>
                <a:sym typeface="+mn-lt"/>
              </a:rPr>
              <a:t>空公</a:t>
            </a:r>
            <a:r>
              <a:rPr lang="zh-CN" altLang="en-US" sz="4800" b="1" spc="300" dirty="0" smtClean="0">
                <a:solidFill>
                  <a:prstClr val="white"/>
                </a:solidFill>
                <a:latin typeface="+mn-lt"/>
                <a:ea typeface="+mn-ea"/>
                <a:cs typeface="+mn-ea"/>
                <a:sym typeface="+mn-lt"/>
              </a:rPr>
              <a:t>司工作汇报</a:t>
            </a:r>
            <a:r>
              <a:rPr lang="en-US" altLang="zh-CN" sz="4800" b="1" spc="300" dirty="0" smtClean="0">
                <a:solidFill>
                  <a:prstClr val="white"/>
                </a:solidFill>
                <a:latin typeface="+mn-lt"/>
                <a:ea typeface="+mn-ea"/>
                <a:cs typeface="+mn-ea"/>
                <a:sym typeface="+mn-lt"/>
              </a:rPr>
              <a:t>PPT</a:t>
            </a:r>
            <a:endParaRPr lang="zh-CN" altLang="en-US" sz="4800" b="1" spc="300" dirty="0">
              <a:solidFill>
                <a:prstClr val="white"/>
              </a:solidFill>
              <a:latin typeface="+mn-lt"/>
              <a:ea typeface="+mn-ea"/>
              <a:cs typeface="+mn-ea"/>
              <a:sym typeface="+mn-lt"/>
            </a:endParaRPr>
          </a:p>
        </p:txBody>
      </p:sp>
      <p:cxnSp>
        <p:nvCxnSpPr>
          <p:cNvPr id="35" name="PA_直接连接符 23"/>
          <p:cNvCxnSpPr/>
          <p:nvPr>
            <p:custDataLst>
              <p:tags r:id="rId2"/>
            </p:custDataLst>
          </p:nvPr>
        </p:nvCxnSpPr>
        <p:spPr>
          <a:xfrm>
            <a:off x="3609366" y="3746642"/>
            <a:ext cx="487133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6" name="PA_圆角矩形 24"/>
          <p:cNvSpPr/>
          <p:nvPr>
            <p:custDataLst>
              <p:tags r:id="rId3"/>
            </p:custDataLst>
          </p:nvPr>
        </p:nvSpPr>
        <p:spPr>
          <a:xfrm>
            <a:off x="3409950" y="3569196"/>
            <a:ext cx="5238749" cy="39771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anchor="ctr"/>
          <a:lstStyle/>
          <a:p>
            <a:r>
              <a:rPr lang="zh-CN" altLang="en-US" sz="2000" dirty="0">
                <a:latin typeface="微软雅黑" panose="020B0503020204020204" pitchFamily="34" charset="-122"/>
                <a:ea typeface="微软雅黑" panose="020B0503020204020204" pitchFamily="34" charset="-122"/>
              </a:rPr>
              <a:t>年终总结 </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 新年计划 </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 述职报告 </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 工作汇报</a:t>
            </a: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1303013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ipe(right)">
                                      <p:cBhvr>
                                        <p:cTn id="10" dur="500"/>
                                        <p:tgtEl>
                                          <p:spTgt spid="22"/>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animEffect transition="in" filter="fade">
                                      <p:cBhvr>
                                        <p:cTn id="16" dur="500"/>
                                        <p:tgtEl>
                                          <p:spTgt spid="2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16" presetClass="entr" presetSubtype="21" fill="hold"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barn(inVertical)">
                                      <p:cBhvr>
                                        <p:cTn id="24" dur="500"/>
                                        <p:tgtEl>
                                          <p:spTgt spid="35"/>
                                        </p:tgtEl>
                                      </p:cBhvr>
                                    </p:animEffect>
                                  </p:childTnLst>
                                </p:cTn>
                              </p:par>
                            </p:childTnLst>
                          </p:cTn>
                        </p:par>
                        <p:par>
                          <p:cTn id="25" fill="hold">
                            <p:stCondLst>
                              <p:cond delay="1000"/>
                            </p:stCondLst>
                            <p:childTnLst>
                              <p:par>
                                <p:cTn id="26" presetID="12" presetClass="entr" presetSubtype="4" fill="hold" grpId="0" nodeType="afterEffect">
                                  <p:stCondLst>
                                    <p:cond delay="0"/>
                                  </p:stCondLst>
                                  <p:iterate type="lt">
                                    <p:tmPct val="10000"/>
                                  </p:iterate>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750"/>
                                        <p:tgtEl>
                                          <p:spTgt spid="34"/>
                                        </p:tgtEl>
                                        <p:attrNameLst>
                                          <p:attrName>ppt_y</p:attrName>
                                        </p:attrNameLst>
                                      </p:cBhvr>
                                      <p:tavLst>
                                        <p:tav tm="0">
                                          <p:val>
                                            <p:strVal val="#ppt_y+#ppt_h*1.125000"/>
                                          </p:val>
                                        </p:tav>
                                        <p:tav tm="100000">
                                          <p:val>
                                            <p:strVal val="#ppt_y"/>
                                          </p:val>
                                        </p:tav>
                                      </p:tavLst>
                                    </p:anim>
                                    <p:animEffect transition="in" filter="wipe(up)">
                                      <p:cBhvr>
                                        <p:cTn id="29" dur="750"/>
                                        <p:tgtEl>
                                          <p:spTgt spid="34"/>
                                        </p:tgtEl>
                                      </p:cBhvr>
                                    </p:animEffect>
                                  </p:childTnLst>
                                </p:cTn>
                              </p:par>
                            </p:childTnLst>
                          </p:cTn>
                        </p:par>
                        <p:par>
                          <p:cTn id="30" fill="hold">
                            <p:stCondLst>
                              <p:cond delay="2500"/>
                            </p:stCondLst>
                            <p:childTnLst>
                              <p:par>
                                <p:cTn id="31" presetID="16" presetClass="entr" presetSubtype="37"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barn(outVertical)">
                                      <p:cBhvr>
                                        <p:cTn id="3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5" grpId="0" animBg="1"/>
      <p:bldP spid="29" grpId="0" animBg="1"/>
      <p:bldP spid="34" grpId="0"/>
      <p:bldP spid="3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矩形 2"/>
          <p:cNvSpPr/>
          <p:nvPr>
            <p:custDataLst>
              <p:tags r:id="rId1"/>
            </p:custDataLst>
          </p:nvPr>
        </p:nvSpPr>
        <p:spPr>
          <a:xfrm>
            <a:off x="4186317" y="1059296"/>
            <a:ext cx="3819366" cy="2740743"/>
          </a:xfrm>
          <a:prstGeom prst="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5" name="PA_矩形 4"/>
          <p:cNvSpPr/>
          <p:nvPr>
            <p:custDataLst>
              <p:tags r:id="rId2"/>
            </p:custDataLst>
          </p:nvPr>
        </p:nvSpPr>
        <p:spPr>
          <a:xfrm>
            <a:off x="279274" y="3871274"/>
            <a:ext cx="3819366" cy="2740743"/>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7" name="PA_矩形 6"/>
          <p:cNvSpPr/>
          <p:nvPr>
            <p:custDataLst>
              <p:tags r:id="rId3"/>
            </p:custDataLst>
          </p:nvPr>
        </p:nvSpPr>
        <p:spPr>
          <a:xfrm>
            <a:off x="8093360" y="3871273"/>
            <a:ext cx="3819366" cy="2740743"/>
          </a:xfrm>
          <a:prstGeom prst="rect">
            <a:avLst/>
          </a:prstGeom>
          <a:solidFill>
            <a:schemeClr val="accent3"/>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8" name="PA_文本框 3"/>
          <p:cNvSpPr>
            <a:spLocks noChangeArrowheads="1"/>
          </p:cNvSpPr>
          <p:nvPr>
            <p:custDataLst>
              <p:tags r:id="rId4"/>
            </p:custDataLst>
          </p:nvPr>
        </p:nvSpPr>
        <p:spPr bwMode="auto">
          <a:xfrm>
            <a:off x="4776826" y="1673055"/>
            <a:ext cx="2611707" cy="1356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327" b="0" i="0" u="none" strike="noStrike" kern="1200" cap="none" spc="0" normalizeH="0" baseline="0" noProof="0" dirty="0">
                <a:ln>
                  <a:noFill/>
                </a:ln>
                <a:solidFill>
                  <a:srgbClr val="FFFFFF"/>
                </a:solidFill>
                <a:effectLst/>
                <a:uLnTx/>
                <a:uFillTx/>
                <a:latin typeface="+mn-lt"/>
                <a:ea typeface="+mn-ea"/>
                <a:cs typeface="+mn-ea"/>
                <a:sym typeface="+mn-lt"/>
              </a:rPr>
              <a:t>点击请替换文字内容</a:t>
            </a: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758" b="0" i="0" u="none" strike="noStrike" kern="1200" cap="none" spc="0" normalizeH="0" baseline="0" noProof="0" dirty="0">
                <a:ln>
                  <a:noFill/>
                </a:ln>
                <a:solidFill>
                  <a:srgbClr val="FFFFFF"/>
                </a:solidFill>
                <a:effectLst/>
                <a:uLnTx/>
                <a:uFillTx/>
                <a:latin typeface="+mn-lt"/>
                <a:ea typeface="+mn-ea"/>
                <a:cs typeface="+mn-ea"/>
                <a:sym typeface="+mn-lt"/>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9" name="PA_文本框 3"/>
          <p:cNvSpPr>
            <a:spLocks noChangeArrowheads="1"/>
          </p:cNvSpPr>
          <p:nvPr>
            <p:custDataLst>
              <p:tags r:id="rId5"/>
            </p:custDataLst>
          </p:nvPr>
        </p:nvSpPr>
        <p:spPr bwMode="auto">
          <a:xfrm>
            <a:off x="822307" y="4596369"/>
            <a:ext cx="2610998" cy="1356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327" b="0" i="0" u="none" strike="noStrike" kern="1200" cap="none" spc="0" normalizeH="0" baseline="0" noProof="0" dirty="0">
                <a:ln>
                  <a:noFill/>
                </a:ln>
                <a:solidFill>
                  <a:srgbClr val="FFFFFF"/>
                </a:solidFill>
                <a:effectLst/>
                <a:uLnTx/>
                <a:uFillTx/>
                <a:latin typeface="+mn-lt"/>
                <a:ea typeface="+mn-ea"/>
                <a:cs typeface="+mn-ea"/>
                <a:sym typeface="+mn-lt"/>
              </a:rPr>
              <a:t>点击请替换文字内容</a:t>
            </a: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758" b="0" i="0" u="none" strike="noStrike" kern="1200" cap="none" spc="0" normalizeH="0" baseline="0" noProof="0" dirty="0">
                <a:ln>
                  <a:noFill/>
                </a:ln>
                <a:solidFill>
                  <a:srgbClr val="FFFFFF"/>
                </a:solidFill>
                <a:effectLst/>
                <a:uLnTx/>
                <a:uFillTx/>
                <a:latin typeface="+mn-lt"/>
                <a:ea typeface="+mn-ea"/>
                <a:cs typeface="+mn-ea"/>
                <a:sym typeface="+mn-lt"/>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10" name="PA_文本框 3"/>
          <p:cNvSpPr>
            <a:spLocks noChangeArrowheads="1"/>
          </p:cNvSpPr>
          <p:nvPr>
            <p:custDataLst>
              <p:tags r:id="rId6"/>
            </p:custDataLst>
          </p:nvPr>
        </p:nvSpPr>
        <p:spPr bwMode="auto">
          <a:xfrm>
            <a:off x="8732054" y="4596369"/>
            <a:ext cx="2689290" cy="1356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327" b="0" i="0" u="none" strike="noStrike" kern="1200" cap="none" spc="0" normalizeH="0" baseline="0" noProof="0" dirty="0">
                <a:ln>
                  <a:noFill/>
                </a:ln>
                <a:solidFill>
                  <a:srgbClr val="FFFFFF"/>
                </a:solidFill>
                <a:effectLst/>
                <a:uLnTx/>
                <a:uFillTx/>
                <a:latin typeface="+mn-lt"/>
                <a:ea typeface="+mn-ea"/>
                <a:cs typeface="+mn-ea"/>
                <a:sym typeface="+mn-lt"/>
              </a:rPr>
              <a:t>点击请替换文字内容</a:t>
            </a: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758" b="0" i="0" u="none" strike="noStrike" kern="1200" cap="none" spc="0" normalizeH="0" baseline="0" noProof="0" dirty="0">
                <a:ln>
                  <a:noFill/>
                </a:ln>
                <a:solidFill>
                  <a:srgbClr val="FFFFFF"/>
                </a:solidFill>
                <a:effectLst/>
                <a:uLnTx/>
                <a:uFillTx/>
                <a:latin typeface="+mn-lt"/>
                <a:ea typeface="+mn-ea"/>
                <a:cs typeface="+mn-ea"/>
                <a:sym typeface="+mn-lt"/>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11" name="PA_矩形 32"/>
          <p:cNvSpPr/>
          <p:nvPr>
            <p:custDataLst>
              <p:tags r:id="rId7"/>
            </p:custDataLst>
          </p:nvPr>
        </p:nvSpPr>
        <p:spPr>
          <a:xfrm flipH="1">
            <a:off x="4186317" y="2882837"/>
            <a:ext cx="883066" cy="917201"/>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2" name="PA_矩形 32"/>
          <p:cNvSpPr/>
          <p:nvPr>
            <p:custDataLst>
              <p:tags r:id="rId8"/>
            </p:custDataLst>
          </p:nvPr>
        </p:nvSpPr>
        <p:spPr>
          <a:xfrm>
            <a:off x="3215575" y="5694817"/>
            <a:ext cx="883066" cy="917201"/>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3" name="PA_矩形 32"/>
          <p:cNvSpPr/>
          <p:nvPr>
            <p:custDataLst>
              <p:tags r:id="rId9"/>
            </p:custDataLst>
          </p:nvPr>
        </p:nvSpPr>
        <p:spPr>
          <a:xfrm rot="16200000">
            <a:off x="8110428" y="3854207"/>
            <a:ext cx="883066" cy="917201"/>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pic>
        <p:nvPicPr>
          <p:cNvPr id="4" name="图片占位符 3" descr="图片包含 室内, 建筑物, 餐桌&#10;&#10;已生成极高可信度的说明"/>
          <p:cNvPicPr>
            <a:picLocks noGrp="1" noChangeAspect="1"/>
          </p:cNvPicPr>
          <p:nvPr>
            <p:ph type="pic" sz="quarter" idx="11"/>
          </p:nvPr>
        </p:nvPicPr>
        <p:blipFill>
          <a:blip r:embed="rId14" cstate="email">
            <a:extLst>
              <a:ext uri="{28A0092B-C50C-407E-A947-70E740481C1C}">
                <a14:useLocalDpi xmlns:a14="http://schemas.microsoft.com/office/drawing/2010/main"/>
              </a:ext>
            </a:extLst>
          </a:blip>
          <a:srcRect/>
          <a:stretch>
            <a:fillRect/>
          </a:stretch>
        </p:blipFill>
        <p:spPr/>
      </p:pic>
      <p:pic>
        <p:nvPicPr>
          <p:cNvPr id="19" name="图片占位符 18" descr="图片包含 室内, 火车, 建筑物, 雪花&#10;&#10;已生成极高可信度的说明"/>
          <p:cNvPicPr>
            <a:picLocks noGrp="1" noChangeAspect="1"/>
          </p:cNvPicPr>
          <p:nvPr>
            <p:ph type="pic" sz="quarter" idx="12"/>
          </p:nvPr>
        </p:nvPicPr>
        <p:blipFill>
          <a:blip r:embed="rId15" cstate="email">
            <a:extLst>
              <a:ext uri="{28A0092B-C50C-407E-A947-70E740481C1C}">
                <a14:useLocalDpi xmlns:a14="http://schemas.microsoft.com/office/drawing/2010/main"/>
              </a:ext>
            </a:extLst>
          </a:blip>
          <a:srcRect/>
          <a:stretch>
            <a:fillRect/>
          </a:stretch>
        </p:blipFill>
        <p:spPr/>
      </p:pic>
      <p:pic>
        <p:nvPicPr>
          <p:cNvPr id="21" name="图片占位符 20" descr="图片包含 天花板, 室内, 建筑物, 平面&#10;&#10;已生成极高可信度的说明"/>
          <p:cNvPicPr>
            <a:picLocks noGrp="1" noChangeAspect="1"/>
          </p:cNvPicPr>
          <p:nvPr>
            <p:ph type="pic" sz="quarter" idx="13"/>
          </p:nvPr>
        </p:nvPicPr>
        <p:blipFill>
          <a:blip r:embed="rId16" cstate="email">
            <a:extLst>
              <a:ext uri="{28A0092B-C50C-407E-A947-70E740481C1C}">
                <a14:useLocalDpi xmlns:a14="http://schemas.microsoft.com/office/drawing/2010/main"/>
              </a:ext>
            </a:extLst>
          </a:blip>
          <a:srcRect/>
          <a:stretch>
            <a:fillRect/>
          </a:stretch>
        </p:blipFill>
        <p:spPr/>
      </p:pic>
      <p:sp>
        <p:nvSpPr>
          <p:cNvPr id="17" name="Text Placeholder 1"/>
          <p:cNvSpPr txBox="1">
            <a:spLocks/>
          </p:cNvSpPr>
          <p:nvPr>
            <p:custDataLst>
              <p:tags r:id="rId10"/>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18" name="Text Placeholder 2"/>
          <p:cNvSpPr txBox="1">
            <a:spLocks/>
          </p:cNvSpPr>
          <p:nvPr>
            <p:custDataLst>
              <p:tags r:id="rId11"/>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203620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fltVal val="0.5"/>
                                          </p:val>
                                        </p:tav>
                                        <p:tav tm="100000">
                                          <p:val>
                                            <p:strVal val="#ppt_y"/>
                                          </p:val>
                                        </p:tav>
                                      </p:tavLst>
                                    </p:anim>
                                  </p:childTnLst>
                                </p:cTn>
                              </p:par>
                              <p:par>
                                <p:cTn id="11" presetID="49" presetClass="entr" presetSubtype="0" decel="10000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23" presetClass="entr" presetSubtype="528"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 calcmode="lin" valueType="num">
                                      <p:cBhvr>
                                        <p:cTn id="21" dur="500" fill="hold"/>
                                        <p:tgtEl>
                                          <p:spTgt spid="5"/>
                                        </p:tgtEl>
                                        <p:attrNameLst>
                                          <p:attrName>ppt_x</p:attrName>
                                        </p:attrNameLst>
                                      </p:cBhvr>
                                      <p:tavLst>
                                        <p:tav tm="0">
                                          <p:val>
                                            <p:fltVal val="0.5"/>
                                          </p:val>
                                        </p:tav>
                                        <p:tav tm="100000">
                                          <p:val>
                                            <p:strVal val="#ppt_x"/>
                                          </p:val>
                                        </p:tav>
                                      </p:tavLst>
                                    </p:anim>
                                    <p:anim calcmode="lin" valueType="num">
                                      <p:cBhvr>
                                        <p:cTn id="22" dur="500" fill="hold"/>
                                        <p:tgtEl>
                                          <p:spTgt spid="5"/>
                                        </p:tgtEl>
                                        <p:attrNameLst>
                                          <p:attrName>ppt_y</p:attrName>
                                        </p:attrNameLst>
                                      </p:cBhvr>
                                      <p:tavLst>
                                        <p:tav tm="0">
                                          <p:val>
                                            <p:fltVal val="0.5"/>
                                          </p:val>
                                        </p:tav>
                                        <p:tav tm="100000">
                                          <p:val>
                                            <p:strVal val="#ppt_y"/>
                                          </p:val>
                                        </p:tav>
                                      </p:tavLst>
                                    </p:anim>
                                  </p:childTnLst>
                                </p:cTn>
                              </p:par>
                              <p:par>
                                <p:cTn id="23" presetID="49" presetClass="entr" presetSubtype="0" decel="100000" fill="hold" grpId="1"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par>
                                <p:cTn id="29" presetID="23" presetClass="entr" presetSubtype="528"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 calcmode="lin" valueType="num">
                                      <p:cBhvr>
                                        <p:cTn id="33" dur="500" fill="hold"/>
                                        <p:tgtEl>
                                          <p:spTgt spid="7"/>
                                        </p:tgtEl>
                                        <p:attrNameLst>
                                          <p:attrName>ppt_x</p:attrName>
                                        </p:attrNameLst>
                                      </p:cBhvr>
                                      <p:tavLst>
                                        <p:tav tm="0">
                                          <p:val>
                                            <p:fltVal val="0.5"/>
                                          </p:val>
                                        </p:tav>
                                        <p:tav tm="100000">
                                          <p:val>
                                            <p:strVal val="#ppt_x"/>
                                          </p:val>
                                        </p:tav>
                                      </p:tavLst>
                                    </p:anim>
                                    <p:anim calcmode="lin" valueType="num">
                                      <p:cBhvr>
                                        <p:cTn id="34" dur="500" fill="hold"/>
                                        <p:tgtEl>
                                          <p:spTgt spid="7"/>
                                        </p:tgtEl>
                                        <p:attrNameLst>
                                          <p:attrName>ppt_y</p:attrName>
                                        </p:attrNameLst>
                                      </p:cBhvr>
                                      <p:tavLst>
                                        <p:tav tm="0">
                                          <p:val>
                                            <p:fltVal val="0.5"/>
                                          </p:val>
                                        </p:tav>
                                        <p:tav tm="100000">
                                          <p:val>
                                            <p:strVal val="#ppt_y"/>
                                          </p:val>
                                        </p:tav>
                                      </p:tavLst>
                                    </p:anim>
                                  </p:childTnLst>
                                </p:cTn>
                              </p:par>
                              <p:par>
                                <p:cTn id="35" presetID="49" presetClass="entr" presetSubtype="0" decel="100000" fill="hold" grpId="1"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 calcmode="lin" valueType="num">
                                      <p:cBhvr>
                                        <p:cTn id="39" dur="500" fill="hold"/>
                                        <p:tgtEl>
                                          <p:spTgt spid="7"/>
                                        </p:tgtEl>
                                        <p:attrNameLst>
                                          <p:attrName>style.rotation</p:attrName>
                                        </p:attrNameLst>
                                      </p:cBhvr>
                                      <p:tavLst>
                                        <p:tav tm="0">
                                          <p:val>
                                            <p:fltVal val="360"/>
                                          </p:val>
                                        </p:tav>
                                        <p:tav tm="100000">
                                          <p:val>
                                            <p:fltVal val="0"/>
                                          </p:val>
                                        </p:tav>
                                      </p:tavLst>
                                    </p:anim>
                                    <p:animEffect transition="in" filter="fade">
                                      <p:cBhvr>
                                        <p:cTn id="40" dur="500"/>
                                        <p:tgtEl>
                                          <p:spTgt spid="7"/>
                                        </p:tgtEl>
                                      </p:cBhvr>
                                    </p:animEffect>
                                  </p:childTnLst>
                                </p:cTn>
                              </p:par>
                              <p:par>
                                <p:cTn id="41" presetID="2" presetClass="entr" presetSubtype="2" fill="hold" grpId="0" nodeType="withEffect">
                                  <p:stCondLst>
                                    <p:cond delay="50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1+#ppt_w/2"/>
                                          </p:val>
                                        </p:tav>
                                        <p:tav tm="100000">
                                          <p:val>
                                            <p:strVal val="#ppt_x"/>
                                          </p:val>
                                        </p:tav>
                                      </p:tavLst>
                                    </p:anim>
                                    <p:anim calcmode="lin" valueType="num">
                                      <p:cBhvr additive="base">
                                        <p:cTn id="44" dur="500" fill="hold"/>
                                        <p:tgtEl>
                                          <p:spTgt spid="8"/>
                                        </p:tgtEl>
                                        <p:attrNameLst>
                                          <p:attrName>ppt_y</p:attrName>
                                        </p:attrNameLst>
                                      </p:cBhvr>
                                      <p:tavLst>
                                        <p:tav tm="0">
                                          <p:val>
                                            <p:strVal val="#ppt_y"/>
                                          </p:val>
                                        </p:tav>
                                        <p:tav tm="100000">
                                          <p:val>
                                            <p:strVal val="#ppt_y"/>
                                          </p:val>
                                        </p:tav>
                                      </p:tavLst>
                                    </p:anim>
                                  </p:childTnLst>
                                </p:cTn>
                              </p:par>
                              <p:par>
                                <p:cTn id="45" presetID="12" presetClass="entr" presetSubtype="2" fill="hold" grpId="0" nodeType="withEffect">
                                  <p:stCondLst>
                                    <p:cond delay="10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1000"/>
                                        <p:tgtEl>
                                          <p:spTgt spid="11"/>
                                        </p:tgtEl>
                                        <p:attrNameLst>
                                          <p:attrName>ppt_x</p:attrName>
                                        </p:attrNameLst>
                                      </p:cBhvr>
                                      <p:tavLst>
                                        <p:tav tm="0">
                                          <p:val>
                                            <p:strVal val="#ppt_x+#ppt_w*1.125000"/>
                                          </p:val>
                                        </p:tav>
                                        <p:tav tm="100000">
                                          <p:val>
                                            <p:strVal val="#ppt_x"/>
                                          </p:val>
                                        </p:tav>
                                      </p:tavLst>
                                    </p:anim>
                                    <p:animEffect transition="in" filter="wipe(left)">
                                      <p:cBhvr>
                                        <p:cTn id="48" dur="1000"/>
                                        <p:tgtEl>
                                          <p:spTgt spid="11"/>
                                        </p:tgtEl>
                                      </p:cBhvr>
                                    </p:animEffect>
                                  </p:childTnLst>
                                </p:cTn>
                              </p:par>
                              <p:par>
                                <p:cTn id="49" presetID="2" presetClass="entr" presetSubtype="2" fill="hold" grpId="0" nodeType="withEffect">
                                  <p:stCondLst>
                                    <p:cond delay="200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fill="hold"/>
                                        <p:tgtEl>
                                          <p:spTgt spid="9"/>
                                        </p:tgtEl>
                                        <p:attrNameLst>
                                          <p:attrName>ppt_x</p:attrName>
                                        </p:attrNameLst>
                                      </p:cBhvr>
                                      <p:tavLst>
                                        <p:tav tm="0">
                                          <p:val>
                                            <p:strVal val="1+#ppt_w/2"/>
                                          </p:val>
                                        </p:tav>
                                        <p:tav tm="100000">
                                          <p:val>
                                            <p:strVal val="#ppt_x"/>
                                          </p:val>
                                        </p:tav>
                                      </p:tavLst>
                                    </p:anim>
                                    <p:anim calcmode="lin" valueType="num">
                                      <p:cBhvr additive="base">
                                        <p:cTn id="52" dur="500" fill="hold"/>
                                        <p:tgtEl>
                                          <p:spTgt spid="9"/>
                                        </p:tgtEl>
                                        <p:attrNameLst>
                                          <p:attrName>ppt_y</p:attrName>
                                        </p:attrNameLst>
                                      </p:cBhvr>
                                      <p:tavLst>
                                        <p:tav tm="0">
                                          <p:val>
                                            <p:strVal val="#ppt_y"/>
                                          </p:val>
                                        </p:tav>
                                        <p:tav tm="100000">
                                          <p:val>
                                            <p:strVal val="#ppt_y"/>
                                          </p:val>
                                        </p:tav>
                                      </p:tavLst>
                                    </p:anim>
                                  </p:childTnLst>
                                </p:cTn>
                              </p:par>
                              <p:par>
                                <p:cTn id="53" presetID="12" presetClass="entr" presetSubtype="8" fill="hold" grpId="0" nodeType="withEffect">
                                  <p:stCondLst>
                                    <p:cond delay="250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1000"/>
                                        <p:tgtEl>
                                          <p:spTgt spid="12"/>
                                        </p:tgtEl>
                                        <p:attrNameLst>
                                          <p:attrName>ppt_x</p:attrName>
                                        </p:attrNameLst>
                                      </p:cBhvr>
                                      <p:tavLst>
                                        <p:tav tm="0">
                                          <p:val>
                                            <p:strVal val="#ppt_x-#ppt_w*1.125000"/>
                                          </p:val>
                                        </p:tav>
                                        <p:tav tm="100000">
                                          <p:val>
                                            <p:strVal val="#ppt_x"/>
                                          </p:val>
                                        </p:tav>
                                      </p:tavLst>
                                    </p:anim>
                                    <p:animEffect transition="in" filter="wipe(right)">
                                      <p:cBhvr>
                                        <p:cTn id="56" dur="1000"/>
                                        <p:tgtEl>
                                          <p:spTgt spid="12"/>
                                        </p:tgtEl>
                                      </p:cBhvr>
                                    </p:animEffect>
                                  </p:childTnLst>
                                </p:cTn>
                              </p:par>
                              <p:par>
                                <p:cTn id="57" presetID="2" presetClass="entr" presetSubtype="2" fill="hold" grpId="0" nodeType="withEffect">
                                  <p:stCondLst>
                                    <p:cond delay="350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1+#ppt_w/2"/>
                                          </p:val>
                                        </p:tav>
                                        <p:tav tm="100000">
                                          <p:val>
                                            <p:strVal val="#ppt_x"/>
                                          </p:val>
                                        </p:tav>
                                      </p:tavLst>
                                    </p:anim>
                                    <p:anim calcmode="lin" valueType="num">
                                      <p:cBhvr additive="base">
                                        <p:cTn id="60" dur="500" fill="hold"/>
                                        <p:tgtEl>
                                          <p:spTgt spid="10"/>
                                        </p:tgtEl>
                                        <p:attrNameLst>
                                          <p:attrName>ppt_y</p:attrName>
                                        </p:attrNameLst>
                                      </p:cBhvr>
                                      <p:tavLst>
                                        <p:tav tm="0">
                                          <p:val>
                                            <p:strVal val="#ppt_y"/>
                                          </p:val>
                                        </p:tav>
                                        <p:tav tm="100000">
                                          <p:val>
                                            <p:strVal val="#ppt_y"/>
                                          </p:val>
                                        </p:tav>
                                      </p:tavLst>
                                    </p:anim>
                                  </p:childTnLst>
                                </p:cTn>
                              </p:par>
                              <p:par>
                                <p:cTn id="61" presetID="12" presetClass="entr" presetSubtype="4" fill="hold" grpId="0" nodeType="withEffect">
                                  <p:stCondLst>
                                    <p:cond delay="400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1000"/>
                                        <p:tgtEl>
                                          <p:spTgt spid="13"/>
                                        </p:tgtEl>
                                        <p:attrNameLst>
                                          <p:attrName>ppt_y</p:attrName>
                                        </p:attrNameLst>
                                      </p:cBhvr>
                                      <p:tavLst>
                                        <p:tav tm="0">
                                          <p:val>
                                            <p:strVal val="#ppt_y+#ppt_h*1.125000"/>
                                          </p:val>
                                        </p:tav>
                                        <p:tav tm="100000">
                                          <p:val>
                                            <p:strVal val="#ppt_y"/>
                                          </p:val>
                                        </p:tav>
                                      </p:tavLst>
                                    </p:anim>
                                    <p:animEffect transition="in" filter="wipe(up)">
                                      <p:cBhvr>
                                        <p:cTn id="6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5" grpId="0" animBg="1"/>
      <p:bldP spid="5" grpId="1" animBg="1"/>
      <p:bldP spid="7" grpId="0" animBg="1"/>
      <p:bldP spid="7" grpId="1" animBg="1"/>
      <p:bldP spid="8" grpId="0"/>
      <p:bldP spid="9" grpId="0"/>
      <p:bldP spid="10" grpId="0"/>
      <p:bldP spid="11" grpId="0" animBg="1"/>
      <p:bldP spid="12"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饼形 17"/>
          <p:cNvSpPr/>
          <p:nvPr/>
        </p:nvSpPr>
        <p:spPr>
          <a:xfrm rot="16200000">
            <a:off x="3174675" y="3223545"/>
            <a:ext cx="2812656" cy="2830684"/>
          </a:xfrm>
          <a:custGeom>
            <a:avLst/>
            <a:gdLst/>
            <a:ahLst/>
            <a:cxnLst/>
            <a:rect l="l" t="t" r="r" b="b"/>
            <a:pathLst>
              <a:path w="2608412" h="2625132">
                <a:moveTo>
                  <a:pt x="54" y="2625132"/>
                </a:moveTo>
                <a:cubicBezTo>
                  <a:pt x="-4399" y="1930455"/>
                  <a:pt x="268440" y="1262700"/>
                  <a:pt x="758084" y="769907"/>
                </a:cubicBezTo>
                <a:cubicBezTo>
                  <a:pt x="1247728" y="277114"/>
                  <a:pt x="1913720" y="0"/>
                  <a:pt x="2608412" y="0"/>
                </a:cubicBezTo>
                <a:lnTo>
                  <a:pt x="2608412" y="671343"/>
                </a:lnTo>
                <a:lnTo>
                  <a:pt x="2600619" y="671343"/>
                </a:lnTo>
                <a:lnTo>
                  <a:pt x="2600619" y="668925"/>
                </a:lnTo>
                <a:lnTo>
                  <a:pt x="2551981" y="671343"/>
                </a:lnTo>
                <a:lnTo>
                  <a:pt x="2513037" y="671343"/>
                </a:lnTo>
                <a:lnTo>
                  <a:pt x="2513037" y="673279"/>
                </a:lnTo>
                <a:cubicBezTo>
                  <a:pt x="2027428" y="692820"/>
                  <a:pt x="1566493" y="896115"/>
                  <a:pt x="1222449" y="1242371"/>
                </a:cubicBezTo>
                <a:cubicBezTo>
                  <a:pt x="858519" y="1608641"/>
                  <a:pt x="655389" y="2104678"/>
                  <a:pt x="657990" y="2620915"/>
                </a:cubicBezTo>
                <a:close/>
              </a:path>
            </a:pathLst>
          </a:custGeom>
          <a:solidFill>
            <a:schemeClr val="accent4"/>
          </a:solidFill>
          <a:ln>
            <a:noFill/>
          </a:ln>
          <a:effectLst>
            <a:outerShdw blurRad="63500" sx="102000" sy="102000" algn="ctr" rotWithShape="0">
              <a:prstClr val="black">
                <a:alpha val="6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饼形 22"/>
          <p:cNvSpPr/>
          <p:nvPr/>
        </p:nvSpPr>
        <p:spPr>
          <a:xfrm rot="5400000">
            <a:off x="5958773" y="1799472"/>
            <a:ext cx="1421881" cy="1430996"/>
          </a:xfrm>
          <a:custGeom>
            <a:avLst/>
            <a:gdLst/>
            <a:ahLst/>
            <a:cxnLst/>
            <a:rect l="l" t="t" r="r" b="b"/>
            <a:pathLst>
              <a:path w="1318630" h="1327083">
                <a:moveTo>
                  <a:pt x="27" y="1327083"/>
                </a:moveTo>
                <a:cubicBezTo>
                  <a:pt x="-2224" y="975903"/>
                  <a:pt x="135704" y="638333"/>
                  <a:pt x="383234" y="389211"/>
                </a:cubicBezTo>
                <a:cubicBezTo>
                  <a:pt x="630764" y="140089"/>
                  <a:pt x="967443" y="0"/>
                  <a:pt x="1318630" y="0"/>
                </a:cubicBezTo>
                <a:lnTo>
                  <a:pt x="1318630" y="637901"/>
                </a:lnTo>
                <a:cubicBezTo>
                  <a:pt x="1138228" y="637905"/>
                  <a:pt x="965280" y="709871"/>
                  <a:pt x="838126" y="837843"/>
                </a:cubicBezTo>
                <a:cubicBezTo>
                  <a:pt x="710966" y="965821"/>
                  <a:pt x="640110" y="1139237"/>
                  <a:pt x="641266" y="1319644"/>
                </a:cubicBezTo>
                <a:lnTo>
                  <a:pt x="643521" y="1319629"/>
                </a:lnTo>
                <a:lnTo>
                  <a:pt x="640171" y="1322980"/>
                </a:lnTo>
                <a:close/>
              </a:path>
            </a:pathLst>
          </a:custGeom>
          <a:solidFill>
            <a:schemeClr val="accent2"/>
          </a:solidFill>
          <a:ln>
            <a:noFill/>
          </a:ln>
          <a:effectLst>
            <a:outerShdw blurRad="63500" sx="102000" sy="102000" algn="ctr" rotWithShape="0">
              <a:prstClr val="black">
                <a:alpha val="6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饼形 18"/>
          <p:cNvSpPr/>
          <p:nvPr/>
        </p:nvSpPr>
        <p:spPr>
          <a:xfrm rot="10800000">
            <a:off x="5991070" y="3226290"/>
            <a:ext cx="2094936" cy="2108363"/>
          </a:xfrm>
          <a:custGeom>
            <a:avLst/>
            <a:gdLst/>
            <a:ahLst/>
            <a:cxnLst/>
            <a:rect l="l" t="t" r="r" b="b"/>
            <a:pathLst>
              <a:path w="1942810" h="1955263">
                <a:moveTo>
                  <a:pt x="40" y="1955263"/>
                </a:moveTo>
                <a:cubicBezTo>
                  <a:pt x="-3277" y="1437850"/>
                  <a:pt x="199941" y="940490"/>
                  <a:pt x="564640" y="573446"/>
                </a:cubicBezTo>
                <a:cubicBezTo>
                  <a:pt x="929339" y="206402"/>
                  <a:pt x="1425386" y="0"/>
                  <a:pt x="1942810" y="0"/>
                </a:cubicBezTo>
                <a:lnTo>
                  <a:pt x="1942810" y="628108"/>
                </a:lnTo>
                <a:cubicBezTo>
                  <a:pt x="1591915" y="628283"/>
                  <a:pt x="1255564" y="768348"/>
                  <a:pt x="1008225" y="1017279"/>
                </a:cubicBezTo>
                <a:cubicBezTo>
                  <a:pt x="761610" y="1265480"/>
                  <a:pt x="623788" y="1601476"/>
                  <a:pt x="625186" y="1951256"/>
                </a:cubicBezTo>
                <a:close/>
              </a:path>
            </a:pathLst>
          </a:custGeom>
          <a:solidFill>
            <a:schemeClr val="accent3"/>
          </a:solidFill>
          <a:ln>
            <a:noFill/>
          </a:ln>
          <a:effectLst>
            <a:outerShdw blurRad="63500" sx="102000" sy="102000" algn="ctr" rotWithShape="0">
              <a:prstClr val="black">
                <a:alpha val="6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饼形 4"/>
          <p:cNvSpPr/>
          <p:nvPr/>
        </p:nvSpPr>
        <p:spPr>
          <a:xfrm>
            <a:off x="5261686" y="2453826"/>
            <a:ext cx="1460889" cy="1460889"/>
          </a:xfrm>
          <a:prstGeom prst="pie">
            <a:avLst>
              <a:gd name="adj1" fmla="val 10777963"/>
              <a:gd name="adj2" fmla="val 16200000"/>
            </a:avLst>
          </a:prstGeom>
          <a:solidFill>
            <a:schemeClr val="accent1"/>
          </a:solidFill>
          <a:ln>
            <a:noFill/>
          </a:ln>
          <a:effectLst>
            <a:outerShdw blurRad="63500" sx="102000" sy="102000" algn="ctr" rotWithShape="0">
              <a:prstClr val="black">
                <a:alpha val="6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7"/>
          <p:cNvSpPr>
            <a:spLocks noChangeArrowheads="1"/>
          </p:cNvSpPr>
          <p:nvPr/>
        </p:nvSpPr>
        <p:spPr bwMode="auto">
          <a:xfrm>
            <a:off x="5373166" y="2463117"/>
            <a:ext cx="56137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4400" dirty="0">
                <a:solidFill>
                  <a:schemeClr val="bg1"/>
                </a:solidFill>
                <a:cs typeface="+mn-ea"/>
                <a:sym typeface="+mn-lt"/>
              </a:rPr>
              <a:t>A</a:t>
            </a:r>
            <a:endParaRPr lang="zh-CN" altLang="en-US" sz="4400" dirty="0">
              <a:solidFill>
                <a:schemeClr val="bg1"/>
              </a:solidFill>
              <a:cs typeface="+mn-ea"/>
              <a:sym typeface="+mn-lt"/>
            </a:endParaRPr>
          </a:p>
        </p:txBody>
      </p:sp>
      <p:sp>
        <p:nvSpPr>
          <p:cNvPr id="7" name="矩形 7"/>
          <p:cNvSpPr>
            <a:spLocks noChangeArrowheads="1"/>
          </p:cNvSpPr>
          <p:nvPr/>
        </p:nvSpPr>
        <p:spPr bwMode="auto">
          <a:xfrm>
            <a:off x="6021673" y="1781146"/>
            <a:ext cx="56137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4400" dirty="0">
                <a:solidFill>
                  <a:schemeClr val="bg1"/>
                </a:solidFill>
                <a:cs typeface="+mn-ea"/>
                <a:sym typeface="+mn-lt"/>
              </a:rPr>
              <a:t>B</a:t>
            </a:r>
            <a:endParaRPr lang="zh-CN" altLang="en-US" sz="4400" dirty="0">
              <a:solidFill>
                <a:schemeClr val="bg1"/>
              </a:solidFill>
              <a:cs typeface="+mn-ea"/>
              <a:sym typeface="+mn-lt"/>
            </a:endParaRPr>
          </a:p>
        </p:txBody>
      </p:sp>
      <p:sp>
        <p:nvSpPr>
          <p:cNvPr id="8" name="矩形 7"/>
          <p:cNvSpPr>
            <a:spLocks noChangeArrowheads="1"/>
          </p:cNvSpPr>
          <p:nvPr/>
        </p:nvSpPr>
        <p:spPr bwMode="auto">
          <a:xfrm>
            <a:off x="7427308" y="3160689"/>
            <a:ext cx="59182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4400" dirty="0">
                <a:solidFill>
                  <a:schemeClr val="bg1"/>
                </a:solidFill>
                <a:cs typeface="+mn-ea"/>
                <a:sym typeface="+mn-lt"/>
              </a:rPr>
              <a:t>C</a:t>
            </a:r>
            <a:endParaRPr lang="zh-CN" altLang="en-US" sz="4400" dirty="0">
              <a:solidFill>
                <a:schemeClr val="bg1"/>
              </a:solidFill>
              <a:cs typeface="+mn-ea"/>
              <a:sym typeface="+mn-lt"/>
            </a:endParaRPr>
          </a:p>
        </p:txBody>
      </p:sp>
      <p:sp>
        <p:nvSpPr>
          <p:cNvPr id="9" name="矩形 7"/>
          <p:cNvSpPr>
            <a:spLocks noChangeArrowheads="1"/>
          </p:cNvSpPr>
          <p:nvPr/>
        </p:nvSpPr>
        <p:spPr bwMode="auto">
          <a:xfrm>
            <a:off x="5381982" y="5292010"/>
            <a:ext cx="59182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4400" dirty="0">
                <a:solidFill>
                  <a:schemeClr val="bg1"/>
                </a:solidFill>
                <a:cs typeface="+mn-ea"/>
                <a:sym typeface="+mn-lt"/>
              </a:rPr>
              <a:t>D</a:t>
            </a:r>
            <a:endParaRPr lang="zh-CN" altLang="en-US" sz="4400" dirty="0">
              <a:solidFill>
                <a:schemeClr val="bg1"/>
              </a:solidFill>
              <a:cs typeface="+mn-ea"/>
              <a:sym typeface="+mn-lt"/>
            </a:endParaRPr>
          </a:p>
        </p:txBody>
      </p:sp>
      <p:sp>
        <p:nvSpPr>
          <p:cNvPr id="10" name="矩形 9"/>
          <p:cNvSpPr/>
          <p:nvPr/>
        </p:nvSpPr>
        <p:spPr>
          <a:xfrm>
            <a:off x="4327036" y="3248794"/>
            <a:ext cx="2236510" cy="400110"/>
          </a:xfrm>
          <a:prstGeom prst="rect">
            <a:avLst/>
          </a:prstGeom>
          <a:noFill/>
        </p:spPr>
        <p:txBody>
          <a:bodyPr wrap="none">
            <a:spAutoFit/>
          </a:bodyPr>
          <a:lstStyle/>
          <a:p>
            <a:pPr algn="ctr" defTabSz="609585"/>
            <a:r>
              <a:rPr lang="zh-CN" altLang="en-US" sz="2000" b="1" dirty="0">
                <a:solidFill>
                  <a:schemeClr val="accent1"/>
                </a:solidFill>
                <a:cs typeface="+mn-ea"/>
                <a:sym typeface="+mn-lt"/>
              </a:rPr>
              <a:t>点击此处添加标题</a:t>
            </a:r>
          </a:p>
        </p:txBody>
      </p:sp>
      <p:sp>
        <p:nvSpPr>
          <p:cNvPr id="11" name="矩形 10"/>
          <p:cNvSpPr/>
          <p:nvPr/>
        </p:nvSpPr>
        <p:spPr>
          <a:xfrm>
            <a:off x="4170219" y="3555753"/>
            <a:ext cx="2550144" cy="1372683"/>
          </a:xfrm>
          <a:prstGeom prst="rect">
            <a:avLst/>
          </a:prstGeom>
        </p:spPr>
        <p:txBody>
          <a:bodyPr wrap="square">
            <a:spAutoFit/>
          </a:bodyPr>
          <a:lstStyle/>
          <a:p>
            <a:pPr algn="ctr" defTabSz="609585">
              <a:lnSpc>
                <a:spcPct val="130000"/>
              </a:lnSpc>
            </a:pPr>
            <a:r>
              <a:rPr lang="zh-CN" altLang="en-US" sz="1600" dirty="0">
                <a:solidFill>
                  <a:schemeClr val="tx1">
                    <a:lumMod val="75000"/>
                    <a:lumOff val="25000"/>
                  </a:schemeClr>
                </a:solidFill>
                <a:cs typeface="+mn-ea"/>
                <a:sym typeface="+mn-lt"/>
              </a:rPr>
              <a:t>添加标题此处添加标题此处添加标题此处添加标题添加标题此处添加标题此处添加标题</a:t>
            </a:r>
          </a:p>
        </p:txBody>
      </p:sp>
      <p:sp>
        <p:nvSpPr>
          <p:cNvPr id="12" name="矩形 11"/>
          <p:cNvSpPr/>
          <p:nvPr/>
        </p:nvSpPr>
        <p:spPr>
          <a:xfrm>
            <a:off x="2756948" y="1214662"/>
            <a:ext cx="2236510" cy="400110"/>
          </a:xfrm>
          <a:prstGeom prst="rect">
            <a:avLst/>
          </a:prstGeom>
          <a:noFill/>
        </p:spPr>
        <p:txBody>
          <a:bodyPr wrap="none">
            <a:spAutoFit/>
          </a:bodyPr>
          <a:lstStyle/>
          <a:p>
            <a:pPr algn="ctr" defTabSz="609585"/>
            <a:r>
              <a:rPr lang="zh-CN" altLang="en-US" sz="2000" b="1" dirty="0">
                <a:solidFill>
                  <a:schemeClr val="accent2"/>
                </a:solidFill>
                <a:cs typeface="+mn-ea"/>
                <a:sym typeface="+mn-lt"/>
              </a:rPr>
              <a:t>点击此处添加标题</a:t>
            </a:r>
          </a:p>
        </p:txBody>
      </p:sp>
      <p:sp>
        <p:nvSpPr>
          <p:cNvPr id="13" name="矩形 12"/>
          <p:cNvSpPr/>
          <p:nvPr/>
        </p:nvSpPr>
        <p:spPr>
          <a:xfrm>
            <a:off x="2263516" y="1582132"/>
            <a:ext cx="3223374" cy="1052596"/>
          </a:xfrm>
          <a:prstGeom prst="rect">
            <a:avLst/>
          </a:prstGeom>
        </p:spPr>
        <p:txBody>
          <a:bodyPr wrap="square">
            <a:spAutoFit/>
          </a:bodyPr>
          <a:lstStyle/>
          <a:p>
            <a:pPr algn="ctr" defTabSz="609585">
              <a:lnSpc>
                <a:spcPct val="130000"/>
              </a:lnSpc>
            </a:pPr>
            <a:r>
              <a:rPr lang="zh-CN" altLang="en-US" sz="1600" dirty="0">
                <a:solidFill>
                  <a:schemeClr val="tx1">
                    <a:lumMod val="75000"/>
                    <a:lumOff val="25000"/>
                  </a:schemeClr>
                </a:solidFill>
                <a:cs typeface="+mn-ea"/>
                <a:sym typeface="+mn-lt"/>
              </a:rPr>
              <a:t>添加标题此处添加标题此处添加标题此处添加标题添加标题此处添加标题此处添加标题</a:t>
            </a:r>
          </a:p>
        </p:txBody>
      </p:sp>
      <p:sp>
        <p:nvSpPr>
          <p:cNvPr id="14" name="矩形 13"/>
          <p:cNvSpPr/>
          <p:nvPr/>
        </p:nvSpPr>
        <p:spPr>
          <a:xfrm>
            <a:off x="8821753" y="2825801"/>
            <a:ext cx="2236510" cy="400110"/>
          </a:xfrm>
          <a:prstGeom prst="rect">
            <a:avLst/>
          </a:prstGeom>
          <a:noFill/>
        </p:spPr>
        <p:txBody>
          <a:bodyPr wrap="none">
            <a:spAutoFit/>
          </a:bodyPr>
          <a:lstStyle/>
          <a:p>
            <a:pPr algn="ctr" defTabSz="609585"/>
            <a:r>
              <a:rPr lang="zh-CN" altLang="en-US" sz="2000" b="1" dirty="0">
                <a:solidFill>
                  <a:schemeClr val="accent3"/>
                </a:solidFill>
                <a:cs typeface="+mn-ea"/>
                <a:sym typeface="+mn-lt"/>
              </a:rPr>
              <a:t>点击此处添加标题</a:t>
            </a:r>
          </a:p>
        </p:txBody>
      </p:sp>
      <p:sp>
        <p:nvSpPr>
          <p:cNvPr id="15" name="矩形 14"/>
          <p:cNvSpPr/>
          <p:nvPr/>
        </p:nvSpPr>
        <p:spPr>
          <a:xfrm>
            <a:off x="8328321" y="3193271"/>
            <a:ext cx="3223374" cy="1052596"/>
          </a:xfrm>
          <a:prstGeom prst="rect">
            <a:avLst/>
          </a:prstGeom>
        </p:spPr>
        <p:txBody>
          <a:bodyPr wrap="square">
            <a:spAutoFit/>
          </a:bodyPr>
          <a:lstStyle/>
          <a:p>
            <a:pPr algn="ctr" defTabSz="609585">
              <a:lnSpc>
                <a:spcPct val="130000"/>
              </a:lnSpc>
            </a:pPr>
            <a:r>
              <a:rPr lang="zh-CN" altLang="en-US" sz="1600" dirty="0">
                <a:solidFill>
                  <a:schemeClr val="tx1">
                    <a:lumMod val="75000"/>
                    <a:lumOff val="25000"/>
                  </a:schemeClr>
                </a:solidFill>
                <a:cs typeface="+mn-ea"/>
                <a:sym typeface="+mn-lt"/>
              </a:rPr>
              <a:t>添加标题此处添加标题此处添加标题此处添加标题添加标题此处添加标题此处添加标题</a:t>
            </a:r>
          </a:p>
        </p:txBody>
      </p:sp>
      <p:sp>
        <p:nvSpPr>
          <p:cNvPr id="16" name="矩形 15"/>
          <p:cNvSpPr/>
          <p:nvPr/>
        </p:nvSpPr>
        <p:spPr>
          <a:xfrm>
            <a:off x="1239336" y="4943190"/>
            <a:ext cx="2236510" cy="400110"/>
          </a:xfrm>
          <a:prstGeom prst="rect">
            <a:avLst/>
          </a:prstGeom>
          <a:noFill/>
        </p:spPr>
        <p:txBody>
          <a:bodyPr wrap="none">
            <a:spAutoFit/>
          </a:bodyPr>
          <a:lstStyle/>
          <a:p>
            <a:pPr algn="ctr" defTabSz="609585"/>
            <a:r>
              <a:rPr lang="zh-CN" altLang="en-US" sz="2000" b="1" dirty="0">
                <a:solidFill>
                  <a:schemeClr val="accent4"/>
                </a:solidFill>
                <a:cs typeface="+mn-ea"/>
                <a:sym typeface="+mn-lt"/>
              </a:rPr>
              <a:t>点击此处添加标题</a:t>
            </a:r>
          </a:p>
        </p:txBody>
      </p:sp>
      <p:sp>
        <p:nvSpPr>
          <p:cNvPr id="17" name="矩形 16"/>
          <p:cNvSpPr/>
          <p:nvPr/>
        </p:nvSpPr>
        <p:spPr>
          <a:xfrm>
            <a:off x="745904" y="5310660"/>
            <a:ext cx="3223374" cy="1052596"/>
          </a:xfrm>
          <a:prstGeom prst="rect">
            <a:avLst/>
          </a:prstGeom>
        </p:spPr>
        <p:txBody>
          <a:bodyPr wrap="square">
            <a:spAutoFit/>
          </a:bodyPr>
          <a:lstStyle/>
          <a:p>
            <a:pPr algn="ctr" defTabSz="609585">
              <a:lnSpc>
                <a:spcPct val="130000"/>
              </a:lnSpc>
            </a:pPr>
            <a:r>
              <a:rPr lang="zh-CN" altLang="en-US" sz="1600" dirty="0">
                <a:solidFill>
                  <a:schemeClr val="tx1">
                    <a:lumMod val="75000"/>
                    <a:lumOff val="25000"/>
                  </a:schemeClr>
                </a:solidFill>
                <a:cs typeface="+mn-ea"/>
                <a:sym typeface="+mn-lt"/>
              </a:rPr>
              <a:t>添加标题此处添加标题此处添加标题此处添加标题添加标题此处添加标题此处添加标题</a:t>
            </a:r>
          </a:p>
        </p:txBody>
      </p:sp>
      <p:sp>
        <p:nvSpPr>
          <p:cNvPr id="18" name="Text Placeholder 1"/>
          <p:cNvSpPr txBox="1">
            <a:spLocks/>
          </p:cNvSpPr>
          <p:nvPr>
            <p:custDataLst>
              <p:tags r:id="rId1"/>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19" name="Text Placeholder 2"/>
          <p:cNvSpPr txBox="1">
            <a:spLocks/>
          </p:cNvSpPr>
          <p:nvPr>
            <p:custDataLst>
              <p:tags r:id="rId2"/>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3761771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25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 calcmode="lin" valueType="num">
                                      <p:cBhvr>
                                        <p:cTn id="15" dur="500" fill="hold"/>
                                        <p:tgtEl>
                                          <p:spTgt spid="4"/>
                                        </p:tgtEl>
                                        <p:attrNameLst>
                                          <p:attrName>ppt_x</p:attrName>
                                        </p:attrNameLst>
                                      </p:cBhvr>
                                      <p:tavLst>
                                        <p:tav tm="0">
                                          <p:val>
                                            <p:fltVal val="0.5"/>
                                          </p:val>
                                        </p:tav>
                                        <p:tav tm="100000">
                                          <p:val>
                                            <p:strVal val="#ppt_x"/>
                                          </p:val>
                                        </p:tav>
                                      </p:tavLst>
                                    </p:anim>
                                    <p:anim calcmode="lin" valueType="num">
                                      <p:cBhvr>
                                        <p:cTn id="16" dur="500" fill="hold"/>
                                        <p:tgtEl>
                                          <p:spTgt spid="4"/>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 calcmode="lin" valueType="num">
                                      <p:cBhvr>
                                        <p:cTn id="21" dur="500" fill="hold"/>
                                        <p:tgtEl>
                                          <p:spTgt spid="3"/>
                                        </p:tgtEl>
                                        <p:attrNameLst>
                                          <p:attrName>ppt_x</p:attrName>
                                        </p:attrNameLst>
                                      </p:cBhvr>
                                      <p:tavLst>
                                        <p:tav tm="0">
                                          <p:val>
                                            <p:fltVal val="0.5"/>
                                          </p:val>
                                        </p:tav>
                                        <p:tav tm="100000">
                                          <p:val>
                                            <p:strVal val="#ppt_x"/>
                                          </p:val>
                                        </p:tav>
                                      </p:tavLst>
                                    </p:anim>
                                    <p:anim calcmode="lin" valueType="num">
                                      <p:cBhvr>
                                        <p:cTn id="22" dur="500" fill="hold"/>
                                        <p:tgtEl>
                                          <p:spTgt spid="3"/>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75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ppt_x</p:attrName>
                                        </p:attrNameLst>
                                      </p:cBhvr>
                                      <p:tavLst>
                                        <p:tav tm="0">
                                          <p:val>
                                            <p:fltVal val="0.5"/>
                                          </p:val>
                                        </p:tav>
                                        <p:tav tm="100000">
                                          <p:val>
                                            <p:strVal val="#ppt_x"/>
                                          </p:val>
                                        </p:tav>
                                      </p:tavLst>
                                    </p:anim>
                                    <p:anim calcmode="lin" valueType="num">
                                      <p:cBhvr>
                                        <p:cTn id="28" dur="500" fill="hold"/>
                                        <p:tgtEl>
                                          <p:spTgt spid="5"/>
                                        </p:tgtEl>
                                        <p:attrNameLst>
                                          <p:attrName>ppt_y</p:attrName>
                                        </p:attrNameLst>
                                      </p:cBhvr>
                                      <p:tavLst>
                                        <p:tav tm="0">
                                          <p:val>
                                            <p:fltVal val="0.5"/>
                                          </p:val>
                                        </p:tav>
                                        <p:tav tm="100000">
                                          <p:val>
                                            <p:strVal val="#ppt_y"/>
                                          </p:val>
                                        </p:tav>
                                      </p:tavLst>
                                    </p:anim>
                                  </p:childTnLst>
                                </p:cTn>
                              </p:par>
                              <p:par>
                                <p:cTn id="29" presetID="10" presetClass="entr" presetSubtype="0" fill="hold" grpId="0" nodeType="withEffect">
                                  <p:stCondLst>
                                    <p:cond delay="75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10" presetClass="entr" presetSubtype="0" fill="hold" grpId="0" nodeType="withEffect">
                                  <p:stCondLst>
                                    <p:cond delay="75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par>
                                <p:cTn id="35" presetID="10" presetClass="entr" presetSubtype="0" fill="hold" grpId="0" nodeType="withEffect">
                                  <p:stCondLst>
                                    <p:cond delay="75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75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childTnLst>
                          </p:cTn>
                        </p:par>
                        <p:par>
                          <p:cTn id="41" fill="hold">
                            <p:stCondLst>
                              <p:cond delay="1250"/>
                            </p:stCondLst>
                            <p:childTnLst>
                              <p:par>
                                <p:cTn id="42" presetID="53" presetClass="entr" presetSubtype="16" fill="hold" grpId="0" nodeType="afterEffect">
                                  <p:stCondLst>
                                    <p:cond delay="0"/>
                                  </p:stCondLst>
                                  <p:iterate type="lt">
                                    <p:tmPct val="10000"/>
                                  </p:iterate>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transition="in" filter="fade">
                                      <p:cBhvr>
                                        <p:cTn id="46" dur="500"/>
                                        <p:tgtEl>
                                          <p:spTgt spid="10"/>
                                        </p:tgtEl>
                                      </p:cBhvr>
                                    </p:animEffect>
                                  </p:childTnLst>
                                </p:cTn>
                              </p:par>
                              <p:par>
                                <p:cTn id="47" presetID="2" presetClass="entr" presetSubtype="4" fill="hold" grpId="0" nodeType="withEffect">
                                  <p:stCondLst>
                                    <p:cond delay="0"/>
                                  </p:stCondLst>
                                  <p:iterate type="lt">
                                    <p:tmPct val="5000"/>
                                  </p:iterate>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par>
                          <p:cTn id="51" fill="hold">
                            <p:stCondLst>
                              <p:cond delay="2675"/>
                            </p:stCondLst>
                            <p:childTnLst>
                              <p:par>
                                <p:cTn id="52" presetID="53" presetClass="entr" presetSubtype="16" fill="hold" grpId="0" nodeType="afterEffect">
                                  <p:stCondLst>
                                    <p:cond delay="0"/>
                                  </p:stCondLst>
                                  <p:iterate type="lt">
                                    <p:tmPct val="10000"/>
                                  </p:iterate>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Effect transition="in" filter="fade">
                                      <p:cBhvr>
                                        <p:cTn id="56" dur="500"/>
                                        <p:tgtEl>
                                          <p:spTgt spid="12"/>
                                        </p:tgtEl>
                                      </p:cBhvr>
                                    </p:animEffect>
                                  </p:childTnLst>
                                </p:cTn>
                              </p:par>
                              <p:par>
                                <p:cTn id="57" presetID="2" presetClass="entr" presetSubtype="4" fill="hold" grpId="0" nodeType="withEffect">
                                  <p:stCondLst>
                                    <p:cond delay="0"/>
                                  </p:stCondLst>
                                  <p:iterate type="lt">
                                    <p:tmPct val="5000"/>
                                  </p:iterate>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ppt_x"/>
                                          </p:val>
                                        </p:tav>
                                        <p:tav tm="100000">
                                          <p:val>
                                            <p:strVal val="#ppt_x"/>
                                          </p:val>
                                        </p:tav>
                                      </p:tavLst>
                                    </p:anim>
                                    <p:anim calcmode="lin" valueType="num">
                                      <p:cBhvr additive="base">
                                        <p:cTn id="60" dur="500" fill="hold"/>
                                        <p:tgtEl>
                                          <p:spTgt spid="13"/>
                                        </p:tgtEl>
                                        <p:attrNameLst>
                                          <p:attrName>ppt_y</p:attrName>
                                        </p:attrNameLst>
                                      </p:cBhvr>
                                      <p:tavLst>
                                        <p:tav tm="0">
                                          <p:val>
                                            <p:strVal val="1+#ppt_h/2"/>
                                          </p:val>
                                        </p:tav>
                                        <p:tav tm="100000">
                                          <p:val>
                                            <p:strVal val="#ppt_y"/>
                                          </p:val>
                                        </p:tav>
                                      </p:tavLst>
                                    </p:anim>
                                  </p:childTnLst>
                                </p:cTn>
                              </p:par>
                            </p:childTnLst>
                          </p:cTn>
                        </p:par>
                        <p:par>
                          <p:cTn id="61" fill="hold">
                            <p:stCondLst>
                              <p:cond delay="4100"/>
                            </p:stCondLst>
                            <p:childTnLst>
                              <p:par>
                                <p:cTn id="62" presetID="53" presetClass="entr" presetSubtype="16" fill="hold" grpId="0" nodeType="afterEffect">
                                  <p:stCondLst>
                                    <p:cond delay="0"/>
                                  </p:stCondLst>
                                  <p:iterate type="lt">
                                    <p:tmPct val="10000"/>
                                  </p:iterate>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par>
                                <p:cTn id="67" presetID="2" presetClass="entr" presetSubtype="4" fill="hold" grpId="0" nodeType="withEffect">
                                  <p:stCondLst>
                                    <p:cond delay="0"/>
                                  </p:stCondLst>
                                  <p:iterate type="lt">
                                    <p:tmPct val="5000"/>
                                  </p:iterate>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fill="hold"/>
                                        <p:tgtEl>
                                          <p:spTgt spid="15"/>
                                        </p:tgtEl>
                                        <p:attrNameLst>
                                          <p:attrName>ppt_x</p:attrName>
                                        </p:attrNameLst>
                                      </p:cBhvr>
                                      <p:tavLst>
                                        <p:tav tm="0">
                                          <p:val>
                                            <p:strVal val="#ppt_x"/>
                                          </p:val>
                                        </p:tav>
                                        <p:tav tm="100000">
                                          <p:val>
                                            <p:strVal val="#ppt_x"/>
                                          </p:val>
                                        </p:tav>
                                      </p:tavLst>
                                    </p:anim>
                                    <p:anim calcmode="lin" valueType="num">
                                      <p:cBhvr additive="base">
                                        <p:cTn id="70" dur="500" fill="hold"/>
                                        <p:tgtEl>
                                          <p:spTgt spid="15"/>
                                        </p:tgtEl>
                                        <p:attrNameLst>
                                          <p:attrName>ppt_y</p:attrName>
                                        </p:attrNameLst>
                                      </p:cBhvr>
                                      <p:tavLst>
                                        <p:tav tm="0">
                                          <p:val>
                                            <p:strVal val="1+#ppt_h/2"/>
                                          </p:val>
                                        </p:tav>
                                        <p:tav tm="100000">
                                          <p:val>
                                            <p:strVal val="#ppt_y"/>
                                          </p:val>
                                        </p:tav>
                                      </p:tavLst>
                                    </p:anim>
                                  </p:childTnLst>
                                </p:cTn>
                              </p:par>
                            </p:childTnLst>
                          </p:cTn>
                        </p:par>
                        <p:par>
                          <p:cTn id="71" fill="hold">
                            <p:stCondLst>
                              <p:cond delay="5525"/>
                            </p:stCondLst>
                            <p:childTnLst>
                              <p:par>
                                <p:cTn id="72" presetID="53" presetClass="entr" presetSubtype="16" fill="hold" grpId="0" nodeType="afterEffect">
                                  <p:stCondLst>
                                    <p:cond delay="0"/>
                                  </p:stCondLst>
                                  <p:iterate type="lt">
                                    <p:tmPct val="10000"/>
                                  </p:iterate>
                                  <p:childTnLst>
                                    <p:set>
                                      <p:cBhvr>
                                        <p:cTn id="73" dur="1" fill="hold">
                                          <p:stCondLst>
                                            <p:cond delay="0"/>
                                          </p:stCondLst>
                                        </p:cTn>
                                        <p:tgtEl>
                                          <p:spTgt spid="16"/>
                                        </p:tgtEl>
                                        <p:attrNameLst>
                                          <p:attrName>style.visibility</p:attrName>
                                        </p:attrNameLst>
                                      </p:cBhvr>
                                      <p:to>
                                        <p:strVal val="visible"/>
                                      </p:to>
                                    </p:set>
                                    <p:anim calcmode="lin" valueType="num">
                                      <p:cBhvr>
                                        <p:cTn id="74" dur="500" fill="hold"/>
                                        <p:tgtEl>
                                          <p:spTgt spid="16"/>
                                        </p:tgtEl>
                                        <p:attrNameLst>
                                          <p:attrName>ppt_w</p:attrName>
                                        </p:attrNameLst>
                                      </p:cBhvr>
                                      <p:tavLst>
                                        <p:tav tm="0">
                                          <p:val>
                                            <p:fltVal val="0"/>
                                          </p:val>
                                        </p:tav>
                                        <p:tav tm="100000">
                                          <p:val>
                                            <p:strVal val="#ppt_w"/>
                                          </p:val>
                                        </p:tav>
                                      </p:tavLst>
                                    </p:anim>
                                    <p:anim calcmode="lin" valueType="num">
                                      <p:cBhvr>
                                        <p:cTn id="75" dur="500" fill="hold"/>
                                        <p:tgtEl>
                                          <p:spTgt spid="16"/>
                                        </p:tgtEl>
                                        <p:attrNameLst>
                                          <p:attrName>ppt_h</p:attrName>
                                        </p:attrNameLst>
                                      </p:cBhvr>
                                      <p:tavLst>
                                        <p:tav tm="0">
                                          <p:val>
                                            <p:fltVal val="0"/>
                                          </p:val>
                                        </p:tav>
                                        <p:tav tm="100000">
                                          <p:val>
                                            <p:strVal val="#ppt_h"/>
                                          </p:val>
                                        </p:tav>
                                      </p:tavLst>
                                    </p:anim>
                                    <p:animEffect transition="in" filter="fade">
                                      <p:cBhvr>
                                        <p:cTn id="76" dur="500"/>
                                        <p:tgtEl>
                                          <p:spTgt spid="16"/>
                                        </p:tgtEl>
                                      </p:cBhvr>
                                    </p:animEffect>
                                  </p:childTnLst>
                                </p:cTn>
                              </p:par>
                              <p:par>
                                <p:cTn id="77" presetID="2" presetClass="entr" presetSubtype="4" fill="hold" grpId="0" nodeType="withEffect">
                                  <p:stCondLst>
                                    <p:cond delay="0"/>
                                  </p:stCondLst>
                                  <p:iterate type="lt">
                                    <p:tmPct val="5000"/>
                                  </p:iterate>
                                  <p:childTnLst>
                                    <p:set>
                                      <p:cBhvr>
                                        <p:cTn id="78" dur="1" fill="hold">
                                          <p:stCondLst>
                                            <p:cond delay="0"/>
                                          </p:stCondLst>
                                        </p:cTn>
                                        <p:tgtEl>
                                          <p:spTgt spid="17"/>
                                        </p:tgtEl>
                                        <p:attrNameLst>
                                          <p:attrName>style.visibility</p:attrName>
                                        </p:attrNameLst>
                                      </p:cBhvr>
                                      <p:to>
                                        <p:strVal val="visible"/>
                                      </p:to>
                                    </p:set>
                                    <p:anim calcmode="lin" valueType="num">
                                      <p:cBhvr additive="base">
                                        <p:cTn id="79" dur="500" fill="hold"/>
                                        <p:tgtEl>
                                          <p:spTgt spid="17"/>
                                        </p:tgtEl>
                                        <p:attrNameLst>
                                          <p:attrName>ppt_x</p:attrName>
                                        </p:attrNameLst>
                                      </p:cBhvr>
                                      <p:tavLst>
                                        <p:tav tm="0">
                                          <p:val>
                                            <p:strVal val="#ppt_x"/>
                                          </p:val>
                                        </p:tav>
                                        <p:tav tm="100000">
                                          <p:val>
                                            <p:strVal val="#ppt_x"/>
                                          </p:val>
                                        </p:tav>
                                      </p:tavLst>
                                    </p:anim>
                                    <p:anim calcmode="lin" valueType="num">
                                      <p:cBhvr additive="base">
                                        <p:cTn id="8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p:bldP spid="11" grpId="0"/>
      <p:bldP spid="12" grpId="0"/>
      <p:bldP spid="13" grpId="0"/>
      <p:bldP spid="14" grpId="0"/>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_组合 1"/>
          <p:cNvGrpSpPr/>
          <p:nvPr>
            <p:custDataLst>
              <p:tags r:id="rId1"/>
            </p:custDataLst>
          </p:nvPr>
        </p:nvGrpSpPr>
        <p:grpSpPr>
          <a:xfrm>
            <a:off x="5619747" y="1860069"/>
            <a:ext cx="952507" cy="4997956"/>
            <a:chOff x="4214810" y="1395051"/>
            <a:chExt cx="714380" cy="3748467"/>
          </a:xfrm>
          <a:solidFill>
            <a:schemeClr val="accent1"/>
          </a:solidFill>
        </p:grpSpPr>
        <p:cxnSp>
          <p:nvCxnSpPr>
            <p:cNvPr id="3" name="Straight Connector 1"/>
            <p:cNvCxnSpPr/>
            <p:nvPr/>
          </p:nvCxnSpPr>
          <p:spPr>
            <a:xfrm rot="16200000" flipV="1">
              <a:off x="2808398" y="3379120"/>
              <a:ext cx="3528000" cy="795"/>
            </a:xfrm>
            <a:prstGeom prst="line">
              <a:avLst/>
            </a:prstGeom>
            <a:grpFill/>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4" name="Group 2"/>
            <p:cNvGrpSpPr/>
            <p:nvPr/>
          </p:nvGrpSpPr>
          <p:grpSpPr>
            <a:xfrm flipV="1">
              <a:off x="4464843" y="1395051"/>
              <a:ext cx="214314" cy="214667"/>
              <a:chOff x="5786277" y="3143077"/>
              <a:chExt cx="214314" cy="214667"/>
            </a:xfrm>
            <a:grpFill/>
          </p:grpSpPr>
          <p:sp>
            <p:nvSpPr>
              <p:cNvPr id="9" name="Oval 3"/>
              <p:cNvSpPr/>
              <p:nvPr/>
            </p:nvSpPr>
            <p:spPr bwMode="auto">
              <a:xfrm>
                <a:off x="5786277" y="3143077"/>
                <a:ext cx="214314" cy="214667"/>
              </a:xfrm>
              <a:prstGeom prst="ellipse">
                <a:avLst/>
              </a:prstGeom>
              <a:grpFill/>
              <a:ln w="12700" cap="rnd">
                <a:solidFill>
                  <a:schemeClr val="accent1"/>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sp>
            <p:nvSpPr>
              <p:cNvPr id="10" name="Oval 4"/>
              <p:cNvSpPr/>
              <p:nvPr/>
            </p:nvSpPr>
            <p:spPr bwMode="auto">
              <a:xfrm>
                <a:off x="5824377" y="3181239"/>
                <a:ext cx="138114" cy="138342"/>
              </a:xfrm>
              <a:prstGeom prst="ellipse">
                <a:avLst/>
              </a:prstGeom>
              <a:grpFill/>
              <a:ln w="12700" cap="rnd">
                <a:solidFill>
                  <a:schemeClr val="accent1"/>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grpSp>
        <p:sp useBgFill="1">
          <p:nvSpPr>
            <p:cNvPr id="5" name="Oval 6"/>
            <p:cNvSpPr/>
            <p:nvPr/>
          </p:nvSpPr>
          <p:spPr bwMode="auto">
            <a:xfrm flipV="1">
              <a:off x="4516755" y="4069697"/>
              <a:ext cx="110491" cy="110674"/>
            </a:xfrm>
            <a:prstGeom prst="ellipse">
              <a:avLst/>
            </a:prstGeom>
            <a:grpFill/>
            <a:ln w="12700" cap="rnd">
              <a:solidFill>
                <a:schemeClr val="accent1"/>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sp useBgFill="1">
          <p:nvSpPr>
            <p:cNvPr id="6" name="Oval 7"/>
            <p:cNvSpPr/>
            <p:nvPr/>
          </p:nvSpPr>
          <p:spPr bwMode="auto">
            <a:xfrm flipV="1">
              <a:off x="4516755" y="2729610"/>
              <a:ext cx="110491" cy="110674"/>
            </a:xfrm>
            <a:prstGeom prst="ellipse">
              <a:avLst/>
            </a:prstGeom>
            <a:grpFill/>
            <a:ln w="12700" cap="rnd">
              <a:solidFill>
                <a:schemeClr val="accent1"/>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cxnSp>
          <p:nvCxnSpPr>
            <p:cNvPr id="7" name="Straight Connector 9"/>
            <p:cNvCxnSpPr/>
            <p:nvPr/>
          </p:nvCxnSpPr>
          <p:spPr>
            <a:xfrm flipV="1">
              <a:off x="4214810" y="2784493"/>
              <a:ext cx="214314" cy="1588"/>
            </a:xfrm>
            <a:prstGeom prst="line">
              <a:avLst/>
            </a:prstGeom>
            <a:grpFill/>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Straight Connector 11"/>
            <p:cNvCxnSpPr/>
            <p:nvPr/>
          </p:nvCxnSpPr>
          <p:spPr>
            <a:xfrm flipV="1">
              <a:off x="4714876" y="4123901"/>
              <a:ext cx="214314" cy="1588"/>
            </a:xfrm>
            <a:prstGeom prst="line">
              <a:avLst/>
            </a:prstGeom>
            <a:grpFill/>
            <a:ln w="127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1" name="PA_组合 10"/>
          <p:cNvGrpSpPr/>
          <p:nvPr>
            <p:custDataLst>
              <p:tags r:id="rId2"/>
            </p:custDataLst>
          </p:nvPr>
        </p:nvGrpSpPr>
        <p:grpSpPr>
          <a:xfrm>
            <a:off x="781014" y="4425693"/>
            <a:ext cx="4521189" cy="1803678"/>
            <a:chOff x="585760" y="3319269"/>
            <a:chExt cx="3390892" cy="1352758"/>
          </a:xfrm>
        </p:grpSpPr>
        <p:sp>
          <p:nvSpPr>
            <p:cNvPr id="12" name="Rectangle 49"/>
            <p:cNvSpPr/>
            <p:nvPr/>
          </p:nvSpPr>
          <p:spPr>
            <a:xfrm>
              <a:off x="585760" y="3319269"/>
              <a:ext cx="3390892" cy="111554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67" b="1" i="0" u="none" strike="noStrike" kern="1200" cap="none" spc="0" normalizeH="0" baseline="0" noProof="0" dirty="0">
                  <a:ln>
                    <a:noFill/>
                  </a:ln>
                  <a:solidFill>
                    <a:srgbClr val="E84C33"/>
                  </a:solidFill>
                  <a:effectLst/>
                  <a:uLnTx/>
                  <a:uFillTx/>
                  <a:cs typeface="+mn-ea"/>
                  <a:sym typeface="+mn-lt"/>
                </a:rPr>
                <a:t>说明概述</a:t>
              </a:r>
              <a:endParaRPr kumimoji="0" lang="en-US" altLang="zh-CN" sz="1867" b="1" i="0" u="none" strike="noStrike" kern="1200" cap="none" spc="0" normalizeH="0" baseline="0" noProof="0" dirty="0">
                <a:ln>
                  <a:noFill/>
                </a:ln>
                <a:solidFill>
                  <a:srgbClr val="E84C33"/>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1600" b="1" i="0" u="none" strike="noStrike" kern="1200" cap="none" spc="0" normalizeH="0" baseline="0" noProof="0" dirty="0">
                  <a:ln>
                    <a:noFill/>
                  </a:ln>
                  <a:solidFill>
                    <a:srgbClr val="E84C33"/>
                  </a:solidFill>
                  <a:effectLst/>
                  <a:uLnTx/>
                  <a:uFillTx/>
                  <a:cs typeface="+mn-ea"/>
                  <a:sym typeface="+mn-lt"/>
                </a:rPr>
                <a:t>Description Overview</a:t>
              </a:r>
              <a:endParaRPr kumimoji="0" lang="id-ID" sz="933" b="1" i="0" u="none" strike="noStrike" kern="1200" cap="none" spc="0" normalizeH="0" baseline="0" noProof="0" dirty="0">
                <a:ln>
                  <a:noFill/>
                </a:ln>
                <a:solidFill>
                  <a:srgbClr val="E84C33"/>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933" b="0" i="0" u="none" strike="noStrike" kern="1200" cap="none" spc="0" normalizeH="0" baseline="0" noProof="0" dirty="0">
                  <a:ln>
                    <a:noFill/>
                  </a:ln>
                  <a:solidFill>
                    <a:srgbClr val="000000">
                      <a:lumMod val="75000"/>
                      <a:lumOff val="25000"/>
                    </a:srgbClr>
                  </a:solidFill>
                  <a:effectLst/>
                  <a:uLnTx/>
                  <a:uFillTx/>
                  <a:cs typeface="+mn-ea"/>
                  <a:sym typeface="+mn-lt"/>
                </a:rPr>
                <a:t>添加你的饿内容文字，添加你的饿内容文字，添加你的饿内容文字添加你的饿内容文字，添加你的饿内容文字，添加你的饿添加你的饿内容文字，添加你的饿内容文字，添加你的饿内容文字添加你的饿内容文字，添加你的饿内容文字，添加你的饿</a:t>
              </a:r>
              <a:endParaRPr kumimoji="0" lang="id-ID" altLang="zh-CN" sz="933" b="0" i="0" u="none" strike="noStrike" kern="1200" cap="none" spc="0" normalizeH="0" baseline="0" noProof="0" dirty="0">
                <a:ln>
                  <a:noFill/>
                </a:ln>
                <a:solidFill>
                  <a:srgbClr val="000000">
                    <a:lumMod val="75000"/>
                    <a:lumOff val="25000"/>
                  </a:srgb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id-ID" altLang="zh-CN" sz="933" b="0" i="0" u="none" strike="noStrike" kern="1200" cap="none" spc="0" normalizeH="0" baseline="0" noProof="0" dirty="0">
                <a:ln>
                  <a:noFill/>
                </a:ln>
                <a:solidFill>
                  <a:srgbClr val="000000">
                    <a:lumMod val="75000"/>
                    <a:lumOff val="25000"/>
                  </a:srgbClr>
                </a:solidFill>
                <a:effectLst/>
                <a:uLnTx/>
                <a:uFillTx/>
                <a:cs typeface="+mn-ea"/>
                <a:sym typeface="+mn-lt"/>
              </a:endParaRPr>
            </a:p>
          </p:txBody>
        </p:sp>
        <p:grpSp>
          <p:nvGrpSpPr>
            <p:cNvPr id="13" name="Group 51"/>
            <p:cNvGrpSpPr/>
            <p:nvPr/>
          </p:nvGrpSpPr>
          <p:grpSpPr>
            <a:xfrm rot="16200000">
              <a:off x="2280412" y="3861232"/>
              <a:ext cx="1590" cy="1620000"/>
              <a:chOff x="3606793" y="2840642"/>
              <a:chExt cx="1590" cy="1620000"/>
            </a:xfrm>
          </p:grpSpPr>
          <p:cxnSp>
            <p:nvCxnSpPr>
              <p:cNvPr id="14" name="Straight Connector 53"/>
              <p:cNvCxnSpPr/>
              <p:nvPr/>
            </p:nvCxnSpPr>
            <p:spPr>
              <a:xfrm rot="5400000">
                <a:off x="2797587" y="3649848"/>
                <a:ext cx="1620000" cy="158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54"/>
              <p:cNvCxnSpPr/>
              <p:nvPr/>
            </p:nvCxnSpPr>
            <p:spPr>
              <a:xfrm rot="5400000">
                <a:off x="3337589" y="3649848"/>
                <a:ext cx="540000" cy="1588"/>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16" name="PA_组合 15" hidden="1"/>
          <p:cNvGrpSpPr/>
          <p:nvPr>
            <p:custDataLst>
              <p:tags r:id="rId3"/>
            </p:custDataLst>
          </p:nvPr>
        </p:nvGrpSpPr>
        <p:grpSpPr>
          <a:xfrm>
            <a:off x="7404109" y="4005064"/>
            <a:ext cx="3696155" cy="1044731"/>
            <a:chOff x="5553082" y="3003798"/>
            <a:chExt cx="2772116" cy="783548"/>
          </a:xfrm>
        </p:grpSpPr>
        <p:grpSp>
          <p:nvGrpSpPr>
            <p:cNvPr id="17" name="Group 109" hidden="1"/>
            <p:cNvGrpSpPr/>
            <p:nvPr/>
          </p:nvGrpSpPr>
          <p:grpSpPr>
            <a:xfrm>
              <a:off x="5553082" y="3003798"/>
              <a:ext cx="2772116" cy="783548"/>
              <a:chOff x="728314" y="2214560"/>
              <a:chExt cx="2772116" cy="783548"/>
            </a:xfrm>
          </p:grpSpPr>
          <p:grpSp>
            <p:nvGrpSpPr>
              <p:cNvPr id="21" name="Group 67" hidden="1"/>
              <p:cNvGrpSpPr/>
              <p:nvPr/>
            </p:nvGrpSpPr>
            <p:grpSpPr>
              <a:xfrm>
                <a:off x="728314" y="2214560"/>
                <a:ext cx="781278" cy="781278"/>
                <a:chOff x="5657536" y="975756"/>
                <a:chExt cx="781278" cy="781278"/>
              </a:xfrm>
            </p:grpSpPr>
            <p:sp>
              <p:nvSpPr>
                <p:cNvPr id="40" name="Oval 95" hidden="1"/>
                <p:cNvSpPr/>
                <p:nvPr/>
              </p:nvSpPr>
              <p:spPr bwMode="auto">
                <a:xfrm>
                  <a:off x="5658177" y="975756"/>
                  <a:ext cx="779995" cy="781278"/>
                </a:xfrm>
                <a:prstGeom prst="ellipse">
                  <a:avLst/>
                </a:prstGeom>
                <a:noFill/>
                <a:ln w="12700"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grpSp>
              <p:nvGrpSpPr>
                <p:cNvPr id="41" name="Group 73" hidden="1"/>
                <p:cNvGrpSpPr/>
                <p:nvPr/>
              </p:nvGrpSpPr>
              <p:grpSpPr>
                <a:xfrm rot="2700000">
                  <a:off x="5657536" y="975756"/>
                  <a:ext cx="781278" cy="781278"/>
                  <a:chOff x="5657536" y="975756"/>
                  <a:chExt cx="781278" cy="781278"/>
                </a:xfrm>
              </p:grpSpPr>
              <p:grpSp>
                <p:nvGrpSpPr>
                  <p:cNvPr id="42" name="Group 67" hidden="1"/>
                  <p:cNvGrpSpPr/>
                  <p:nvPr/>
                </p:nvGrpSpPr>
                <p:grpSpPr>
                  <a:xfrm>
                    <a:off x="5658177" y="975756"/>
                    <a:ext cx="779995" cy="781278"/>
                    <a:chOff x="5581656" y="899877"/>
                    <a:chExt cx="779995" cy="781278"/>
                  </a:xfrm>
                </p:grpSpPr>
                <p:sp>
                  <p:nvSpPr>
                    <p:cNvPr id="46" name="Arc 101" hidden="1"/>
                    <p:cNvSpPr/>
                    <p:nvPr/>
                  </p:nvSpPr>
                  <p:spPr bwMode="auto">
                    <a:xfrm>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sp>
                  <p:nvSpPr>
                    <p:cNvPr id="47" name="Arc 102" hidden="1"/>
                    <p:cNvSpPr/>
                    <p:nvPr/>
                  </p:nvSpPr>
                  <p:spPr bwMode="auto">
                    <a:xfrm flipV="1">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grpSp>
              <p:grpSp>
                <p:nvGrpSpPr>
                  <p:cNvPr id="43" name="Group 68" hidden="1"/>
                  <p:cNvGrpSpPr/>
                  <p:nvPr/>
                </p:nvGrpSpPr>
                <p:grpSpPr>
                  <a:xfrm rot="16200000">
                    <a:off x="5658177" y="975756"/>
                    <a:ext cx="779995" cy="781278"/>
                    <a:chOff x="5581656" y="899877"/>
                    <a:chExt cx="779995" cy="781278"/>
                  </a:xfrm>
                </p:grpSpPr>
                <p:sp>
                  <p:nvSpPr>
                    <p:cNvPr id="44" name="Arc 99" hidden="1"/>
                    <p:cNvSpPr/>
                    <p:nvPr/>
                  </p:nvSpPr>
                  <p:spPr bwMode="auto">
                    <a:xfrm>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sp>
                  <p:nvSpPr>
                    <p:cNvPr id="45" name="Arc 100" hidden="1"/>
                    <p:cNvSpPr/>
                    <p:nvPr/>
                  </p:nvSpPr>
                  <p:spPr bwMode="auto">
                    <a:xfrm flipV="1">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grpSp>
            </p:grpSp>
          </p:grpSp>
          <p:grpSp>
            <p:nvGrpSpPr>
              <p:cNvPr id="22" name="Group 76" hidden="1"/>
              <p:cNvGrpSpPr/>
              <p:nvPr/>
            </p:nvGrpSpPr>
            <p:grpSpPr>
              <a:xfrm>
                <a:off x="1723733" y="2214560"/>
                <a:ext cx="781278" cy="781278"/>
                <a:chOff x="5657536" y="975756"/>
                <a:chExt cx="781278" cy="781278"/>
              </a:xfrm>
            </p:grpSpPr>
            <p:sp>
              <p:nvSpPr>
                <p:cNvPr id="32" name="Oval 87" hidden="1"/>
                <p:cNvSpPr/>
                <p:nvPr/>
              </p:nvSpPr>
              <p:spPr bwMode="auto">
                <a:xfrm>
                  <a:off x="5658177" y="975756"/>
                  <a:ext cx="779995" cy="781278"/>
                </a:xfrm>
                <a:prstGeom prst="ellipse">
                  <a:avLst/>
                </a:prstGeom>
                <a:noFill/>
                <a:ln w="12700"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grpSp>
              <p:nvGrpSpPr>
                <p:cNvPr id="33" name="Group 73" hidden="1"/>
                <p:cNvGrpSpPr/>
                <p:nvPr/>
              </p:nvGrpSpPr>
              <p:grpSpPr>
                <a:xfrm rot="2700000">
                  <a:off x="5657536" y="975756"/>
                  <a:ext cx="781278" cy="781278"/>
                  <a:chOff x="5657536" y="975756"/>
                  <a:chExt cx="781278" cy="781278"/>
                </a:xfrm>
              </p:grpSpPr>
              <p:grpSp>
                <p:nvGrpSpPr>
                  <p:cNvPr id="34" name="Group 67" hidden="1"/>
                  <p:cNvGrpSpPr/>
                  <p:nvPr/>
                </p:nvGrpSpPr>
                <p:grpSpPr>
                  <a:xfrm>
                    <a:off x="5658177" y="975756"/>
                    <a:ext cx="779995" cy="781278"/>
                    <a:chOff x="5581656" y="899877"/>
                    <a:chExt cx="779995" cy="781278"/>
                  </a:xfrm>
                </p:grpSpPr>
                <p:sp>
                  <p:nvSpPr>
                    <p:cNvPr id="38" name="Arc 93" hidden="1"/>
                    <p:cNvSpPr/>
                    <p:nvPr/>
                  </p:nvSpPr>
                  <p:spPr bwMode="auto">
                    <a:xfrm>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sp>
                  <p:nvSpPr>
                    <p:cNvPr id="39" name="Arc 94" hidden="1"/>
                    <p:cNvSpPr/>
                    <p:nvPr/>
                  </p:nvSpPr>
                  <p:spPr bwMode="auto">
                    <a:xfrm flipV="1">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grpSp>
              <p:grpSp>
                <p:nvGrpSpPr>
                  <p:cNvPr id="35" name="Group 68" hidden="1"/>
                  <p:cNvGrpSpPr/>
                  <p:nvPr/>
                </p:nvGrpSpPr>
                <p:grpSpPr>
                  <a:xfrm rot="16200000">
                    <a:off x="5658177" y="975756"/>
                    <a:ext cx="779995" cy="781278"/>
                    <a:chOff x="5581656" y="899877"/>
                    <a:chExt cx="779995" cy="781278"/>
                  </a:xfrm>
                </p:grpSpPr>
                <p:sp>
                  <p:nvSpPr>
                    <p:cNvPr id="36" name="Arc 91" hidden="1"/>
                    <p:cNvSpPr/>
                    <p:nvPr/>
                  </p:nvSpPr>
                  <p:spPr bwMode="auto">
                    <a:xfrm>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sp>
                  <p:nvSpPr>
                    <p:cNvPr id="37" name="Arc 92" hidden="1"/>
                    <p:cNvSpPr/>
                    <p:nvPr/>
                  </p:nvSpPr>
                  <p:spPr bwMode="auto">
                    <a:xfrm flipV="1">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grpSp>
            </p:grpSp>
          </p:grpSp>
          <p:grpSp>
            <p:nvGrpSpPr>
              <p:cNvPr id="23" name="Group 85" hidden="1"/>
              <p:cNvGrpSpPr/>
              <p:nvPr/>
            </p:nvGrpSpPr>
            <p:grpSpPr>
              <a:xfrm>
                <a:off x="2719152" y="2216830"/>
                <a:ext cx="781278" cy="781278"/>
                <a:chOff x="5657536" y="975756"/>
                <a:chExt cx="781278" cy="781278"/>
              </a:xfrm>
            </p:grpSpPr>
            <p:sp>
              <p:nvSpPr>
                <p:cNvPr id="24" name="Oval 79" hidden="1"/>
                <p:cNvSpPr/>
                <p:nvPr/>
              </p:nvSpPr>
              <p:spPr bwMode="auto">
                <a:xfrm>
                  <a:off x="5658177" y="975756"/>
                  <a:ext cx="779995" cy="781278"/>
                </a:xfrm>
                <a:prstGeom prst="ellipse">
                  <a:avLst/>
                </a:prstGeom>
                <a:noFill/>
                <a:ln w="12700"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grpSp>
              <p:nvGrpSpPr>
                <p:cNvPr id="25" name="Group 73" hidden="1"/>
                <p:cNvGrpSpPr/>
                <p:nvPr/>
              </p:nvGrpSpPr>
              <p:grpSpPr>
                <a:xfrm rot="2700000">
                  <a:off x="5657536" y="975756"/>
                  <a:ext cx="781278" cy="781278"/>
                  <a:chOff x="5657536" y="975756"/>
                  <a:chExt cx="781278" cy="781278"/>
                </a:xfrm>
              </p:grpSpPr>
              <p:grpSp>
                <p:nvGrpSpPr>
                  <p:cNvPr id="26" name="Group 67" hidden="1"/>
                  <p:cNvGrpSpPr/>
                  <p:nvPr/>
                </p:nvGrpSpPr>
                <p:grpSpPr>
                  <a:xfrm>
                    <a:off x="5658177" y="975756"/>
                    <a:ext cx="779995" cy="781278"/>
                    <a:chOff x="5581656" y="899877"/>
                    <a:chExt cx="779995" cy="781278"/>
                  </a:xfrm>
                </p:grpSpPr>
                <p:sp>
                  <p:nvSpPr>
                    <p:cNvPr id="30" name="Arc 85" hidden="1"/>
                    <p:cNvSpPr/>
                    <p:nvPr/>
                  </p:nvSpPr>
                  <p:spPr bwMode="auto">
                    <a:xfrm>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sp>
                  <p:nvSpPr>
                    <p:cNvPr id="31" name="Arc 86" hidden="1"/>
                    <p:cNvSpPr/>
                    <p:nvPr/>
                  </p:nvSpPr>
                  <p:spPr bwMode="auto">
                    <a:xfrm flipV="1">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grpSp>
              <p:grpSp>
                <p:nvGrpSpPr>
                  <p:cNvPr id="27" name="Group 68" hidden="1"/>
                  <p:cNvGrpSpPr/>
                  <p:nvPr/>
                </p:nvGrpSpPr>
                <p:grpSpPr>
                  <a:xfrm rot="16200000">
                    <a:off x="5658177" y="975756"/>
                    <a:ext cx="779995" cy="781278"/>
                    <a:chOff x="5581656" y="899877"/>
                    <a:chExt cx="779995" cy="781278"/>
                  </a:xfrm>
                </p:grpSpPr>
                <p:sp>
                  <p:nvSpPr>
                    <p:cNvPr id="28" name="Arc 83" hidden="1"/>
                    <p:cNvSpPr/>
                    <p:nvPr/>
                  </p:nvSpPr>
                  <p:spPr bwMode="auto">
                    <a:xfrm>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sp>
                  <p:nvSpPr>
                    <p:cNvPr id="29" name="Arc 84" hidden="1"/>
                    <p:cNvSpPr/>
                    <p:nvPr/>
                  </p:nvSpPr>
                  <p:spPr bwMode="auto">
                    <a:xfrm flipV="1">
                      <a:off x="5581656" y="899877"/>
                      <a:ext cx="779995" cy="781278"/>
                    </a:xfrm>
                    <a:prstGeom prst="arc">
                      <a:avLst>
                        <a:gd name="adj1" fmla="val 15517497"/>
                        <a:gd name="adj2" fmla="val 16855044"/>
                      </a:avLst>
                    </a:prstGeom>
                    <a:noFill/>
                    <a:ln w="28575" cap="rnd">
                      <a:solidFill>
                        <a:schemeClr val="accent2"/>
                      </a:solidFill>
                      <a:beve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lumMod val="75000"/>
                            <a:lumOff val="25000"/>
                          </a:srgbClr>
                        </a:solidFill>
                        <a:effectLst/>
                        <a:uLnTx/>
                        <a:uFillTx/>
                        <a:cs typeface="+mn-ea"/>
                        <a:sym typeface="+mn-lt"/>
                      </a:endParaRPr>
                    </a:p>
                  </p:txBody>
                </p:sp>
              </p:grpSp>
            </p:grpSp>
          </p:grpSp>
        </p:grpSp>
        <p:pic>
          <p:nvPicPr>
            <p:cNvPr id="18" name="03_Our Portfolio Round.psd" hidden="1"/>
            <p:cNvPicPr/>
            <p:nvPr/>
          </p:nvPicPr>
          <p:blipFill>
            <a:blip r:embed="rId11" cstate="email">
              <a:extLst>
                <a:ext uri="{28A0092B-C50C-407E-A947-70E740481C1C}">
                  <a14:useLocalDpi xmlns:a14="http://schemas.microsoft.com/office/drawing/2010/main"/>
                </a:ext>
              </a:extLst>
            </a:blip>
            <a:stretch>
              <a:fillRect/>
            </a:stretch>
          </p:blipFill>
          <p:spPr>
            <a:xfrm>
              <a:off x="7586218" y="3038037"/>
              <a:ext cx="712800" cy="712800"/>
            </a:xfrm>
            <a:prstGeom prst="rect">
              <a:avLst/>
            </a:prstGeom>
            <a:ln w="12700">
              <a:noFill/>
              <a:miter lim="400000"/>
            </a:ln>
          </p:spPr>
        </p:pic>
        <p:pic>
          <p:nvPicPr>
            <p:cNvPr id="19" name="03_Our Portfolio Round.psd" hidden="1"/>
            <p:cNvPicPr/>
            <p:nvPr/>
          </p:nvPicPr>
          <p:blipFill>
            <a:blip r:embed="rId12" cstate="email">
              <a:extLst>
                <a:ext uri="{28A0092B-C50C-407E-A947-70E740481C1C}">
                  <a14:useLocalDpi xmlns:a14="http://schemas.microsoft.com/office/drawing/2010/main"/>
                </a:ext>
              </a:extLst>
            </a:blip>
            <a:stretch>
              <a:fillRect/>
            </a:stretch>
          </p:blipFill>
          <p:spPr>
            <a:xfrm>
              <a:off x="6582739" y="3044032"/>
              <a:ext cx="712800" cy="712800"/>
            </a:xfrm>
            <a:prstGeom prst="rect">
              <a:avLst/>
            </a:prstGeom>
            <a:ln w="12700">
              <a:noFill/>
              <a:miter lim="400000"/>
            </a:ln>
          </p:spPr>
        </p:pic>
        <p:pic>
          <p:nvPicPr>
            <p:cNvPr id="20" name="03_Our Portfolio Round.psd" hidden="1"/>
            <p:cNvPicPr/>
            <p:nvPr/>
          </p:nvPicPr>
          <p:blipFill>
            <a:blip r:embed="rId13" cstate="email">
              <a:extLst>
                <a:ext uri="{28A0092B-C50C-407E-A947-70E740481C1C}">
                  <a14:useLocalDpi xmlns:a14="http://schemas.microsoft.com/office/drawing/2010/main"/>
                </a:ext>
              </a:extLst>
            </a:blip>
            <a:stretch>
              <a:fillRect/>
            </a:stretch>
          </p:blipFill>
          <p:spPr>
            <a:xfrm>
              <a:off x="5595380" y="3044032"/>
              <a:ext cx="712800" cy="712800"/>
            </a:xfrm>
            <a:prstGeom prst="rect">
              <a:avLst/>
            </a:prstGeom>
            <a:ln w="12700">
              <a:noFill/>
              <a:miter lim="400000"/>
            </a:ln>
          </p:spPr>
        </p:pic>
      </p:grpSp>
      <p:grpSp>
        <p:nvGrpSpPr>
          <p:cNvPr id="48" name="PA_组合 47" hidden="1"/>
          <p:cNvGrpSpPr/>
          <p:nvPr>
            <p:custDataLst>
              <p:tags r:id="rId4"/>
            </p:custDataLst>
          </p:nvPr>
        </p:nvGrpSpPr>
        <p:grpSpPr>
          <a:xfrm>
            <a:off x="1666844" y="2400323"/>
            <a:ext cx="2762269" cy="1828275"/>
            <a:chOff x="1250133" y="1800242"/>
            <a:chExt cx="2071702" cy="1371206"/>
          </a:xfrm>
        </p:grpSpPr>
        <p:sp>
          <p:nvSpPr>
            <p:cNvPr id="49" name="Rounded Rectangle 122" hidden="1"/>
            <p:cNvSpPr/>
            <p:nvPr/>
          </p:nvSpPr>
          <p:spPr>
            <a:xfrm>
              <a:off x="1250133" y="1800242"/>
              <a:ext cx="2071702" cy="1371206"/>
            </a:xfrm>
            <a:prstGeom prst="roundRect">
              <a:avLst>
                <a:gd name="adj" fmla="val 8331"/>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0000">
                    <a:lumMod val="75000"/>
                    <a:lumOff val="25000"/>
                  </a:srgbClr>
                </a:solidFill>
                <a:effectLst/>
                <a:uLnTx/>
                <a:uFillTx/>
                <a:cs typeface="+mn-ea"/>
                <a:sym typeface="+mn-lt"/>
              </a:endParaRPr>
            </a:p>
          </p:txBody>
        </p:sp>
        <p:pic>
          <p:nvPicPr>
            <p:cNvPr id="50" name="图片 49" hidden="1"/>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a:xfrm>
              <a:off x="1285852" y="1857370"/>
              <a:ext cx="2000264" cy="1256950"/>
            </a:xfrm>
            <a:custGeom>
              <a:avLst/>
              <a:gdLst>
                <a:gd name="connsiteX0" fmla="*/ 104717 w 2000264"/>
                <a:gd name="connsiteY0" fmla="*/ 0 h 1256950"/>
                <a:gd name="connsiteX1" fmla="*/ 1895547 w 2000264"/>
                <a:gd name="connsiteY1" fmla="*/ 0 h 1256950"/>
                <a:gd name="connsiteX2" fmla="*/ 2000264 w 2000264"/>
                <a:gd name="connsiteY2" fmla="*/ 104717 h 1256950"/>
                <a:gd name="connsiteX3" fmla="*/ 2000264 w 2000264"/>
                <a:gd name="connsiteY3" fmla="*/ 1152233 h 1256950"/>
                <a:gd name="connsiteX4" fmla="*/ 1895547 w 2000264"/>
                <a:gd name="connsiteY4" fmla="*/ 1256950 h 1256950"/>
                <a:gd name="connsiteX5" fmla="*/ 104717 w 2000264"/>
                <a:gd name="connsiteY5" fmla="*/ 1256950 h 1256950"/>
                <a:gd name="connsiteX6" fmla="*/ 0 w 2000264"/>
                <a:gd name="connsiteY6" fmla="*/ 1152233 h 1256950"/>
                <a:gd name="connsiteX7" fmla="*/ 0 w 2000264"/>
                <a:gd name="connsiteY7" fmla="*/ 104717 h 1256950"/>
                <a:gd name="connsiteX8" fmla="*/ 104717 w 2000264"/>
                <a:gd name="connsiteY8" fmla="*/ 0 h 125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0264" h="1256950">
                  <a:moveTo>
                    <a:pt x="104717" y="0"/>
                  </a:moveTo>
                  <a:lnTo>
                    <a:pt x="1895547" y="0"/>
                  </a:lnTo>
                  <a:cubicBezTo>
                    <a:pt x="1953381" y="0"/>
                    <a:pt x="2000264" y="46883"/>
                    <a:pt x="2000264" y="104717"/>
                  </a:cubicBezTo>
                  <a:lnTo>
                    <a:pt x="2000264" y="1152233"/>
                  </a:lnTo>
                  <a:cubicBezTo>
                    <a:pt x="2000264" y="1210067"/>
                    <a:pt x="1953381" y="1256950"/>
                    <a:pt x="1895547" y="1256950"/>
                  </a:cubicBezTo>
                  <a:lnTo>
                    <a:pt x="104717" y="1256950"/>
                  </a:lnTo>
                  <a:cubicBezTo>
                    <a:pt x="46883" y="1256950"/>
                    <a:pt x="0" y="1210067"/>
                    <a:pt x="0" y="1152233"/>
                  </a:cubicBezTo>
                  <a:lnTo>
                    <a:pt x="0" y="104717"/>
                  </a:lnTo>
                  <a:cubicBezTo>
                    <a:pt x="0" y="46883"/>
                    <a:pt x="46883" y="0"/>
                    <a:pt x="104717" y="0"/>
                  </a:cubicBezTo>
                  <a:close/>
                </a:path>
              </a:pathLst>
            </a:custGeom>
          </p:spPr>
        </p:pic>
      </p:grpSp>
      <p:grpSp>
        <p:nvGrpSpPr>
          <p:cNvPr id="51" name="PA_组合 50"/>
          <p:cNvGrpSpPr/>
          <p:nvPr>
            <p:custDataLst>
              <p:tags r:id="rId5"/>
            </p:custDataLst>
          </p:nvPr>
        </p:nvGrpSpPr>
        <p:grpSpPr>
          <a:xfrm>
            <a:off x="7188970" y="2181635"/>
            <a:ext cx="3782383" cy="1818108"/>
            <a:chOff x="5391727" y="1636226"/>
            <a:chExt cx="2836787" cy="1363581"/>
          </a:xfrm>
        </p:grpSpPr>
        <p:grpSp>
          <p:nvGrpSpPr>
            <p:cNvPr id="52" name="Group 42"/>
            <p:cNvGrpSpPr/>
            <p:nvPr/>
          </p:nvGrpSpPr>
          <p:grpSpPr>
            <a:xfrm>
              <a:off x="5731783" y="1636226"/>
              <a:ext cx="720000" cy="197722"/>
              <a:chOff x="446753" y="2755392"/>
              <a:chExt cx="720000" cy="197722"/>
            </a:xfrm>
            <a:effectLst>
              <a:outerShdw blurRad="50800" dist="38100" dir="5400000" algn="t" rotWithShape="0">
                <a:prstClr val="black">
                  <a:alpha val="40000"/>
                </a:prstClr>
              </a:outerShdw>
            </a:effectLst>
          </p:grpSpPr>
          <p:sp>
            <p:nvSpPr>
              <p:cNvPr id="55" name="Rounded Rectangle 43"/>
              <p:cNvSpPr/>
              <p:nvPr/>
            </p:nvSpPr>
            <p:spPr>
              <a:xfrm>
                <a:off x="446753" y="2773114"/>
                <a:ext cx="720000" cy="180000"/>
              </a:xfrm>
              <a:prstGeom prst="roundRect">
                <a:avLst>
                  <a:gd name="adj" fmla="val 46832"/>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400" b="1" i="0" u="none" strike="noStrike" kern="1200" cap="none" spc="0" normalizeH="0" baseline="0" noProof="0">
                  <a:ln>
                    <a:noFill/>
                  </a:ln>
                  <a:solidFill>
                    <a:srgbClr val="FFFFFF"/>
                  </a:solidFill>
                  <a:effectLst/>
                  <a:uLnTx/>
                  <a:uFillTx/>
                  <a:cs typeface="+mn-ea"/>
                  <a:sym typeface="+mn-lt"/>
                </a:endParaRPr>
              </a:p>
            </p:txBody>
          </p:sp>
          <p:sp>
            <p:nvSpPr>
              <p:cNvPr id="56" name="TextBox 199"/>
              <p:cNvSpPr txBox="1"/>
              <p:nvPr/>
            </p:nvSpPr>
            <p:spPr>
              <a:xfrm>
                <a:off x="533122" y="2755392"/>
                <a:ext cx="547265" cy="19240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67" b="1" i="0" u="none" strike="noStrike" kern="1200" cap="none" spc="0" normalizeH="0" baseline="0" noProof="0" dirty="0">
                    <a:ln>
                      <a:noFill/>
                    </a:ln>
                    <a:solidFill>
                      <a:srgbClr val="FFFFFF"/>
                    </a:solidFill>
                    <a:effectLst/>
                    <a:uLnTx/>
                    <a:uFillTx/>
                    <a:cs typeface="+mn-ea"/>
                    <a:sym typeface="+mn-lt"/>
                  </a:rPr>
                  <a:t>补充说明</a:t>
                </a:r>
                <a:endParaRPr kumimoji="0" lang="id-ID" sz="1067" b="1" i="0" u="none" strike="noStrike" kern="1200" cap="none" spc="0" normalizeH="0" baseline="0" noProof="0" dirty="0">
                  <a:ln>
                    <a:noFill/>
                  </a:ln>
                  <a:solidFill>
                    <a:srgbClr val="FFFFFF"/>
                  </a:solidFill>
                  <a:effectLst/>
                  <a:uLnTx/>
                  <a:uFillTx/>
                  <a:cs typeface="+mn-ea"/>
                  <a:sym typeface="+mn-lt"/>
                </a:endParaRPr>
              </a:p>
            </p:txBody>
          </p:sp>
        </p:grpSp>
        <p:sp>
          <p:nvSpPr>
            <p:cNvPr id="53" name="Isosceles Triangle 52"/>
            <p:cNvSpPr/>
            <p:nvPr/>
          </p:nvSpPr>
          <p:spPr>
            <a:xfrm rot="5400000">
              <a:off x="5377928" y="2097951"/>
              <a:ext cx="200092" cy="17249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a:ln>
                  <a:noFill/>
                </a:ln>
                <a:solidFill>
                  <a:srgbClr val="000000">
                    <a:lumMod val="75000"/>
                    <a:lumOff val="25000"/>
                  </a:srgbClr>
                </a:solidFill>
                <a:effectLst/>
                <a:uLnTx/>
                <a:uFillTx/>
                <a:cs typeface="+mn-ea"/>
                <a:sym typeface="+mn-lt"/>
              </a:endParaRPr>
            </a:p>
          </p:txBody>
        </p:sp>
        <p:sp>
          <p:nvSpPr>
            <p:cNvPr id="54" name="TextBox 212"/>
            <p:cNvSpPr txBox="1"/>
            <p:nvPr/>
          </p:nvSpPr>
          <p:spPr>
            <a:xfrm>
              <a:off x="5636226" y="1995686"/>
              <a:ext cx="2592288" cy="100412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00000">
                      <a:lumMod val="75000"/>
                      <a:lumOff val="25000"/>
                    </a:srgbClr>
                  </a:solidFill>
                  <a:effectLst/>
                  <a:uLnTx/>
                  <a:uFillTx/>
                  <a:cs typeface="+mn-ea"/>
                  <a:sym typeface="+mn-lt"/>
                </a:rPr>
                <a:t>添加你的饿内容文字，添加你的饿内容文字，添加你的饿内容文字添加你的饿内容文字，添加你的饿内容文字，添加你的饿</a:t>
              </a:r>
              <a:endParaRPr kumimoji="0" lang="en-US" altLang="zh-CN" sz="900" b="0" i="0" u="none" strike="noStrike" kern="1200" cap="none" spc="0" normalizeH="0" baseline="0" noProof="0" dirty="0">
                <a:ln>
                  <a:noFill/>
                </a:ln>
                <a:solidFill>
                  <a:srgbClr val="000000">
                    <a:lumMod val="75000"/>
                    <a:lumOff val="25000"/>
                  </a:srgb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000000">
                    <a:lumMod val="75000"/>
                    <a:lumOff val="25000"/>
                  </a:srgb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00000">
                      <a:lumMod val="75000"/>
                      <a:lumOff val="25000"/>
                    </a:srgbClr>
                  </a:solidFill>
                  <a:effectLst/>
                  <a:uLnTx/>
                  <a:uFillTx/>
                  <a:cs typeface="+mn-ea"/>
                  <a:sym typeface="+mn-lt"/>
                </a:rPr>
                <a:t>添加你的饿内容文字，添加你的饿内容文字，添加你的饿内容文字添加你的饿内容文字，添加你的饿内容文字，添加你的饿</a:t>
              </a:r>
              <a:endParaRPr kumimoji="0" lang="en-US" altLang="zh-CN" sz="900" b="0" i="0" u="none" strike="noStrike" kern="1200" cap="none" spc="0" normalizeH="0" baseline="0" noProof="0" dirty="0">
                <a:ln>
                  <a:noFill/>
                </a:ln>
                <a:solidFill>
                  <a:srgbClr val="000000">
                    <a:lumMod val="75000"/>
                    <a:lumOff val="25000"/>
                  </a:srgb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id-ID" sz="900" b="0" i="0" u="none" strike="noStrike" kern="1200" cap="none" spc="0" normalizeH="0" baseline="0" noProof="0" dirty="0">
                <a:ln>
                  <a:noFill/>
                </a:ln>
                <a:solidFill>
                  <a:srgbClr val="000000">
                    <a:lumMod val="75000"/>
                    <a:lumOff val="25000"/>
                  </a:srgbClr>
                </a:solidFill>
                <a:effectLst/>
                <a:uLnTx/>
                <a:uFillTx/>
                <a:cs typeface="+mn-ea"/>
                <a:sym typeface="+mn-lt"/>
              </a:endParaRPr>
            </a:p>
          </p:txBody>
        </p:sp>
      </p:grpSp>
      <p:sp>
        <p:nvSpPr>
          <p:cNvPr id="57" name="PA_文本框 213"/>
          <p:cNvSpPr txBox="1"/>
          <p:nvPr>
            <p:custDataLst>
              <p:tags r:id="rId6"/>
            </p:custDataLst>
          </p:nvPr>
        </p:nvSpPr>
        <p:spPr>
          <a:xfrm>
            <a:off x="7514968" y="5182400"/>
            <a:ext cx="3456384" cy="497508"/>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933" b="0" i="0" u="none" strike="noStrike" kern="1200" cap="none" spc="0" normalizeH="0" baseline="0" noProof="0" dirty="0">
                <a:ln>
                  <a:noFill/>
                </a:ln>
                <a:solidFill>
                  <a:srgbClr val="000000">
                    <a:lumMod val="75000"/>
                    <a:lumOff val="25000"/>
                  </a:srgbClr>
                </a:solidFill>
                <a:effectLst/>
                <a:uLnTx/>
                <a:uFillTx/>
                <a:cs typeface="+mn-ea"/>
                <a:sym typeface="+mn-lt"/>
              </a:rPr>
              <a:t>添加你的饿内容文字，添加你的饿内容文字，添加你的饿内容文字添加你的饿内容文字，添加你的饿内容文字，添加你的饿</a:t>
            </a:r>
            <a:endParaRPr kumimoji="0" lang="id-ID" sz="933" b="0"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58" name="Rectangle 37"/>
          <p:cNvSpPr/>
          <p:nvPr/>
        </p:nvSpPr>
        <p:spPr>
          <a:xfrm>
            <a:off x="1440000" y="6810024"/>
            <a:ext cx="9312000" cy="48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a:ln>
                <a:noFill/>
              </a:ln>
              <a:solidFill>
                <a:srgbClr val="000000">
                  <a:lumMod val="75000"/>
                  <a:lumOff val="25000"/>
                </a:srgbClr>
              </a:solidFill>
              <a:effectLst/>
              <a:uLnTx/>
              <a:uFillTx/>
              <a:cs typeface="+mn-ea"/>
              <a:sym typeface="+mn-lt"/>
            </a:endParaRPr>
          </a:p>
        </p:txBody>
      </p:sp>
      <p:pic>
        <p:nvPicPr>
          <p:cNvPr id="66" name="图片占位符 65" descr="图片包含 室内, 平面, 天花板, 机场&#10;&#10;已生成极高可信度的说明"/>
          <p:cNvPicPr>
            <a:picLocks noGrp="1" noChangeAspect="1"/>
          </p:cNvPicPr>
          <p:nvPr>
            <p:ph type="pic" sz="quarter" idx="13"/>
          </p:nvPr>
        </p:nvPicPr>
        <p:blipFill>
          <a:blip r:embed="rId15" cstate="email">
            <a:extLst>
              <a:ext uri="{28A0092B-C50C-407E-A947-70E740481C1C}">
                <a14:useLocalDpi xmlns:a14="http://schemas.microsoft.com/office/drawing/2010/main"/>
              </a:ext>
            </a:extLst>
          </a:blip>
          <a:srcRect/>
          <a:stretch>
            <a:fillRect/>
          </a:stretch>
        </p:blipFill>
        <p:spPr/>
      </p:pic>
      <p:pic>
        <p:nvPicPr>
          <p:cNvPr id="68" name="图片占位符 67" descr="图片包含 室内, 火车, 建筑物, 雪花&#10;&#10;已生成极高可信度的说明"/>
          <p:cNvPicPr>
            <a:picLocks noGrp="1" noChangeAspect="1"/>
          </p:cNvPicPr>
          <p:nvPr>
            <p:ph type="pic" sz="quarter" idx="14"/>
          </p:nvPr>
        </p:nvPicPr>
        <p:blipFill>
          <a:blip r:embed="rId16" cstate="email">
            <a:extLst>
              <a:ext uri="{28A0092B-C50C-407E-A947-70E740481C1C}">
                <a14:useLocalDpi xmlns:a14="http://schemas.microsoft.com/office/drawing/2010/main"/>
              </a:ext>
            </a:extLst>
          </a:blip>
          <a:srcRect/>
          <a:stretch>
            <a:fillRect/>
          </a:stretch>
        </p:blipFill>
        <p:spPr/>
      </p:pic>
      <p:pic>
        <p:nvPicPr>
          <p:cNvPr id="70" name="图片占位符 69" descr="图片包含 天花板, 室内, 建筑物, 平面&#10;&#10;已生成极高可信度的说明"/>
          <p:cNvPicPr>
            <a:picLocks noGrp="1" noChangeAspect="1"/>
          </p:cNvPicPr>
          <p:nvPr>
            <p:ph type="pic" sz="quarter" idx="15"/>
          </p:nvPr>
        </p:nvPicPr>
        <p:blipFill>
          <a:blip r:embed="rId17" cstate="email">
            <a:extLst>
              <a:ext uri="{28A0092B-C50C-407E-A947-70E740481C1C}">
                <a14:useLocalDpi xmlns:a14="http://schemas.microsoft.com/office/drawing/2010/main"/>
              </a:ext>
            </a:extLst>
          </a:blip>
          <a:srcRect/>
          <a:stretch>
            <a:fillRect/>
          </a:stretch>
        </p:blipFill>
        <p:spPr/>
      </p:pic>
      <p:pic>
        <p:nvPicPr>
          <p:cNvPr id="72" name="图片占位符 71" descr="图片包含 室内, 建筑物, 餐桌&#10;&#10;已生成极高可信度的说明"/>
          <p:cNvPicPr>
            <a:picLocks noGrp="1" noChangeAspect="1"/>
          </p:cNvPicPr>
          <p:nvPr>
            <p:ph type="pic" sz="quarter" idx="16"/>
          </p:nvPr>
        </p:nvPicPr>
        <p:blipFill>
          <a:blip r:embed="rId18" cstate="email">
            <a:extLst>
              <a:ext uri="{28A0092B-C50C-407E-A947-70E740481C1C}">
                <a14:useLocalDpi xmlns:a14="http://schemas.microsoft.com/office/drawing/2010/main"/>
              </a:ext>
            </a:extLst>
          </a:blip>
          <a:srcRect/>
          <a:stretch>
            <a:fillRect/>
          </a:stretch>
        </p:blipFill>
        <p:spPr/>
      </p:pic>
      <p:sp>
        <p:nvSpPr>
          <p:cNvPr id="63" name="Text Placeholder 1"/>
          <p:cNvSpPr txBox="1">
            <a:spLocks/>
          </p:cNvSpPr>
          <p:nvPr>
            <p:custDataLst>
              <p:tags r:id="rId7"/>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64" name="Text Placeholder 2"/>
          <p:cNvSpPr txBox="1">
            <a:spLocks/>
          </p:cNvSpPr>
          <p:nvPr>
            <p:custDataLst>
              <p:tags r:id="rId8"/>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685609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5" presetClass="entr" presetSubtype="10" fill="hold" nodeType="withEffect">
                                  <p:stCondLst>
                                    <p:cond delay="500"/>
                                  </p:stCondLst>
                                  <p:childTnLst>
                                    <p:set>
                                      <p:cBhvr>
                                        <p:cTn id="9" dur="1" fill="hold">
                                          <p:stCondLst>
                                            <p:cond delay="0"/>
                                          </p:stCondLst>
                                        </p:cTn>
                                        <p:tgtEl>
                                          <p:spTgt spid="48"/>
                                        </p:tgtEl>
                                        <p:attrNameLst>
                                          <p:attrName>style.visibility</p:attrName>
                                        </p:attrNameLst>
                                      </p:cBhvr>
                                      <p:to>
                                        <p:strVal val="visible"/>
                                      </p:to>
                                    </p:set>
                                    <p:animEffect transition="in" filter="checkerboard(across)">
                                      <p:cBhvr>
                                        <p:cTn id="10" dur="500"/>
                                        <p:tgtEl>
                                          <p:spTgt spid="48"/>
                                        </p:tgtEl>
                                      </p:cBhvr>
                                    </p:animEffect>
                                  </p:childTnLst>
                                </p:cTn>
                              </p:par>
                              <p:par>
                                <p:cTn id="11" presetID="47" presetClass="entr" presetSubtype="0" fill="hold" nodeType="withEffect">
                                  <p:stCondLst>
                                    <p:cond delay="100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anim calcmode="lin" valueType="num">
                                      <p:cBhvr>
                                        <p:cTn id="14" dur="500" fill="hold"/>
                                        <p:tgtEl>
                                          <p:spTgt spid="11"/>
                                        </p:tgtEl>
                                        <p:attrNameLst>
                                          <p:attrName>ppt_x</p:attrName>
                                        </p:attrNameLst>
                                      </p:cBhvr>
                                      <p:tavLst>
                                        <p:tav tm="0">
                                          <p:val>
                                            <p:strVal val="#ppt_x"/>
                                          </p:val>
                                        </p:tav>
                                        <p:tav tm="100000">
                                          <p:val>
                                            <p:strVal val="#ppt_x"/>
                                          </p:val>
                                        </p:tav>
                                      </p:tavLst>
                                    </p:anim>
                                    <p:anim calcmode="lin" valueType="num">
                                      <p:cBhvr>
                                        <p:cTn id="15" dur="500" fill="hold"/>
                                        <p:tgtEl>
                                          <p:spTgt spid="11"/>
                                        </p:tgtEl>
                                        <p:attrNameLst>
                                          <p:attrName>ppt_y</p:attrName>
                                        </p:attrNameLst>
                                      </p:cBhvr>
                                      <p:tavLst>
                                        <p:tav tm="0">
                                          <p:val>
                                            <p:strVal val="#ppt_y-.1"/>
                                          </p:val>
                                        </p:tav>
                                        <p:tav tm="100000">
                                          <p:val>
                                            <p:strVal val="#ppt_y"/>
                                          </p:val>
                                        </p:tav>
                                      </p:tavLst>
                                    </p:anim>
                                  </p:childTnLst>
                                </p:cTn>
                              </p:par>
                              <p:par>
                                <p:cTn id="16" presetID="14" presetClass="entr" presetSubtype="10" fill="hold" nodeType="withEffect">
                                  <p:stCondLst>
                                    <p:cond delay="1500"/>
                                  </p:stCondLst>
                                  <p:childTnLst>
                                    <p:set>
                                      <p:cBhvr>
                                        <p:cTn id="17" dur="1" fill="hold">
                                          <p:stCondLst>
                                            <p:cond delay="0"/>
                                          </p:stCondLst>
                                        </p:cTn>
                                        <p:tgtEl>
                                          <p:spTgt spid="51"/>
                                        </p:tgtEl>
                                        <p:attrNameLst>
                                          <p:attrName>style.visibility</p:attrName>
                                        </p:attrNameLst>
                                      </p:cBhvr>
                                      <p:to>
                                        <p:strVal val="visible"/>
                                      </p:to>
                                    </p:set>
                                    <p:animEffect transition="in" filter="randombar(horizontal)">
                                      <p:cBhvr>
                                        <p:cTn id="18" dur="500"/>
                                        <p:tgtEl>
                                          <p:spTgt spid="51"/>
                                        </p:tgtEl>
                                      </p:cBhvr>
                                    </p:animEffect>
                                  </p:childTnLst>
                                </p:cTn>
                              </p:par>
                              <p:par>
                                <p:cTn id="19" presetID="53" presetClass="entr" presetSubtype="16" fill="hold" nodeType="withEffect">
                                  <p:stCondLst>
                                    <p:cond delay="200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par>
                                <p:cTn id="24" presetID="14" presetClass="entr" presetSubtype="10" fill="hold" grpId="0" nodeType="withEffect">
                                  <p:stCondLst>
                                    <p:cond delay="2500"/>
                                  </p:stCondLst>
                                  <p:childTnLst>
                                    <p:set>
                                      <p:cBhvr>
                                        <p:cTn id="25" dur="1" fill="hold">
                                          <p:stCondLst>
                                            <p:cond delay="0"/>
                                          </p:stCondLst>
                                        </p:cTn>
                                        <p:tgtEl>
                                          <p:spTgt spid="57"/>
                                        </p:tgtEl>
                                        <p:attrNameLst>
                                          <p:attrName>style.visibility</p:attrName>
                                        </p:attrNameLst>
                                      </p:cBhvr>
                                      <p:to>
                                        <p:strVal val="visible"/>
                                      </p:to>
                                    </p:set>
                                    <p:animEffect transition="in" filter="randombar(horizontal)">
                                      <p:cBhvr>
                                        <p:cTn id="2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890059" y="1796819"/>
            <a:ext cx="2179108" cy="3313680"/>
            <a:chOff x="889529" y="1758950"/>
            <a:chExt cx="2179109" cy="3314520"/>
          </a:xfrm>
        </p:grpSpPr>
        <p:sp>
          <p:nvSpPr>
            <p:cNvPr id="3" name="椭圆 2"/>
            <p:cNvSpPr/>
            <p:nvPr/>
          </p:nvSpPr>
          <p:spPr>
            <a:xfrm>
              <a:off x="915988" y="1758950"/>
              <a:ext cx="2152650" cy="21531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bg1"/>
                </a:solidFill>
                <a:cs typeface="+mn-ea"/>
                <a:sym typeface="+mn-lt"/>
              </a:endParaRPr>
            </a:p>
          </p:txBody>
        </p:sp>
        <p:sp>
          <p:nvSpPr>
            <p:cNvPr id="4" name="下箭头 9"/>
            <p:cNvSpPr/>
            <p:nvPr/>
          </p:nvSpPr>
          <p:spPr>
            <a:xfrm>
              <a:off x="1491722" y="3268516"/>
              <a:ext cx="1001183" cy="1285143"/>
            </a:xfrm>
            <a:prstGeom prst="downArrow">
              <a:avLst>
                <a:gd name="adj1" fmla="val 50000"/>
                <a:gd name="adj2" fmla="val 5415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bg1"/>
                </a:solidFill>
                <a:cs typeface="+mn-ea"/>
                <a:sym typeface="+mn-lt"/>
              </a:endParaRPr>
            </a:p>
          </p:txBody>
        </p:sp>
        <p:sp>
          <p:nvSpPr>
            <p:cNvPr id="5" name="文本框 3"/>
            <p:cNvSpPr txBox="1">
              <a:spLocks noChangeArrowheads="1"/>
            </p:cNvSpPr>
            <p:nvPr/>
          </p:nvSpPr>
          <p:spPr bwMode="auto">
            <a:xfrm>
              <a:off x="889529" y="2317846"/>
              <a:ext cx="2152650" cy="708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4000" dirty="0">
                  <a:solidFill>
                    <a:schemeClr val="bg1"/>
                  </a:solidFill>
                  <a:latin typeface="+mn-lt"/>
                  <a:ea typeface="+mn-ea"/>
                  <a:cs typeface="+mn-ea"/>
                  <a:sym typeface="+mn-lt"/>
                </a:rPr>
                <a:t>标题</a:t>
              </a:r>
            </a:p>
          </p:txBody>
        </p:sp>
        <p:sp>
          <p:nvSpPr>
            <p:cNvPr id="6" name="文本框 46"/>
            <p:cNvSpPr txBox="1">
              <a:spLocks noChangeArrowheads="1"/>
            </p:cNvSpPr>
            <p:nvPr/>
          </p:nvSpPr>
          <p:spPr bwMode="auto">
            <a:xfrm>
              <a:off x="889529" y="3048097"/>
              <a:ext cx="2152650"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a:solidFill>
                    <a:schemeClr val="bg1"/>
                  </a:solidFill>
                  <a:latin typeface="+mn-lt"/>
                  <a:ea typeface="+mn-ea"/>
                  <a:cs typeface="+mn-ea"/>
                  <a:sym typeface="+mn-lt"/>
                </a:rPr>
                <a:t>标题文字</a:t>
              </a:r>
            </a:p>
          </p:txBody>
        </p:sp>
        <p:sp>
          <p:nvSpPr>
            <p:cNvPr id="7" name="文本框 50"/>
            <p:cNvSpPr txBox="1">
              <a:spLocks noChangeArrowheads="1"/>
            </p:cNvSpPr>
            <p:nvPr/>
          </p:nvSpPr>
          <p:spPr bwMode="auto">
            <a:xfrm>
              <a:off x="915988" y="4611688"/>
              <a:ext cx="2152650"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dirty="0">
                  <a:solidFill>
                    <a:schemeClr val="tx1">
                      <a:lumMod val="75000"/>
                      <a:lumOff val="25000"/>
                    </a:schemeClr>
                  </a:solidFill>
                  <a:latin typeface="+mn-lt"/>
                  <a:ea typeface="+mn-ea"/>
                  <a:cs typeface="+mn-ea"/>
                  <a:sym typeface="+mn-lt"/>
                </a:rPr>
                <a:t>标题文字内容</a:t>
              </a:r>
            </a:p>
          </p:txBody>
        </p:sp>
      </p:grpSp>
      <p:grpSp>
        <p:nvGrpSpPr>
          <p:cNvPr id="8" name="组合 7"/>
          <p:cNvGrpSpPr/>
          <p:nvPr/>
        </p:nvGrpSpPr>
        <p:grpSpPr bwMode="auto">
          <a:xfrm>
            <a:off x="3591985" y="1796819"/>
            <a:ext cx="2166407" cy="3313680"/>
            <a:chOff x="3590925" y="1758950"/>
            <a:chExt cx="2166407" cy="3314520"/>
          </a:xfrm>
        </p:grpSpPr>
        <p:sp>
          <p:nvSpPr>
            <p:cNvPr id="9" name="椭圆 8"/>
            <p:cNvSpPr/>
            <p:nvPr/>
          </p:nvSpPr>
          <p:spPr>
            <a:xfrm>
              <a:off x="3590925" y="1758950"/>
              <a:ext cx="2152650" cy="2153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bg1"/>
                </a:solidFill>
                <a:cs typeface="+mn-ea"/>
                <a:sym typeface="+mn-lt"/>
              </a:endParaRPr>
            </a:p>
          </p:txBody>
        </p:sp>
        <p:sp>
          <p:nvSpPr>
            <p:cNvPr id="10" name="下箭头 15"/>
            <p:cNvSpPr/>
            <p:nvPr/>
          </p:nvSpPr>
          <p:spPr>
            <a:xfrm>
              <a:off x="4166659" y="3268516"/>
              <a:ext cx="1003300" cy="1285143"/>
            </a:xfrm>
            <a:prstGeom prst="downArrow">
              <a:avLst>
                <a:gd name="adj1" fmla="val 50000"/>
                <a:gd name="adj2" fmla="val 5415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bg1"/>
                </a:solidFill>
                <a:cs typeface="+mn-ea"/>
                <a:sym typeface="+mn-lt"/>
              </a:endParaRPr>
            </a:p>
          </p:txBody>
        </p:sp>
        <p:sp>
          <p:nvSpPr>
            <p:cNvPr id="11" name="文本框 39"/>
            <p:cNvSpPr txBox="1">
              <a:spLocks noChangeArrowheads="1"/>
            </p:cNvSpPr>
            <p:nvPr/>
          </p:nvSpPr>
          <p:spPr bwMode="auto">
            <a:xfrm>
              <a:off x="3604682" y="2315934"/>
              <a:ext cx="2152650" cy="708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4000" dirty="0">
                  <a:solidFill>
                    <a:schemeClr val="bg1"/>
                  </a:solidFill>
                  <a:latin typeface="+mn-lt"/>
                  <a:ea typeface="+mn-ea"/>
                  <a:cs typeface="+mn-ea"/>
                  <a:sym typeface="+mn-lt"/>
                </a:rPr>
                <a:t>标题</a:t>
              </a:r>
            </a:p>
          </p:txBody>
        </p:sp>
        <p:sp>
          <p:nvSpPr>
            <p:cNvPr id="12" name="文本框 47"/>
            <p:cNvSpPr txBox="1">
              <a:spLocks noChangeArrowheads="1"/>
            </p:cNvSpPr>
            <p:nvPr/>
          </p:nvSpPr>
          <p:spPr bwMode="auto">
            <a:xfrm>
              <a:off x="3604682" y="3068410"/>
              <a:ext cx="2152650"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dirty="0">
                  <a:solidFill>
                    <a:schemeClr val="bg1"/>
                  </a:solidFill>
                  <a:latin typeface="+mn-lt"/>
                  <a:ea typeface="+mn-ea"/>
                  <a:cs typeface="+mn-ea"/>
                  <a:sym typeface="+mn-lt"/>
                </a:rPr>
                <a:t>标题文字</a:t>
              </a:r>
            </a:p>
          </p:txBody>
        </p:sp>
        <p:sp>
          <p:nvSpPr>
            <p:cNvPr id="13" name="文本框 51"/>
            <p:cNvSpPr txBox="1">
              <a:spLocks noChangeArrowheads="1"/>
            </p:cNvSpPr>
            <p:nvPr/>
          </p:nvSpPr>
          <p:spPr bwMode="auto">
            <a:xfrm>
              <a:off x="3590925" y="4611688"/>
              <a:ext cx="2152650"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dirty="0">
                  <a:solidFill>
                    <a:schemeClr val="tx1">
                      <a:lumMod val="75000"/>
                      <a:lumOff val="25000"/>
                    </a:schemeClr>
                  </a:solidFill>
                  <a:latin typeface="+mn-lt"/>
                  <a:ea typeface="+mn-ea"/>
                  <a:cs typeface="+mn-ea"/>
                  <a:sym typeface="+mn-lt"/>
                </a:rPr>
                <a:t>标题文字内容</a:t>
              </a:r>
            </a:p>
          </p:txBody>
        </p:sp>
      </p:grpSp>
      <p:grpSp>
        <p:nvGrpSpPr>
          <p:cNvPr id="14" name="组合 13"/>
          <p:cNvGrpSpPr/>
          <p:nvPr/>
        </p:nvGrpSpPr>
        <p:grpSpPr bwMode="auto">
          <a:xfrm>
            <a:off x="6235700" y="1796819"/>
            <a:ext cx="2185453" cy="3313680"/>
            <a:chOff x="6236251" y="1758950"/>
            <a:chExt cx="2183848" cy="3314520"/>
          </a:xfrm>
        </p:grpSpPr>
        <p:sp>
          <p:nvSpPr>
            <p:cNvPr id="15" name="椭圆 14"/>
            <p:cNvSpPr/>
            <p:nvPr/>
          </p:nvSpPr>
          <p:spPr>
            <a:xfrm>
              <a:off x="6265863" y="1758950"/>
              <a:ext cx="2153184" cy="21531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bg1"/>
                </a:solidFill>
                <a:cs typeface="+mn-ea"/>
                <a:sym typeface="+mn-lt"/>
              </a:endParaRPr>
            </a:p>
          </p:txBody>
        </p:sp>
        <p:sp>
          <p:nvSpPr>
            <p:cNvPr id="16" name="下箭头 21"/>
            <p:cNvSpPr/>
            <p:nvPr/>
          </p:nvSpPr>
          <p:spPr>
            <a:xfrm>
              <a:off x="6841173" y="3268516"/>
              <a:ext cx="1002563" cy="1285143"/>
            </a:xfrm>
            <a:prstGeom prst="downArrow">
              <a:avLst>
                <a:gd name="adj1" fmla="val 50000"/>
                <a:gd name="adj2" fmla="val 5415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bg1"/>
                </a:solidFill>
                <a:cs typeface="+mn-ea"/>
                <a:sym typeface="+mn-lt"/>
              </a:endParaRPr>
            </a:p>
          </p:txBody>
        </p:sp>
        <p:sp>
          <p:nvSpPr>
            <p:cNvPr id="17" name="文本框 40"/>
            <p:cNvSpPr txBox="1">
              <a:spLocks noChangeArrowheads="1"/>
            </p:cNvSpPr>
            <p:nvPr/>
          </p:nvSpPr>
          <p:spPr bwMode="auto">
            <a:xfrm>
              <a:off x="6236251" y="2325030"/>
              <a:ext cx="2154236" cy="708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4000" dirty="0">
                  <a:solidFill>
                    <a:schemeClr val="bg1"/>
                  </a:solidFill>
                  <a:latin typeface="+mn-lt"/>
                  <a:ea typeface="+mn-ea"/>
                  <a:cs typeface="+mn-ea"/>
                  <a:sym typeface="+mn-lt"/>
                </a:rPr>
                <a:t>标题</a:t>
              </a:r>
            </a:p>
          </p:txBody>
        </p:sp>
        <p:sp>
          <p:nvSpPr>
            <p:cNvPr id="18" name="文本框 48"/>
            <p:cNvSpPr txBox="1">
              <a:spLocks noChangeArrowheads="1"/>
            </p:cNvSpPr>
            <p:nvPr/>
          </p:nvSpPr>
          <p:spPr bwMode="auto">
            <a:xfrm>
              <a:off x="6241014" y="3077506"/>
              <a:ext cx="2152651"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a:solidFill>
                    <a:schemeClr val="bg1"/>
                  </a:solidFill>
                  <a:latin typeface="+mn-lt"/>
                  <a:ea typeface="+mn-ea"/>
                  <a:cs typeface="+mn-ea"/>
                  <a:sym typeface="+mn-lt"/>
                </a:rPr>
                <a:t>标题文字</a:t>
              </a:r>
            </a:p>
          </p:txBody>
        </p:sp>
        <p:sp>
          <p:nvSpPr>
            <p:cNvPr id="19" name="文本框 52"/>
            <p:cNvSpPr txBox="1">
              <a:spLocks noChangeArrowheads="1"/>
            </p:cNvSpPr>
            <p:nvPr/>
          </p:nvSpPr>
          <p:spPr bwMode="auto">
            <a:xfrm>
              <a:off x="6265863" y="4611688"/>
              <a:ext cx="2154236"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dirty="0">
                  <a:solidFill>
                    <a:schemeClr val="tx1">
                      <a:lumMod val="75000"/>
                      <a:lumOff val="25000"/>
                    </a:schemeClr>
                  </a:solidFill>
                  <a:latin typeface="+mn-lt"/>
                  <a:ea typeface="+mn-ea"/>
                  <a:cs typeface="+mn-ea"/>
                  <a:sym typeface="+mn-lt"/>
                </a:rPr>
                <a:t>标题文字内容</a:t>
              </a:r>
            </a:p>
          </p:txBody>
        </p:sp>
      </p:grpSp>
      <p:grpSp>
        <p:nvGrpSpPr>
          <p:cNvPr id="20" name="组合 19"/>
          <p:cNvGrpSpPr/>
          <p:nvPr/>
        </p:nvGrpSpPr>
        <p:grpSpPr bwMode="auto">
          <a:xfrm>
            <a:off x="8942920" y="1796819"/>
            <a:ext cx="2199475" cy="3313680"/>
            <a:chOff x="8942388" y="1758950"/>
            <a:chExt cx="2200014" cy="3314520"/>
          </a:xfrm>
        </p:grpSpPr>
        <p:sp>
          <p:nvSpPr>
            <p:cNvPr id="21" name="椭圆 20"/>
            <p:cNvSpPr/>
            <p:nvPr/>
          </p:nvSpPr>
          <p:spPr>
            <a:xfrm>
              <a:off x="8942388" y="1758950"/>
              <a:ext cx="2153178" cy="2153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bg1"/>
                </a:solidFill>
                <a:cs typeface="+mn-ea"/>
                <a:sym typeface="+mn-lt"/>
              </a:endParaRPr>
            </a:p>
          </p:txBody>
        </p:sp>
        <p:sp>
          <p:nvSpPr>
            <p:cNvPr id="22" name="下箭头 27"/>
            <p:cNvSpPr/>
            <p:nvPr/>
          </p:nvSpPr>
          <p:spPr>
            <a:xfrm>
              <a:off x="9518263" y="3268516"/>
              <a:ext cx="1001428" cy="1285143"/>
            </a:xfrm>
            <a:prstGeom prst="downArrow">
              <a:avLst>
                <a:gd name="adj1" fmla="val 50000"/>
                <a:gd name="adj2" fmla="val 5415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bg1"/>
                </a:solidFill>
                <a:cs typeface="+mn-ea"/>
                <a:sym typeface="+mn-lt"/>
              </a:endParaRPr>
            </a:p>
          </p:txBody>
        </p:sp>
        <p:sp>
          <p:nvSpPr>
            <p:cNvPr id="23" name="文本框 41"/>
            <p:cNvSpPr txBox="1">
              <a:spLocks noChangeArrowheads="1"/>
            </p:cNvSpPr>
            <p:nvPr/>
          </p:nvSpPr>
          <p:spPr bwMode="auto">
            <a:xfrm>
              <a:off x="8984989" y="2295621"/>
              <a:ext cx="2152650" cy="708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4000" dirty="0">
                  <a:solidFill>
                    <a:schemeClr val="bg1"/>
                  </a:solidFill>
                  <a:latin typeface="+mn-lt"/>
                  <a:ea typeface="+mn-ea"/>
                  <a:cs typeface="+mn-ea"/>
                  <a:sym typeface="+mn-lt"/>
                </a:rPr>
                <a:t>标题</a:t>
              </a:r>
            </a:p>
          </p:txBody>
        </p:sp>
        <p:sp>
          <p:nvSpPr>
            <p:cNvPr id="24" name="文本框 49"/>
            <p:cNvSpPr txBox="1">
              <a:spLocks noChangeArrowheads="1"/>
            </p:cNvSpPr>
            <p:nvPr/>
          </p:nvSpPr>
          <p:spPr bwMode="auto">
            <a:xfrm>
              <a:off x="8988165" y="3048097"/>
              <a:ext cx="2154237"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a:solidFill>
                    <a:schemeClr val="bg1"/>
                  </a:solidFill>
                  <a:latin typeface="+mn-lt"/>
                  <a:ea typeface="+mn-ea"/>
                  <a:cs typeface="+mn-ea"/>
                  <a:sym typeface="+mn-lt"/>
                </a:rPr>
                <a:t>标题文字</a:t>
              </a:r>
            </a:p>
          </p:txBody>
        </p:sp>
        <p:sp>
          <p:nvSpPr>
            <p:cNvPr id="25" name="文本框 53"/>
            <p:cNvSpPr txBox="1">
              <a:spLocks noChangeArrowheads="1"/>
            </p:cNvSpPr>
            <p:nvPr/>
          </p:nvSpPr>
          <p:spPr bwMode="auto">
            <a:xfrm>
              <a:off x="8942388" y="4611688"/>
              <a:ext cx="2152650"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dirty="0">
                  <a:solidFill>
                    <a:schemeClr val="tx1">
                      <a:lumMod val="75000"/>
                      <a:lumOff val="25000"/>
                    </a:schemeClr>
                  </a:solidFill>
                  <a:latin typeface="+mn-lt"/>
                  <a:ea typeface="+mn-ea"/>
                  <a:cs typeface="+mn-ea"/>
                  <a:sym typeface="+mn-lt"/>
                </a:rPr>
                <a:t>标题文字内容</a:t>
              </a:r>
            </a:p>
          </p:txBody>
        </p:sp>
      </p:grpSp>
      <p:sp>
        <p:nvSpPr>
          <p:cNvPr id="26" name="Text Placeholder 1"/>
          <p:cNvSpPr txBox="1">
            <a:spLocks/>
          </p:cNvSpPr>
          <p:nvPr>
            <p:custDataLst>
              <p:tags r:id="rId1"/>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27" name="Text Placeholder 2"/>
          <p:cNvSpPr txBox="1">
            <a:spLocks/>
          </p:cNvSpPr>
          <p:nvPr>
            <p:custDataLst>
              <p:tags r:id="rId2"/>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1461085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
          <p:cNvSpPr/>
          <p:nvPr/>
        </p:nvSpPr>
        <p:spPr>
          <a:xfrm>
            <a:off x="0" y="1967360"/>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 fmla="*/ 0 w 6877050"/>
              <a:gd name="connsiteY0" fmla="*/ 0 h 784750"/>
              <a:gd name="connsiteX1" fmla="*/ 6877050 w 6877050"/>
              <a:gd name="connsiteY1" fmla="*/ 0 h 784750"/>
              <a:gd name="connsiteX2" fmla="*/ 6877050 w 6877050"/>
              <a:gd name="connsiteY2" fmla="*/ 783320 h 784750"/>
              <a:gd name="connsiteX3" fmla="*/ 6505575 w 6877050"/>
              <a:gd name="connsiteY3" fmla="*/ 784750 h 784750"/>
              <a:gd name="connsiteX4" fmla="*/ 0 w 6877050"/>
              <a:gd name="connsiteY4" fmla="*/ 783320 h 784750"/>
              <a:gd name="connsiteX5" fmla="*/ 0 w 6877050"/>
              <a:gd name="connsiteY5" fmla="*/ 0 h 784750"/>
              <a:gd name="connsiteX0" fmla="*/ 0 w 6877050"/>
              <a:gd name="connsiteY0" fmla="*/ 0 h 784750"/>
              <a:gd name="connsiteX1" fmla="*/ 6877050 w 6877050"/>
              <a:gd name="connsiteY1" fmla="*/ 0 h 784750"/>
              <a:gd name="connsiteX2" fmla="*/ 6505575 w 6877050"/>
              <a:gd name="connsiteY2" fmla="*/ 784750 h 784750"/>
              <a:gd name="connsiteX3" fmla="*/ 0 w 6877050"/>
              <a:gd name="connsiteY3" fmla="*/ 783320 h 784750"/>
              <a:gd name="connsiteX4" fmla="*/ 0 w 6877050"/>
              <a:gd name="connsiteY4" fmla="*/ 0 h 784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77050" h="784750">
                <a:moveTo>
                  <a:pt x="0" y="0"/>
                </a:moveTo>
                <a:lnTo>
                  <a:pt x="6877050" y="0"/>
                </a:lnTo>
                <a:lnTo>
                  <a:pt x="6505575" y="784750"/>
                </a:lnTo>
                <a:lnTo>
                  <a:pt x="0" y="783320"/>
                </a:lnTo>
                <a:lnTo>
                  <a:pt x="0" y="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bg1"/>
              </a:solidFill>
              <a:cs typeface="+mn-ea"/>
              <a:sym typeface="+mn-lt"/>
            </a:endParaRPr>
          </a:p>
        </p:txBody>
      </p:sp>
      <p:sp>
        <p:nvSpPr>
          <p:cNvPr id="3" name="矩形 2"/>
          <p:cNvSpPr/>
          <p:nvPr/>
        </p:nvSpPr>
        <p:spPr>
          <a:xfrm>
            <a:off x="0" y="4091128"/>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 fmla="*/ 0 w 6877050"/>
              <a:gd name="connsiteY0" fmla="*/ 0 h 784750"/>
              <a:gd name="connsiteX1" fmla="*/ 6877050 w 6877050"/>
              <a:gd name="connsiteY1" fmla="*/ 0 h 784750"/>
              <a:gd name="connsiteX2" fmla="*/ 6877050 w 6877050"/>
              <a:gd name="connsiteY2" fmla="*/ 783320 h 784750"/>
              <a:gd name="connsiteX3" fmla="*/ 6505575 w 6877050"/>
              <a:gd name="connsiteY3" fmla="*/ 784750 h 784750"/>
              <a:gd name="connsiteX4" fmla="*/ 0 w 6877050"/>
              <a:gd name="connsiteY4" fmla="*/ 783320 h 784750"/>
              <a:gd name="connsiteX5" fmla="*/ 0 w 6877050"/>
              <a:gd name="connsiteY5" fmla="*/ 0 h 784750"/>
              <a:gd name="connsiteX0" fmla="*/ 0 w 6877050"/>
              <a:gd name="connsiteY0" fmla="*/ 0 h 784750"/>
              <a:gd name="connsiteX1" fmla="*/ 6877050 w 6877050"/>
              <a:gd name="connsiteY1" fmla="*/ 0 h 784750"/>
              <a:gd name="connsiteX2" fmla="*/ 6505575 w 6877050"/>
              <a:gd name="connsiteY2" fmla="*/ 784750 h 784750"/>
              <a:gd name="connsiteX3" fmla="*/ 0 w 6877050"/>
              <a:gd name="connsiteY3" fmla="*/ 783320 h 784750"/>
              <a:gd name="connsiteX4" fmla="*/ 0 w 6877050"/>
              <a:gd name="connsiteY4" fmla="*/ 0 h 784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77050" h="784750">
                <a:moveTo>
                  <a:pt x="0" y="0"/>
                </a:moveTo>
                <a:lnTo>
                  <a:pt x="6877050" y="0"/>
                </a:lnTo>
                <a:lnTo>
                  <a:pt x="6505575" y="784750"/>
                </a:lnTo>
                <a:lnTo>
                  <a:pt x="0" y="783320"/>
                </a:lnTo>
                <a:lnTo>
                  <a:pt x="0" y="0"/>
                </a:lnTo>
                <a:close/>
              </a:path>
            </a:pathLst>
          </a:cu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sp>
        <p:nvSpPr>
          <p:cNvPr id="4" name="矩形 2"/>
          <p:cNvSpPr/>
          <p:nvPr/>
        </p:nvSpPr>
        <p:spPr>
          <a:xfrm flipH="1" flipV="1">
            <a:off x="5314950" y="3029244"/>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 fmla="*/ 0 w 6877050"/>
              <a:gd name="connsiteY0" fmla="*/ 0 h 784750"/>
              <a:gd name="connsiteX1" fmla="*/ 6877050 w 6877050"/>
              <a:gd name="connsiteY1" fmla="*/ 0 h 784750"/>
              <a:gd name="connsiteX2" fmla="*/ 6877050 w 6877050"/>
              <a:gd name="connsiteY2" fmla="*/ 783320 h 784750"/>
              <a:gd name="connsiteX3" fmla="*/ 6505575 w 6877050"/>
              <a:gd name="connsiteY3" fmla="*/ 784750 h 784750"/>
              <a:gd name="connsiteX4" fmla="*/ 0 w 6877050"/>
              <a:gd name="connsiteY4" fmla="*/ 783320 h 784750"/>
              <a:gd name="connsiteX5" fmla="*/ 0 w 6877050"/>
              <a:gd name="connsiteY5" fmla="*/ 0 h 784750"/>
              <a:gd name="connsiteX0" fmla="*/ 0 w 6877050"/>
              <a:gd name="connsiteY0" fmla="*/ 0 h 784750"/>
              <a:gd name="connsiteX1" fmla="*/ 6877050 w 6877050"/>
              <a:gd name="connsiteY1" fmla="*/ 0 h 784750"/>
              <a:gd name="connsiteX2" fmla="*/ 6505575 w 6877050"/>
              <a:gd name="connsiteY2" fmla="*/ 784750 h 784750"/>
              <a:gd name="connsiteX3" fmla="*/ 0 w 6877050"/>
              <a:gd name="connsiteY3" fmla="*/ 783320 h 784750"/>
              <a:gd name="connsiteX4" fmla="*/ 0 w 6877050"/>
              <a:gd name="connsiteY4" fmla="*/ 0 h 784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77050" h="784750">
                <a:moveTo>
                  <a:pt x="0" y="0"/>
                </a:moveTo>
                <a:lnTo>
                  <a:pt x="6877050" y="0"/>
                </a:lnTo>
                <a:lnTo>
                  <a:pt x="6505575" y="784750"/>
                </a:lnTo>
                <a:lnTo>
                  <a:pt x="0" y="783320"/>
                </a:lnTo>
                <a:lnTo>
                  <a:pt x="0" y="0"/>
                </a:lnTo>
                <a:close/>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sp>
        <p:nvSpPr>
          <p:cNvPr id="5" name="矩形 2"/>
          <p:cNvSpPr/>
          <p:nvPr/>
        </p:nvSpPr>
        <p:spPr>
          <a:xfrm flipH="1" flipV="1">
            <a:off x="5314950" y="5153012"/>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 fmla="*/ 0 w 6877050"/>
              <a:gd name="connsiteY0" fmla="*/ 0 h 784750"/>
              <a:gd name="connsiteX1" fmla="*/ 6877050 w 6877050"/>
              <a:gd name="connsiteY1" fmla="*/ 0 h 784750"/>
              <a:gd name="connsiteX2" fmla="*/ 6877050 w 6877050"/>
              <a:gd name="connsiteY2" fmla="*/ 783320 h 784750"/>
              <a:gd name="connsiteX3" fmla="*/ 6505575 w 6877050"/>
              <a:gd name="connsiteY3" fmla="*/ 784750 h 784750"/>
              <a:gd name="connsiteX4" fmla="*/ 0 w 6877050"/>
              <a:gd name="connsiteY4" fmla="*/ 783320 h 784750"/>
              <a:gd name="connsiteX5" fmla="*/ 0 w 6877050"/>
              <a:gd name="connsiteY5" fmla="*/ 0 h 784750"/>
              <a:gd name="connsiteX0" fmla="*/ 0 w 6877050"/>
              <a:gd name="connsiteY0" fmla="*/ 0 h 784750"/>
              <a:gd name="connsiteX1" fmla="*/ 6877050 w 6877050"/>
              <a:gd name="connsiteY1" fmla="*/ 0 h 784750"/>
              <a:gd name="connsiteX2" fmla="*/ 6505575 w 6877050"/>
              <a:gd name="connsiteY2" fmla="*/ 784750 h 784750"/>
              <a:gd name="connsiteX3" fmla="*/ 0 w 6877050"/>
              <a:gd name="connsiteY3" fmla="*/ 783320 h 784750"/>
              <a:gd name="connsiteX4" fmla="*/ 0 w 6877050"/>
              <a:gd name="connsiteY4" fmla="*/ 0 h 784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77050" h="784750">
                <a:moveTo>
                  <a:pt x="0" y="0"/>
                </a:moveTo>
                <a:lnTo>
                  <a:pt x="6877050" y="0"/>
                </a:lnTo>
                <a:lnTo>
                  <a:pt x="6505575" y="784750"/>
                </a:lnTo>
                <a:lnTo>
                  <a:pt x="0" y="783320"/>
                </a:lnTo>
                <a:lnTo>
                  <a:pt x="0" y="0"/>
                </a:lnTo>
                <a:close/>
              </a:path>
            </a:pathLst>
          </a:custGeom>
          <a:solidFill>
            <a:schemeClr val="accent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grpSp>
        <p:nvGrpSpPr>
          <p:cNvPr id="6" name="组合 5"/>
          <p:cNvGrpSpPr/>
          <p:nvPr/>
        </p:nvGrpSpPr>
        <p:grpSpPr>
          <a:xfrm>
            <a:off x="7069263" y="2062094"/>
            <a:ext cx="608013" cy="676275"/>
            <a:chOff x="6735763" y="10544176"/>
            <a:chExt cx="608013" cy="676275"/>
          </a:xfrm>
          <a:solidFill>
            <a:schemeClr val="accent1"/>
          </a:solidFill>
        </p:grpSpPr>
        <p:sp>
          <p:nvSpPr>
            <p:cNvPr id="7" name="Freeform 1008"/>
            <p:cNvSpPr>
              <a:spLocks/>
            </p:cNvSpPr>
            <p:nvPr/>
          </p:nvSpPr>
          <p:spPr bwMode="auto">
            <a:xfrm>
              <a:off x="6735763" y="10544176"/>
              <a:ext cx="608013" cy="153988"/>
            </a:xfrm>
            <a:custGeom>
              <a:avLst/>
              <a:gdLst>
                <a:gd name="T0" fmla="*/ 0 w 383"/>
                <a:gd name="T1" fmla="*/ 97 h 97"/>
                <a:gd name="T2" fmla="*/ 383 w 383"/>
                <a:gd name="T3" fmla="*/ 97 h 97"/>
                <a:gd name="T4" fmla="*/ 192 w 383"/>
                <a:gd name="T5" fmla="*/ 0 h 97"/>
                <a:gd name="T6" fmla="*/ 0 w 383"/>
                <a:gd name="T7" fmla="*/ 97 h 97"/>
              </a:gdLst>
              <a:ahLst/>
              <a:cxnLst>
                <a:cxn ang="0">
                  <a:pos x="T0" y="T1"/>
                </a:cxn>
                <a:cxn ang="0">
                  <a:pos x="T2" y="T3"/>
                </a:cxn>
                <a:cxn ang="0">
                  <a:pos x="T4" y="T5"/>
                </a:cxn>
                <a:cxn ang="0">
                  <a:pos x="T6" y="T7"/>
                </a:cxn>
              </a:cxnLst>
              <a:rect l="0" t="0" r="r" b="b"/>
              <a:pathLst>
                <a:path w="383" h="97">
                  <a:moveTo>
                    <a:pt x="0" y="97"/>
                  </a:moveTo>
                  <a:lnTo>
                    <a:pt x="383" y="97"/>
                  </a:lnTo>
                  <a:lnTo>
                    <a:pt x="192" y="0"/>
                  </a:lnTo>
                  <a:lnTo>
                    <a:pt x="0" y="97"/>
                  </a:lnTo>
                  <a:close/>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cs typeface="+mn-ea"/>
                <a:sym typeface="+mn-lt"/>
              </a:endParaRPr>
            </a:p>
          </p:txBody>
        </p:sp>
        <p:sp>
          <p:nvSpPr>
            <p:cNvPr id="8" name="Rectangle 1010"/>
            <p:cNvSpPr>
              <a:spLocks noChangeArrowheads="1"/>
            </p:cNvSpPr>
            <p:nvPr/>
          </p:nvSpPr>
          <p:spPr bwMode="auto">
            <a:xfrm>
              <a:off x="6777039" y="10750551"/>
              <a:ext cx="98425" cy="285750"/>
            </a:xfrm>
            <a:prstGeom prst="rect">
              <a:avLst/>
            </a:pr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cs typeface="+mn-ea"/>
                <a:sym typeface="+mn-lt"/>
              </a:endParaRPr>
            </a:p>
          </p:txBody>
        </p:sp>
        <p:sp>
          <p:nvSpPr>
            <p:cNvPr id="9" name="Rectangle 1011"/>
            <p:cNvSpPr>
              <a:spLocks noChangeArrowheads="1"/>
            </p:cNvSpPr>
            <p:nvPr/>
          </p:nvSpPr>
          <p:spPr bwMode="auto">
            <a:xfrm>
              <a:off x="6983414" y="10750551"/>
              <a:ext cx="98425" cy="285750"/>
            </a:xfrm>
            <a:prstGeom prst="rect">
              <a:avLst/>
            </a:pr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cs typeface="+mn-ea"/>
                <a:sym typeface="+mn-lt"/>
              </a:endParaRPr>
            </a:p>
          </p:txBody>
        </p:sp>
        <p:sp>
          <p:nvSpPr>
            <p:cNvPr id="10" name="Rectangle 1012"/>
            <p:cNvSpPr>
              <a:spLocks noChangeArrowheads="1"/>
            </p:cNvSpPr>
            <p:nvPr/>
          </p:nvSpPr>
          <p:spPr bwMode="auto">
            <a:xfrm>
              <a:off x="7189789" y="10750551"/>
              <a:ext cx="98425" cy="285750"/>
            </a:xfrm>
            <a:prstGeom prst="rect">
              <a:avLst/>
            </a:pr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cs typeface="+mn-ea"/>
                <a:sym typeface="+mn-lt"/>
              </a:endParaRPr>
            </a:p>
          </p:txBody>
        </p:sp>
        <p:sp>
          <p:nvSpPr>
            <p:cNvPr id="11" name="Freeform 1013"/>
            <p:cNvSpPr>
              <a:spLocks/>
            </p:cNvSpPr>
            <p:nvPr/>
          </p:nvSpPr>
          <p:spPr bwMode="auto">
            <a:xfrm>
              <a:off x="6740526"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cs typeface="+mn-ea"/>
                <a:sym typeface="+mn-lt"/>
              </a:endParaRPr>
            </a:p>
          </p:txBody>
        </p:sp>
        <p:sp>
          <p:nvSpPr>
            <p:cNvPr id="12" name="Freeform 1014"/>
            <p:cNvSpPr>
              <a:spLocks/>
            </p:cNvSpPr>
            <p:nvPr/>
          </p:nvSpPr>
          <p:spPr bwMode="auto">
            <a:xfrm>
              <a:off x="7148514"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cs typeface="+mn-ea"/>
                <a:sym typeface="+mn-lt"/>
              </a:endParaRPr>
            </a:p>
          </p:txBody>
        </p:sp>
        <p:sp>
          <p:nvSpPr>
            <p:cNvPr id="13" name="Freeform 1015"/>
            <p:cNvSpPr>
              <a:spLocks/>
            </p:cNvSpPr>
            <p:nvPr/>
          </p:nvSpPr>
          <p:spPr bwMode="auto">
            <a:xfrm>
              <a:off x="6950075" y="1108075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cs typeface="+mn-ea"/>
                <a:sym typeface="+mn-lt"/>
              </a:endParaRPr>
            </a:p>
          </p:txBody>
        </p:sp>
        <p:sp>
          <p:nvSpPr>
            <p:cNvPr id="14" name="Freeform 1016"/>
            <p:cNvSpPr>
              <a:spLocks/>
            </p:cNvSpPr>
            <p:nvPr/>
          </p:nvSpPr>
          <p:spPr bwMode="auto">
            <a:xfrm>
              <a:off x="6950075" y="11141076"/>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cs typeface="+mn-ea"/>
                <a:sym typeface="+mn-lt"/>
              </a:endParaRPr>
            </a:p>
          </p:txBody>
        </p:sp>
        <p:sp>
          <p:nvSpPr>
            <p:cNvPr id="15" name="Freeform 1017"/>
            <p:cNvSpPr>
              <a:spLocks/>
            </p:cNvSpPr>
            <p:nvPr/>
          </p:nvSpPr>
          <p:spPr bwMode="auto">
            <a:xfrm>
              <a:off x="6950075" y="1120140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cs typeface="+mn-ea"/>
                <a:sym typeface="+mn-lt"/>
              </a:endParaRPr>
            </a:p>
          </p:txBody>
        </p:sp>
      </p:grpSp>
      <p:grpSp>
        <p:nvGrpSpPr>
          <p:cNvPr id="16" name="组合 15"/>
          <p:cNvGrpSpPr/>
          <p:nvPr/>
        </p:nvGrpSpPr>
        <p:grpSpPr>
          <a:xfrm>
            <a:off x="4638455" y="3196987"/>
            <a:ext cx="646112" cy="449263"/>
            <a:chOff x="7767638" y="10672763"/>
            <a:chExt cx="646112" cy="449263"/>
          </a:xfrm>
          <a:solidFill>
            <a:schemeClr val="accent2"/>
          </a:solidFill>
        </p:grpSpPr>
        <p:sp>
          <p:nvSpPr>
            <p:cNvPr id="17" name="Freeform 1018"/>
            <p:cNvSpPr>
              <a:spLocks/>
            </p:cNvSpPr>
            <p:nvPr/>
          </p:nvSpPr>
          <p:spPr bwMode="auto">
            <a:xfrm>
              <a:off x="7959725" y="10672763"/>
              <a:ext cx="261938" cy="123825"/>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cs typeface="+mn-ea"/>
                <a:sym typeface="+mn-lt"/>
              </a:endParaRPr>
            </a:p>
          </p:txBody>
        </p:sp>
        <p:sp>
          <p:nvSpPr>
            <p:cNvPr id="18" name="Freeform 1019"/>
            <p:cNvSpPr>
              <a:spLocks/>
            </p:cNvSpPr>
            <p:nvPr/>
          </p:nvSpPr>
          <p:spPr bwMode="auto">
            <a:xfrm>
              <a:off x="7767638" y="10995026"/>
              <a:ext cx="184150" cy="127000"/>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cs typeface="+mn-ea"/>
                <a:sym typeface="+mn-lt"/>
              </a:endParaRPr>
            </a:p>
          </p:txBody>
        </p:sp>
        <p:sp>
          <p:nvSpPr>
            <p:cNvPr id="19" name="Freeform 1020"/>
            <p:cNvSpPr>
              <a:spLocks/>
            </p:cNvSpPr>
            <p:nvPr/>
          </p:nvSpPr>
          <p:spPr bwMode="auto">
            <a:xfrm>
              <a:off x="8001000" y="10995026"/>
              <a:ext cx="179388" cy="127000"/>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cs typeface="+mn-ea"/>
                <a:sym typeface="+mn-lt"/>
              </a:endParaRPr>
            </a:p>
          </p:txBody>
        </p:sp>
        <p:sp>
          <p:nvSpPr>
            <p:cNvPr id="20" name="Freeform 1021"/>
            <p:cNvSpPr>
              <a:spLocks/>
            </p:cNvSpPr>
            <p:nvPr/>
          </p:nvSpPr>
          <p:spPr bwMode="auto">
            <a:xfrm>
              <a:off x="8229600" y="10995026"/>
              <a:ext cx="184150" cy="127000"/>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cs typeface="+mn-ea"/>
                <a:sym typeface="+mn-lt"/>
              </a:endParaRPr>
            </a:p>
          </p:txBody>
        </p:sp>
        <p:sp>
          <p:nvSpPr>
            <p:cNvPr id="21" name="Freeform 1022"/>
            <p:cNvSpPr>
              <a:spLocks/>
            </p:cNvSpPr>
            <p:nvPr/>
          </p:nvSpPr>
          <p:spPr bwMode="auto">
            <a:xfrm>
              <a:off x="7835901" y="10821988"/>
              <a:ext cx="498475" cy="150813"/>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cs typeface="+mn-ea"/>
                <a:sym typeface="+mn-lt"/>
              </a:endParaRPr>
            </a:p>
          </p:txBody>
        </p:sp>
      </p:grpSp>
      <p:sp>
        <p:nvSpPr>
          <p:cNvPr id="22" name="Freeform 898"/>
          <p:cNvSpPr>
            <a:spLocks noEditPoints="1"/>
          </p:cNvSpPr>
          <p:nvPr/>
        </p:nvSpPr>
        <p:spPr bwMode="auto">
          <a:xfrm>
            <a:off x="6972426" y="4282600"/>
            <a:ext cx="787400" cy="541338"/>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chemeClr val="accent3"/>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cs typeface="+mn-ea"/>
              <a:sym typeface="+mn-lt"/>
            </a:endParaRPr>
          </a:p>
        </p:txBody>
      </p:sp>
      <p:sp>
        <p:nvSpPr>
          <p:cNvPr id="23" name="Freeform 1512"/>
          <p:cNvSpPr>
            <a:spLocks noEditPoints="1"/>
          </p:cNvSpPr>
          <p:nvPr/>
        </p:nvSpPr>
        <p:spPr bwMode="auto">
          <a:xfrm>
            <a:off x="4555565" y="5217037"/>
            <a:ext cx="674688" cy="720725"/>
          </a:xfrm>
          <a:custGeom>
            <a:avLst/>
            <a:gdLst>
              <a:gd name="T0" fmla="*/ 180 w 180"/>
              <a:gd name="T1" fmla="*/ 67 h 192"/>
              <a:gd name="T2" fmla="*/ 179 w 180"/>
              <a:gd name="T3" fmla="*/ 64 h 192"/>
              <a:gd name="T4" fmla="*/ 178 w 180"/>
              <a:gd name="T5" fmla="*/ 63 h 192"/>
              <a:gd name="T6" fmla="*/ 91 w 180"/>
              <a:gd name="T7" fmla="*/ 1 h 192"/>
              <a:gd name="T8" fmla="*/ 89 w 180"/>
              <a:gd name="T9" fmla="*/ 1 h 192"/>
              <a:gd name="T10" fmla="*/ 40 w 180"/>
              <a:gd name="T11" fmla="*/ 0 h 192"/>
              <a:gd name="T12" fmla="*/ 37 w 180"/>
              <a:gd name="T13" fmla="*/ 2 h 192"/>
              <a:gd name="T14" fmla="*/ 38 w 180"/>
              <a:gd name="T15" fmla="*/ 6 h 192"/>
              <a:gd name="T16" fmla="*/ 60 w 180"/>
              <a:gd name="T17" fmla="*/ 22 h 192"/>
              <a:gd name="T18" fmla="*/ 50 w 180"/>
              <a:gd name="T19" fmla="*/ 30 h 192"/>
              <a:gd name="T20" fmla="*/ 49 w 180"/>
              <a:gd name="T21" fmla="*/ 30 h 192"/>
              <a:gd name="T22" fmla="*/ 1 w 180"/>
              <a:gd name="T23" fmla="*/ 64 h 192"/>
              <a:gd name="T24" fmla="*/ 0 w 180"/>
              <a:gd name="T25" fmla="*/ 67 h 192"/>
              <a:gd name="T26" fmla="*/ 0 w 180"/>
              <a:gd name="T27" fmla="*/ 67 h 192"/>
              <a:gd name="T28" fmla="*/ 0 w 180"/>
              <a:gd name="T29" fmla="*/ 67 h 192"/>
              <a:gd name="T30" fmla="*/ 0 w 180"/>
              <a:gd name="T31" fmla="*/ 127 h 192"/>
              <a:gd name="T32" fmla="*/ 1 w 180"/>
              <a:gd name="T33" fmla="*/ 130 h 192"/>
              <a:gd name="T34" fmla="*/ 88 w 180"/>
              <a:gd name="T35" fmla="*/ 192 h 192"/>
              <a:gd name="T36" fmla="*/ 88 w 180"/>
              <a:gd name="T37" fmla="*/ 192 h 192"/>
              <a:gd name="T38" fmla="*/ 88 w 180"/>
              <a:gd name="T39" fmla="*/ 192 h 192"/>
              <a:gd name="T40" fmla="*/ 90 w 180"/>
              <a:gd name="T41" fmla="*/ 192 h 192"/>
              <a:gd name="T42" fmla="*/ 92 w 180"/>
              <a:gd name="T43" fmla="*/ 192 h 192"/>
              <a:gd name="T44" fmla="*/ 179 w 180"/>
              <a:gd name="T45" fmla="*/ 130 h 192"/>
              <a:gd name="T46" fmla="*/ 180 w 180"/>
              <a:gd name="T47" fmla="*/ 127 h 192"/>
              <a:gd name="T48" fmla="*/ 180 w 180"/>
              <a:gd name="T49" fmla="*/ 67 h 192"/>
              <a:gd name="T50" fmla="*/ 180 w 180"/>
              <a:gd name="T51" fmla="*/ 67 h 192"/>
              <a:gd name="T52" fmla="*/ 51 w 180"/>
              <a:gd name="T53" fmla="*/ 7 h 192"/>
              <a:gd name="T54" fmla="*/ 88 w 180"/>
              <a:gd name="T55" fmla="*/ 8 h 192"/>
              <a:gd name="T56" fmla="*/ 165 w 180"/>
              <a:gd name="T57" fmla="*/ 62 h 192"/>
              <a:gd name="T58" fmla="*/ 128 w 180"/>
              <a:gd name="T59" fmla="*/ 61 h 192"/>
              <a:gd name="T60" fmla="*/ 51 w 180"/>
              <a:gd name="T61" fmla="*/ 7 h 192"/>
              <a:gd name="T62" fmla="*/ 86 w 180"/>
              <a:gd name="T63" fmla="*/ 182 h 192"/>
              <a:gd name="T64" fmla="*/ 7 w 180"/>
              <a:gd name="T65" fmla="*/ 126 h 192"/>
              <a:gd name="T66" fmla="*/ 7 w 180"/>
              <a:gd name="T67" fmla="*/ 74 h 192"/>
              <a:gd name="T68" fmla="*/ 86 w 180"/>
              <a:gd name="T69" fmla="*/ 131 h 192"/>
              <a:gd name="T70" fmla="*/ 86 w 180"/>
              <a:gd name="T71" fmla="*/ 182 h 192"/>
              <a:gd name="T72" fmla="*/ 90 w 180"/>
              <a:gd name="T73" fmla="*/ 124 h 192"/>
              <a:gd name="T74" fmla="*/ 9 w 180"/>
              <a:gd name="T75" fmla="*/ 67 h 192"/>
              <a:gd name="T76" fmla="*/ 48 w 180"/>
              <a:gd name="T77" fmla="*/ 39 h 192"/>
              <a:gd name="T78" fmla="*/ 129 w 180"/>
              <a:gd name="T79" fmla="*/ 96 h 192"/>
              <a:gd name="T80" fmla="*/ 90 w 180"/>
              <a:gd name="T81" fmla="*/ 124 h 192"/>
              <a:gd name="T82" fmla="*/ 173 w 180"/>
              <a:gd name="T83" fmla="*/ 126 h 192"/>
              <a:gd name="T84" fmla="*/ 94 w 180"/>
              <a:gd name="T85" fmla="*/ 182 h 192"/>
              <a:gd name="T86" fmla="*/ 94 w 180"/>
              <a:gd name="T87" fmla="*/ 131 h 192"/>
              <a:gd name="T88" fmla="*/ 173 w 180"/>
              <a:gd name="T89" fmla="*/ 74 h 192"/>
              <a:gd name="T90" fmla="*/ 173 w 180"/>
              <a:gd name="T91" fmla="*/ 126 h 192"/>
              <a:gd name="T92" fmla="*/ 75 w 180"/>
              <a:gd name="T93" fmla="*/ 135 h 192"/>
              <a:gd name="T94" fmla="*/ 14 w 180"/>
              <a:gd name="T95" fmla="*/ 92 h 192"/>
              <a:gd name="T96" fmla="*/ 14 w 180"/>
              <a:gd name="T97" fmla="*/ 119 h 192"/>
              <a:gd name="T98" fmla="*/ 75 w 180"/>
              <a:gd name="T99" fmla="*/ 162 h 192"/>
              <a:gd name="T100" fmla="*/ 75 w 180"/>
              <a:gd name="T101" fmla="*/ 13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92">
                <a:moveTo>
                  <a:pt x="180" y="67"/>
                </a:moveTo>
                <a:cubicBezTo>
                  <a:pt x="180" y="66"/>
                  <a:pt x="180" y="65"/>
                  <a:pt x="179" y="64"/>
                </a:cubicBezTo>
                <a:cubicBezTo>
                  <a:pt x="179" y="64"/>
                  <a:pt x="179" y="63"/>
                  <a:pt x="178" y="63"/>
                </a:cubicBezTo>
                <a:cubicBezTo>
                  <a:pt x="91" y="1"/>
                  <a:pt x="91" y="1"/>
                  <a:pt x="91" y="1"/>
                </a:cubicBezTo>
                <a:cubicBezTo>
                  <a:pt x="91" y="1"/>
                  <a:pt x="90" y="1"/>
                  <a:pt x="89" y="1"/>
                </a:cubicBezTo>
                <a:cubicBezTo>
                  <a:pt x="40" y="0"/>
                  <a:pt x="40" y="0"/>
                  <a:pt x="40" y="0"/>
                </a:cubicBezTo>
                <a:cubicBezTo>
                  <a:pt x="39" y="0"/>
                  <a:pt x="37" y="1"/>
                  <a:pt x="37" y="2"/>
                </a:cubicBezTo>
                <a:cubicBezTo>
                  <a:pt x="36" y="3"/>
                  <a:pt x="37" y="5"/>
                  <a:pt x="38" y="6"/>
                </a:cubicBezTo>
                <a:cubicBezTo>
                  <a:pt x="60" y="22"/>
                  <a:pt x="60" y="22"/>
                  <a:pt x="60" y="22"/>
                </a:cubicBezTo>
                <a:cubicBezTo>
                  <a:pt x="50" y="30"/>
                  <a:pt x="50" y="30"/>
                  <a:pt x="50" y="30"/>
                </a:cubicBezTo>
                <a:cubicBezTo>
                  <a:pt x="49" y="30"/>
                  <a:pt x="49" y="30"/>
                  <a:pt x="49" y="30"/>
                </a:cubicBezTo>
                <a:cubicBezTo>
                  <a:pt x="1" y="64"/>
                  <a:pt x="1" y="64"/>
                  <a:pt x="1" y="64"/>
                </a:cubicBezTo>
                <a:cubicBezTo>
                  <a:pt x="0" y="65"/>
                  <a:pt x="0" y="66"/>
                  <a:pt x="0" y="67"/>
                </a:cubicBezTo>
                <a:cubicBezTo>
                  <a:pt x="0" y="67"/>
                  <a:pt x="0" y="67"/>
                  <a:pt x="0" y="67"/>
                </a:cubicBezTo>
                <a:cubicBezTo>
                  <a:pt x="0" y="67"/>
                  <a:pt x="0" y="67"/>
                  <a:pt x="0" y="67"/>
                </a:cubicBezTo>
                <a:cubicBezTo>
                  <a:pt x="0" y="127"/>
                  <a:pt x="0" y="127"/>
                  <a:pt x="0" y="127"/>
                </a:cubicBezTo>
                <a:cubicBezTo>
                  <a:pt x="1" y="130"/>
                  <a:pt x="1" y="130"/>
                  <a:pt x="1" y="130"/>
                </a:cubicBezTo>
                <a:cubicBezTo>
                  <a:pt x="88" y="192"/>
                  <a:pt x="88" y="192"/>
                  <a:pt x="88" y="192"/>
                </a:cubicBezTo>
                <a:cubicBezTo>
                  <a:pt x="88" y="192"/>
                  <a:pt x="88" y="192"/>
                  <a:pt x="88" y="192"/>
                </a:cubicBezTo>
                <a:cubicBezTo>
                  <a:pt x="88" y="192"/>
                  <a:pt x="88" y="192"/>
                  <a:pt x="88" y="192"/>
                </a:cubicBezTo>
                <a:cubicBezTo>
                  <a:pt x="89" y="192"/>
                  <a:pt x="90" y="192"/>
                  <a:pt x="90" y="192"/>
                </a:cubicBezTo>
                <a:cubicBezTo>
                  <a:pt x="91" y="192"/>
                  <a:pt x="92" y="192"/>
                  <a:pt x="92" y="192"/>
                </a:cubicBezTo>
                <a:cubicBezTo>
                  <a:pt x="179" y="130"/>
                  <a:pt x="179" y="130"/>
                  <a:pt x="179" y="130"/>
                </a:cubicBezTo>
                <a:cubicBezTo>
                  <a:pt x="180" y="130"/>
                  <a:pt x="180" y="129"/>
                  <a:pt x="180" y="127"/>
                </a:cubicBezTo>
                <a:cubicBezTo>
                  <a:pt x="180" y="67"/>
                  <a:pt x="180" y="67"/>
                  <a:pt x="180" y="67"/>
                </a:cubicBezTo>
                <a:cubicBezTo>
                  <a:pt x="180" y="67"/>
                  <a:pt x="180" y="67"/>
                  <a:pt x="180" y="67"/>
                </a:cubicBezTo>
                <a:close/>
                <a:moveTo>
                  <a:pt x="51" y="7"/>
                </a:moveTo>
                <a:cubicBezTo>
                  <a:pt x="88" y="8"/>
                  <a:pt x="88" y="8"/>
                  <a:pt x="88" y="8"/>
                </a:cubicBezTo>
                <a:cubicBezTo>
                  <a:pt x="165" y="62"/>
                  <a:pt x="165" y="62"/>
                  <a:pt x="165" y="62"/>
                </a:cubicBezTo>
                <a:cubicBezTo>
                  <a:pt x="128" y="61"/>
                  <a:pt x="128" y="61"/>
                  <a:pt x="128" y="61"/>
                </a:cubicBezTo>
                <a:lnTo>
                  <a:pt x="51" y="7"/>
                </a:lnTo>
                <a:close/>
                <a:moveTo>
                  <a:pt x="86" y="182"/>
                </a:moveTo>
                <a:cubicBezTo>
                  <a:pt x="7" y="126"/>
                  <a:pt x="7" y="126"/>
                  <a:pt x="7" y="126"/>
                </a:cubicBezTo>
                <a:cubicBezTo>
                  <a:pt x="7" y="74"/>
                  <a:pt x="7" y="74"/>
                  <a:pt x="7" y="74"/>
                </a:cubicBezTo>
                <a:cubicBezTo>
                  <a:pt x="86" y="131"/>
                  <a:pt x="86" y="131"/>
                  <a:pt x="86" y="131"/>
                </a:cubicBezTo>
                <a:lnTo>
                  <a:pt x="86" y="182"/>
                </a:lnTo>
                <a:close/>
                <a:moveTo>
                  <a:pt x="90" y="124"/>
                </a:moveTo>
                <a:cubicBezTo>
                  <a:pt x="9" y="67"/>
                  <a:pt x="9" y="67"/>
                  <a:pt x="9" y="67"/>
                </a:cubicBezTo>
                <a:cubicBezTo>
                  <a:pt x="48" y="39"/>
                  <a:pt x="48" y="39"/>
                  <a:pt x="48" y="39"/>
                </a:cubicBezTo>
                <a:cubicBezTo>
                  <a:pt x="129" y="96"/>
                  <a:pt x="129" y="96"/>
                  <a:pt x="129" y="96"/>
                </a:cubicBezTo>
                <a:lnTo>
                  <a:pt x="90" y="124"/>
                </a:lnTo>
                <a:close/>
                <a:moveTo>
                  <a:pt x="173" y="126"/>
                </a:moveTo>
                <a:cubicBezTo>
                  <a:pt x="94" y="182"/>
                  <a:pt x="94" y="182"/>
                  <a:pt x="94" y="182"/>
                </a:cubicBezTo>
                <a:cubicBezTo>
                  <a:pt x="94" y="131"/>
                  <a:pt x="94" y="131"/>
                  <a:pt x="94" y="131"/>
                </a:cubicBezTo>
                <a:cubicBezTo>
                  <a:pt x="173" y="74"/>
                  <a:pt x="173" y="74"/>
                  <a:pt x="173" y="74"/>
                </a:cubicBezTo>
                <a:lnTo>
                  <a:pt x="173" y="126"/>
                </a:lnTo>
                <a:close/>
                <a:moveTo>
                  <a:pt x="75" y="135"/>
                </a:moveTo>
                <a:cubicBezTo>
                  <a:pt x="14" y="92"/>
                  <a:pt x="14" y="92"/>
                  <a:pt x="14" y="92"/>
                </a:cubicBezTo>
                <a:cubicBezTo>
                  <a:pt x="14" y="119"/>
                  <a:pt x="14" y="119"/>
                  <a:pt x="14" y="119"/>
                </a:cubicBezTo>
                <a:cubicBezTo>
                  <a:pt x="75" y="162"/>
                  <a:pt x="75" y="162"/>
                  <a:pt x="75" y="162"/>
                </a:cubicBezTo>
                <a:lnTo>
                  <a:pt x="75" y="135"/>
                </a:lnTo>
                <a:close/>
              </a:path>
            </a:pathLst>
          </a:custGeom>
          <a:solidFill>
            <a:schemeClr val="accent4"/>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cs typeface="+mn-ea"/>
              <a:sym typeface="+mn-lt"/>
            </a:endParaRPr>
          </a:p>
        </p:txBody>
      </p:sp>
      <p:grpSp>
        <p:nvGrpSpPr>
          <p:cNvPr id="24" name="组合 23"/>
          <p:cNvGrpSpPr/>
          <p:nvPr/>
        </p:nvGrpSpPr>
        <p:grpSpPr>
          <a:xfrm>
            <a:off x="1004234" y="4107784"/>
            <a:ext cx="3326605" cy="751437"/>
            <a:chOff x="1079922" y="5300129"/>
            <a:chExt cx="3326605" cy="751437"/>
          </a:xfrm>
        </p:grpSpPr>
        <p:sp>
          <p:nvSpPr>
            <p:cNvPr id="25" name="TextBox 23"/>
            <p:cNvSpPr txBox="1"/>
            <p:nvPr/>
          </p:nvSpPr>
          <p:spPr>
            <a:xfrm>
              <a:off x="1079922" y="5571435"/>
              <a:ext cx="3326605" cy="480131"/>
            </a:xfrm>
            <a:prstGeom prst="rect">
              <a:avLst/>
            </a:prstGeom>
            <a:noFill/>
          </p:spPr>
          <p:txBody>
            <a:bodyPr wrap="square" rtlCol="0">
              <a:spAutoFit/>
            </a:bodyPr>
            <a:lstStyle>
              <a:defPPr>
                <a:defRPr lang="zh-CN"/>
              </a:defPPr>
              <a:lvl1pPr>
                <a:lnSpc>
                  <a:spcPct val="120000"/>
                </a:lnSpc>
                <a:defRPr sz="1050">
                  <a:solidFill>
                    <a:schemeClr val="bg1"/>
                  </a:solidFill>
                  <a:latin typeface="微软雅黑" panose="020B0503020204020204" pitchFamily="34" charset="-122"/>
                  <a:ea typeface="微软雅黑" panose="020B0503020204020204" pitchFamily="34" charset="-122"/>
                  <a:cs typeface="+mn-ea"/>
                </a:defRPr>
              </a:lvl1pPr>
            </a:lstStyle>
            <a:p>
              <a:r>
                <a:rPr lang="zh-CN" altLang="en-US" dirty="0">
                  <a:latin typeface="+mn-lt"/>
                  <a:ea typeface="+mn-ea"/>
                  <a:sym typeface="+mn-lt"/>
                </a:rPr>
                <a:t>点击添加相关标题文字，点击添加相关标题文字，点击添加相关标题文字，点击添加相关标题文字。</a:t>
              </a:r>
              <a:endParaRPr lang="en-GB" altLang="zh-CN" dirty="0">
                <a:latin typeface="+mn-lt"/>
                <a:ea typeface="+mn-ea"/>
                <a:sym typeface="+mn-lt"/>
              </a:endParaRPr>
            </a:p>
          </p:txBody>
        </p:sp>
        <p:sp>
          <p:nvSpPr>
            <p:cNvPr id="26" name="TextBox 24"/>
            <p:cNvSpPr txBox="1"/>
            <p:nvPr/>
          </p:nvSpPr>
          <p:spPr>
            <a:xfrm>
              <a:off x="1079923" y="5300129"/>
              <a:ext cx="1620957" cy="338554"/>
            </a:xfrm>
            <a:prstGeom prst="rect">
              <a:avLst/>
            </a:prstGeom>
            <a:noFill/>
          </p:spPr>
          <p:txBody>
            <a:bodyPr wrap="none" rtlCol="0">
              <a:spAutoFit/>
            </a:bodyPr>
            <a:lstStyle/>
            <a:p>
              <a:r>
                <a:rPr lang="zh-CN" altLang="en-US" sz="1600" dirty="0">
                  <a:solidFill>
                    <a:schemeClr val="bg1"/>
                  </a:solidFill>
                  <a:cs typeface="+mn-ea"/>
                  <a:sym typeface="+mn-lt"/>
                </a:rPr>
                <a:t>请替换文字内容</a:t>
              </a:r>
            </a:p>
          </p:txBody>
        </p:sp>
      </p:grpSp>
      <p:grpSp>
        <p:nvGrpSpPr>
          <p:cNvPr id="27" name="组合 26"/>
          <p:cNvGrpSpPr/>
          <p:nvPr/>
        </p:nvGrpSpPr>
        <p:grpSpPr>
          <a:xfrm>
            <a:off x="1004234" y="2007771"/>
            <a:ext cx="3547594" cy="721073"/>
            <a:chOff x="2967179" y="1421777"/>
            <a:chExt cx="3547594" cy="721073"/>
          </a:xfrm>
        </p:grpSpPr>
        <p:sp>
          <p:nvSpPr>
            <p:cNvPr id="28" name="TextBox 23"/>
            <p:cNvSpPr txBox="1"/>
            <p:nvPr/>
          </p:nvSpPr>
          <p:spPr>
            <a:xfrm>
              <a:off x="2967179" y="1662719"/>
              <a:ext cx="3547594" cy="480131"/>
            </a:xfrm>
            <a:prstGeom prst="rect">
              <a:avLst/>
            </a:prstGeom>
            <a:noFill/>
          </p:spPr>
          <p:txBody>
            <a:bodyPr wrap="square" rtlCol="0">
              <a:spAutoFit/>
            </a:bodyPr>
            <a:lstStyle>
              <a:defPPr>
                <a:defRPr lang="zh-CN"/>
              </a:defPPr>
              <a:lvl1pPr>
                <a:lnSpc>
                  <a:spcPct val="120000"/>
                </a:lnSpc>
                <a:defRPr sz="1050">
                  <a:solidFill>
                    <a:schemeClr val="bg1"/>
                  </a:solidFill>
                  <a:latin typeface="微软雅黑" panose="020B0503020204020204" pitchFamily="34" charset="-122"/>
                  <a:ea typeface="微软雅黑" panose="020B0503020204020204" pitchFamily="34" charset="-122"/>
                  <a:cs typeface="+mn-ea"/>
                </a:defRPr>
              </a:lvl1pPr>
            </a:lstStyle>
            <a:p>
              <a:r>
                <a:rPr lang="zh-CN" altLang="en-US" dirty="0">
                  <a:latin typeface="+mn-lt"/>
                  <a:ea typeface="+mn-ea"/>
                  <a:sym typeface="+mn-lt"/>
                </a:rPr>
                <a:t>点击添加相关标题文字，点击添加相关标题文字，点击添加相关标题文字，点击添加相关标题文字。</a:t>
              </a:r>
              <a:endParaRPr lang="en-GB" altLang="zh-CN" dirty="0">
                <a:latin typeface="+mn-lt"/>
                <a:ea typeface="+mn-ea"/>
                <a:sym typeface="+mn-lt"/>
              </a:endParaRPr>
            </a:p>
          </p:txBody>
        </p:sp>
        <p:sp>
          <p:nvSpPr>
            <p:cNvPr id="29" name="TextBox 24"/>
            <p:cNvSpPr txBox="1"/>
            <p:nvPr/>
          </p:nvSpPr>
          <p:spPr>
            <a:xfrm>
              <a:off x="2967179" y="1421777"/>
              <a:ext cx="1620957" cy="338554"/>
            </a:xfrm>
            <a:prstGeom prst="rect">
              <a:avLst/>
            </a:prstGeom>
            <a:noFill/>
          </p:spPr>
          <p:txBody>
            <a:bodyPr wrap="none" rtlCol="0">
              <a:spAutoFit/>
            </a:bodyPr>
            <a:lstStyle/>
            <a:p>
              <a:r>
                <a:rPr lang="zh-CN" altLang="en-US" sz="1600" dirty="0">
                  <a:solidFill>
                    <a:schemeClr val="bg1"/>
                  </a:solidFill>
                  <a:cs typeface="+mn-ea"/>
                  <a:sym typeface="+mn-lt"/>
                </a:rPr>
                <a:t>请替换文字内容</a:t>
              </a:r>
            </a:p>
          </p:txBody>
        </p:sp>
      </p:grpSp>
      <p:grpSp>
        <p:nvGrpSpPr>
          <p:cNvPr id="30" name="组合 29"/>
          <p:cNvGrpSpPr/>
          <p:nvPr/>
        </p:nvGrpSpPr>
        <p:grpSpPr>
          <a:xfrm>
            <a:off x="7261351" y="3068125"/>
            <a:ext cx="3651253" cy="725511"/>
            <a:chOff x="6258267" y="1408273"/>
            <a:chExt cx="3651253" cy="725511"/>
          </a:xfrm>
        </p:grpSpPr>
        <p:sp>
          <p:nvSpPr>
            <p:cNvPr id="31" name="TextBox 23"/>
            <p:cNvSpPr txBox="1"/>
            <p:nvPr/>
          </p:nvSpPr>
          <p:spPr>
            <a:xfrm>
              <a:off x="6258267" y="1653653"/>
              <a:ext cx="3651253" cy="480131"/>
            </a:xfrm>
            <a:prstGeom prst="rect">
              <a:avLst/>
            </a:prstGeom>
            <a:noFill/>
          </p:spPr>
          <p:txBody>
            <a:bodyPr wrap="square" rtlCol="0">
              <a:spAutoFit/>
            </a:bodyPr>
            <a:lstStyle/>
            <a:p>
              <a:pPr>
                <a:lnSpc>
                  <a:spcPct val="120000"/>
                </a:lnSpc>
              </a:pPr>
              <a:r>
                <a:rPr lang="zh-CN" altLang="en-US" sz="1050" dirty="0">
                  <a:solidFill>
                    <a:schemeClr val="bg1"/>
                  </a:solidFill>
                  <a:cs typeface="+mn-ea"/>
                  <a:sym typeface="+mn-lt"/>
                </a:rPr>
                <a:t>点击添加相关标题文字，点击添加相关标题文字，点击添加相关标题文字，点击添加相关标题文字。</a:t>
              </a:r>
              <a:endParaRPr lang="en-GB" altLang="zh-CN" sz="1050" dirty="0">
                <a:solidFill>
                  <a:schemeClr val="bg1"/>
                </a:solidFill>
                <a:cs typeface="+mn-ea"/>
                <a:sym typeface="+mn-lt"/>
              </a:endParaRPr>
            </a:p>
          </p:txBody>
        </p:sp>
        <p:sp>
          <p:nvSpPr>
            <p:cNvPr id="32" name="TextBox 24"/>
            <p:cNvSpPr txBox="1"/>
            <p:nvPr/>
          </p:nvSpPr>
          <p:spPr>
            <a:xfrm>
              <a:off x="6271454" y="1408273"/>
              <a:ext cx="1620957" cy="338554"/>
            </a:xfrm>
            <a:prstGeom prst="rect">
              <a:avLst/>
            </a:prstGeom>
            <a:noFill/>
          </p:spPr>
          <p:txBody>
            <a:bodyPr wrap="none" rtlCol="0">
              <a:spAutoFit/>
            </a:bodyPr>
            <a:lstStyle/>
            <a:p>
              <a:r>
                <a:rPr lang="zh-CN" altLang="en-US" sz="1600" dirty="0">
                  <a:solidFill>
                    <a:schemeClr val="bg1"/>
                  </a:solidFill>
                  <a:cs typeface="+mn-ea"/>
                  <a:sym typeface="+mn-lt"/>
                </a:rPr>
                <a:t>请替换文字内容</a:t>
              </a:r>
            </a:p>
          </p:txBody>
        </p:sp>
      </p:grpSp>
      <p:grpSp>
        <p:nvGrpSpPr>
          <p:cNvPr id="33" name="组合 32"/>
          <p:cNvGrpSpPr/>
          <p:nvPr/>
        </p:nvGrpSpPr>
        <p:grpSpPr>
          <a:xfrm>
            <a:off x="7330101" y="5180979"/>
            <a:ext cx="3424985" cy="728815"/>
            <a:chOff x="8702180" y="5376937"/>
            <a:chExt cx="3424985" cy="728815"/>
          </a:xfrm>
        </p:grpSpPr>
        <p:sp>
          <p:nvSpPr>
            <p:cNvPr id="34" name="TextBox 23"/>
            <p:cNvSpPr txBox="1"/>
            <p:nvPr/>
          </p:nvSpPr>
          <p:spPr>
            <a:xfrm>
              <a:off x="8702180" y="5625621"/>
              <a:ext cx="3424985" cy="480131"/>
            </a:xfrm>
            <a:prstGeom prst="rect">
              <a:avLst/>
            </a:prstGeom>
            <a:noFill/>
          </p:spPr>
          <p:txBody>
            <a:bodyPr wrap="square" rtlCol="0">
              <a:spAutoFit/>
            </a:bodyPr>
            <a:lstStyle>
              <a:defPPr>
                <a:defRPr lang="zh-CN"/>
              </a:defPPr>
              <a:lvl1pPr>
                <a:lnSpc>
                  <a:spcPct val="120000"/>
                </a:lnSpc>
                <a:defRPr sz="1050">
                  <a:solidFill>
                    <a:schemeClr val="bg1"/>
                  </a:solidFill>
                  <a:latin typeface="微软雅黑" panose="020B0503020204020204" pitchFamily="34" charset="-122"/>
                  <a:ea typeface="微软雅黑" panose="020B0503020204020204" pitchFamily="34" charset="-122"/>
                  <a:cs typeface="+mn-ea"/>
                </a:defRPr>
              </a:lvl1pPr>
            </a:lstStyle>
            <a:p>
              <a:r>
                <a:rPr lang="zh-CN" altLang="en-US" dirty="0">
                  <a:latin typeface="+mn-lt"/>
                  <a:ea typeface="+mn-ea"/>
                  <a:sym typeface="+mn-lt"/>
                </a:rPr>
                <a:t>点击添加相关标题文字，点击添加相关标题文字，点击添加相关标题文字，点击添加相关标题文字。</a:t>
              </a:r>
              <a:endParaRPr lang="en-GB" altLang="zh-CN" dirty="0">
                <a:latin typeface="+mn-lt"/>
                <a:ea typeface="+mn-ea"/>
                <a:sym typeface="+mn-lt"/>
              </a:endParaRPr>
            </a:p>
          </p:txBody>
        </p:sp>
        <p:sp>
          <p:nvSpPr>
            <p:cNvPr id="35" name="TextBox 24"/>
            <p:cNvSpPr txBox="1"/>
            <p:nvPr/>
          </p:nvSpPr>
          <p:spPr>
            <a:xfrm>
              <a:off x="8748706" y="5376937"/>
              <a:ext cx="1620957" cy="338554"/>
            </a:xfrm>
            <a:prstGeom prst="rect">
              <a:avLst/>
            </a:prstGeom>
            <a:noFill/>
          </p:spPr>
          <p:txBody>
            <a:bodyPr wrap="none" rtlCol="0">
              <a:spAutoFit/>
            </a:bodyPr>
            <a:lstStyle/>
            <a:p>
              <a:r>
                <a:rPr lang="zh-CN" altLang="en-US" sz="1600" dirty="0">
                  <a:solidFill>
                    <a:schemeClr val="bg1"/>
                  </a:solidFill>
                  <a:cs typeface="+mn-ea"/>
                  <a:sym typeface="+mn-lt"/>
                </a:rPr>
                <a:t>请替换文字内容</a:t>
              </a:r>
            </a:p>
          </p:txBody>
        </p:sp>
      </p:grpSp>
      <p:sp>
        <p:nvSpPr>
          <p:cNvPr id="36" name="Text Placeholder 1"/>
          <p:cNvSpPr txBox="1">
            <a:spLocks/>
          </p:cNvSpPr>
          <p:nvPr>
            <p:custDataLst>
              <p:tags r:id="rId1"/>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37" name="Text Placeholder 2"/>
          <p:cNvSpPr txBox="1">
            <a:spLocks/>
          </p:cNvSpPr>
          <p:nvPr>
            <p:custDataLst>
              <p:tags r:id="rId2"/>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28311961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6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6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6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19" presetClass="entr" presetSubtype="1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fmla="#ppt_w*sin(2.5*pi*$)">
                                              <p:val>
                                                <p:fltVal val="0"/>
                                              </p:val>
                                            </p:tav>
                                            <p:tav tm="100000">
                                              <p:val>
                                                <p:fltVal val="1"/>
                                              </p:val>
                                            </p:tav>
                                          </p:tavLst>
                                        </p:anim>
                                        <p:anim calcmode="lin" valueType="num">
                                          <p:cBhvr>
                                            <p:cTn id="12" dur="1000" fill="hold"/>
                                            <p:tgtEl>
                                              <p:spTgt spid="6"/>
                                            </p:tgtEl>
                                            <p:attrNameLst>
                                              <p:attrName>ppt_h</p:attrName>
                                            </p:attrNameLst>
                                          </p:cBhvr>
                                          <p:tavLst>
                                            <p:tav tm="0">
                                              <p:val>
                                                <p:strVal val="#ppt_h"/>
                                              </p:val>
                                            </p:tav>
                                            <p:tav tm="100000">
                                              <p:val>
                                                <p:strVal val="#ppt_h"/>
                                              </p:val>
                                            </p:tav>
                                          </p:tavLst>
                                        </p:anim>
                                      </p:childTnLst>
                                    </p:cTn>
                                  </p:par>
                                  <p:par>
                                    <p:cTn id="13" presetID="2" presetClass="entr" presetSubtype="4" fill="hold" grpId="0" nodeType="withEffect" p14:presetBounceEnd="46000">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14:bounceEnd="46000">
                                          <p:cBhvr additive="base">
                                            <p:cTn id="15" dur="1000" fill="hold"/>
                                            <p:tgtEl>
                                              <p:spTgt spid="4"/>
                                            </p:tgtEl>
                                            <p:attrNameLst>
                                              <p:attrName>ppt_x</p:attrName>
                                            </p:attrNameLst>
                                          </p:cBhvr>
                                          <p:tavLst>
                                            <p:tav tm="0">
                                              <p:val>
                                                <p:strVal val="#ppt_x"/>
                                              </p:val>
                                            </p:tav>
                                            <p:tav tm="100000">
                                              <p:val>
                                                <p:strVal val="#ppt_x"/>
                                              </p:val>
                                            </p:tav>
                                          </p:tavLst>
                                        </p:anim>
                                        <p:anim calcmode="lin" valueType="num" p14:bounceEnd="46000">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19" presetClass="entr" presetSubtype="10" fill="hold" nodeType="withEffect">
                                      <p:stCondLst>
                                        <p:cond delay="250"/>
                                      </p:stCondLst>
                                      <p:childTnLst>
                                        <p:set>
                                          <p:cBhvr>
                                            <p:cTn id="18" dur="1" fill="hold">
                                              <p:stCondLst>
                                                <p:cond delay="0"/>
                                              </p:stCondLst>
                                            </p:cTn>
                                            <p:tgtEl>
                                              <p:spTgt spid="16"/>
                                            </p:tgtEl>
                                            <p:attrNameLst>
                                              <p:attrName>style.visibility</p:attrName>
                                            </p:attrNameLst>
                                          </p:cBhvr>
                                          <p:to>
                                            <p:strVal val="visible"/>
                                          </p:to>
                                        </p:set>
                                        <p:anim calcmode="lin" valueType="num">
                                          <p:cBhvr>
                                            <p:cTn id="19" dur="1000" fill="hold"/>
                                            <p:tgtEl>
                                              <p:spTgt spid="16"/>
                                            </p:tgtEl>
                                            <p:attrNameLst>
                                              <p:attrName>ppt_w</p:attrName>
                                            </p:attrNameLst>
                                          </p:cBhvr>
                                          <p:tavLst>
                                            <p:tav tm="0" fmla="#ppt_w*sin(2.5*pi*$)">
                                              <p:val>
                                                <p:fltVal val="0"/>
                                              </p:val>
                                            </p:tav>
                                            <p:tav tm="100000">
                                              <p:val>
                                                <p:fltVal val="1"/>
                                              </p:val>
                                            </p:tav>
                                          </p:tavLst>
                                        </p:anim>
                                        <p:anim calcmode="lin" valueType="num">
                                          <p:cBhvr>
                                            <p:cTn id="20" dur="1000" fill="hold"/>
                                            <p:tgtEl>
                                              <p:spTgt spid="16"/>
                                            </p:tgtEl>
                                            <p:attrNameLst>
                                              <p:attrName>ppt_h</p:attrName>
                                            </p:attrNameLst>
                                          </p:cBhvr>
                                          <p:tavLst>
                                            <p:tav tm="0">
                                              <p:val>
                                                <p:strVal val="#ppt_h"/>
                                              </p:val>
                                            </p:tav>
                                            <p:tav tm="100000">
                                              <p:val>
                                                <p:strVal val="#ppt_h"/>
                                              </p:val>
                                            </p:tav>
                                          </p:tavLst>
                                        </p:anim>
                                      </p:childTnLst>
                                    </p:cTn>
                                  </p:par>
                                  <p:par>
                                    <p:cTn id="21" presetID="2" presetClass="entr" presetSubtype="4" fill="hold" grpId="0" nodeType="withEffect" p14:presetBounceEnd="46000">
                                      <p:stCondLst>
                                        <p:cond delay="50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ppt_x"/>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46000">
                                      <p:stCondLst>
                                        <p:cond delay="750"/>
                                      </p:stCondLst>
                                      <p:childTnLst>
                                        <p:set>
                                          <p:cBhvr>
                                            <p:cTn id="26" dur="1" fill="hold">
                                              <p:stCondLst>
                                                <p:cond delay="0"/>
                                              </p:stCondLst>
                                            </p:cTn>
                                            <p:tgtEl>
                                              <p:spTgt spid="5"/>
                                            </p:tgtEl>
                                            <p:attrNameLst>
                                              <p:attrName>style.visibility</p:attrName>
                                            </p:attrNameLst>
                                          </p:cBhvr>
                                          <p:to>
                                            <p:strVal val="visible"/>
                                          </p:to>
                                        </p:set>
                                        <p:anim calcmode="lin" valueType="num" p14:bounceEnd="46000">
                                          <p:cBhvr additive="base">
                                            <p:cTn id="27" dur="1000" fill="hold"/>
                                            <p:tgtEl>
                                              <p:spTgt spid="5"/>
                                            </p:tgtEl>
                                            <p:attrNameLst>
                                              <p:attrName>ppt_x</p:attrName>
                                            </p:attrNameLst>
                                          </p:cBhvr>
                                          <p:tavLst>
                                            <p:tav tm="0">
                                              <p:val>
                                                <p:strVal val="#ppt_x"/>
                                              </p:val>
                                            </p:tav>
                                            <p:tav tm="100000">
                                              <p:val>
                                                <p:strVal val="#ppt_x"/>
                                              </p:val>
                                            </p:tav>
                                          </p:tavLst>
                                        </p:anim>
                                        <p:anim calcmode="lin" valueType="num" p14:bounceEnd="46000">
                                          <p:cBhvr additive="base">
                                            <p:cTn id="28" dur="1000" fill="hold"/>
                                            <p:tgtEl>
                                              <p:spTgt spid="5"/>
                                            </p:tgtEl>
                                            <p:attrNameLst>
                                              <p:attrName>ppt_y</p:attrName>
                                            </p:attrNameLst>
                                          </p:cBhvr>
                                          <p:tavLst>
                                            <p:tav tm="0">
                                              <p:val>
                                                <p:strVal val="1+#ppt_h/2"/>
                                              </p:val>
                                            </p:tav>
                                            <p:tav tm="100000">
                                              <p:val>
                                                <p:strVal val="#ppt_y"/>
                                              </p:val>
                                            </p:tav>
                                          </p:tavLst>
                                        </p:anim>
                                      </p:childTnLst>
                                    </p:cTn>
                                  </p:par>
                                  <p:par>
                                    <p:cTn id="29" presetID="19" presetClass="entr" presetSubtype="10" fill="hold" grpId="0" nodeType="withEffect">
                                      <p:stCondLst>
                                        <p:cond delay="750"/>
                                      </p:stCondLst>
                                      <p:childTnLst>
                                        <p:set>
                                          <p:cBhvr>
                                            <p:cTn id="30" dur="1" fill="hold">
                                              <p:stCondLst>
                                                <p:cond delay="0"/>
                                              </p:stCondLst>
                                            </p:cTn>
                                            <p:tgtEl>
                                              <p:spTgt spid="22"/>
                                            </p:tgtEl>
                                            <p:attrNameLst>
                                              <p:attrName>style.visibility</p:attrName>
                                            </p:attrNameLst>
                                          </p:cBhvr>
                                          <p:to>
                                            <p:strVal val="visible"/>
                                          </p:to>
                                        </p:set>
                                        <p:anim calcmode="lin" valueType="num">
                                          <p:cBhvr>
                                            <p:cTn id="31" dur="1000" fill="hold"/>
                                            <p:tgtEl>
                                              <p:spTgt spid="22"/>
                                            </p:tgtEl>
                                            <p:attrNameLst>
                                              <p:attrName>ppt_w</p:attrName>
                                            </p:attrNameLst>
                                          </p:cBhvr>
                                          <p:tavLst>
                                            <p:tav tm="0" fmla="#ppt_w*sin(2.5*pi*$)">
                                              <p:val>
                                                <p:fltVal val="0"/>
                                              </p:val>
                                            </p:tav>
                                            <p:tav tm="100000">
                                              <p:val>
                                                <p:fltVal val="1"/>
                                              </p:val>
                                            </p:tav>
                                          </p:tavLst>
                                        </p:anim>
                                        <p:anim calcmode="lin" valueType="num">
                                          <p:cBhvr>
                                            <p:cTn id="32" dur="1000" fill="hold"/>
                                            <p:tgtEl>
                                              <p:spTgt spid="22"/>
                                            </p:tgtEl>
                                            <p:attrNameLst>
                                              <p:attrName>ppt_h</p:attrName>
                                            </p:attrNameLst>
                                          </p:cBhvr>
                                          <p:tavLst>
                                            <p:tav tm="0">
                                              <p:val>
                                                <p:strVal val="#ppt_h"/>
                                              </p:val>
                                            </p:tav>
                                            <p:tav tm="100000">
                                              <p:val>
                                                <p:strVal val="#ppt_h"/>
                                              </p:val>
                                            </p:tav>
                                          </p:tavLst>
                                        </p:anim>
                                      </p:childTnLst>
                                    </p:cTn>
                                  </p:par>
                                  <p:par>
                                    <p:cTn id="33" presetID="19" presetClass="entr" presetSubtype="10" fill="hold" grpId="0" nodeType="withEffect">
                                      <p:stCondLst>
                                        <p:cond delay="750"/>
                                      </p:stCondLst>
                                      <p:childTnLst>
                                        <p:set>
                                          <p:cBhvr>
                                            <p:cTn id="34" dur="1" fill="hold">
                                              <p:stCondLst>
                                                <p:cond delay="0"/>
                                              </p:stCondLst>
                                            </p:cTn>
                                            <p:tgtEl>
                                              <p:spTgt spid="23"/>
                                            </p:tgtEl>
                                            <p:attrNameLst>
                                              <p:attrName>style.visibility</p:attrName>
                                            </p:attrNameLst>
                                          </p:cBhvr>
                                          <p:to>
                                            <p:strVal val="visible"/>
                                          </p:to>
                                        </p:set>
                                        <p:anim calcmode="lin" valueType="num">
                                          <p:cBhvr>
                                            <p:cTn id="35" dur="1000" fill="hold"/>
                                            <p:tgtEl>
                                              <p:spTgt spid="23"/>
                                            </p:tgtEl>
                                            <p:attrNameLst>
                                              <p:attrName>ppt_w</p:attrName>
                                            </p:attrNameLst>
                                          </p:cBhvr>
                                          <p:tavLst>
                                            <p:tav tm="0" fmla="#ppt_w*sin(2.5*pi*$)">
                                              <p:val>
                                                <p:fltVal val="0"/>
                                              </p:val>
                                            </p:tav>
                                            <p:tav tm="100000">
                                              <p:val>
                                                <p:fltVal val="1"/>
                                              </p:val>
                                            </p:tav>
                                          </p:tavLst>
                                        </p:anim>
                                        <p:anim calcmode="lin" valueType="num">
                                          <p:cBhvr>
                                            <p:cTn id="36" dur="1000" fill="hold"/>
                                            <p:tgtEl>
                                              <p:spTgt spid="23"/>
                                            </p:tgtEl>
                                            <p:attrNameLst>
                                              <p:attrName>ppt_h</p:attrName>
                                            </p:attrNameLst>
                                          </p:cBhvr>
                                          <p:tavLst>
                                            <p:tav tm="0">
                                              <p:val>
                                                <p:strVal val="#ppt_h"/>
                                              </p:val>
                                            </p:tav>
                                            <p:tav tm="100000">
                                              <p:val>
                                                <p:strVal val="#ppt_h"/>
                                              </p:val>
                                            </p:tav>
                                          </p:tavLst>
                                        </p:anim>
                                      </p:childTnLst>
                                    </p:cTn>
                                  </p:par>
                                </p:childTnLst>
                              </p:cTn>
                            </p:par>
                            <p:par>
                              <p:cTn id="37" fill="hold">
                                <p:stCondLst>
                                  <p:cond delay="1750"/>
                                </p:stCondLst>
                                <p:childTnLst>
                                  <p:par>
                                    <p:cTn id="38" presetID="2" presetClass="entr" presetSubtype="8" fill="hold" nodeType="afterEffect" p14:presetBounceEnd="46000">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14:bounceEnd="46000">
                                          <p:cBhvr additive="base">
                                            <p:cTn id="40" dur="1000" fill="hold"/>
                                            <p:tgtEl>
                                              <p:spTgt spid="24"/>
                                            </p:tgtEl>
                                            <p:attrNameLst>
                                              <p:attrName>ppt_x</p:attrName>
                                            </p:attrNameLst>
                                          </p:cBhvr>
                                          <p:tavLst>
                                            <p:tav tm="0">
                                              <p:val>
                                                <p:strVal val="0-#ppt_w/2"/>
                                              </p:val>
                                            </p:tav>
                                            <p:tav tm="100000">
                                              <p:val>
                                                <p:strVal val="#ppt_x"/>
                                              </p:val>
                                            </p:tav>
                                          </p:tavLst>
                                        </p:anim>
                                        <p:anim calcmode="lin" valueType="num" p14:bounceEnd="46000">
                                          <p:cBhvr additive="base">
                                            <p:cTn id="41" dur="1000" fill="hold"/>
                                            <p:tgtEl>
                                              <p:spTgt spid="24"/>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14:presetBounceEnd="46000">
                                      <p:stCondLst>
                                        <p:cond delay="250"/>
                                      </p:stCondLst>
                                      <p:childTnLst>
                                        <p:set>
                                          <p:cBhvr>
                                            <p:cTn id="43" dur="1" fill="hold">
                                              <p:stCondLst>
                                                <p:cond delay="0"/>
                                              </p:stCondLst>
                                            </p:cTn>
                                            <p:tgtEl>
                                              <p:spTgt spid="27"/>
                                            </p:tgtEl>
                                            <p:attrNameLst>
                                              <p:attrName>style.visibility</p:attrName>
                                            </p:attrNameLst>
                                          </p:cBhvr>
                                          <p:to>
                                            <p:strVal val="visible"/>
                                          </p:to>
                                        </p:set>
                                        <p:anim calcmode="lin" valueType="num" p14:bounceEnd="46000">
                                          <p:cBhvr additive="base">
                                            <p:cTn id="44" dur="1000" fill="hold"/>
                                            <p:tgtEl>
                                              <p:spTgt spid="27"/>
                                            </p:tgtEl>
                                            <p:attrNameLst>
                                              <p:attrName>ppt_x</p:attrName>
                                            </p:attrNameLst>
                                          </p:cBhvr>
                                          <p:tavLst>
                                            <p:tav tm="0">
                                              <p:val>
                                                <p:strVal val="0-#ppt_w/2"/>
                                              </p:val>
                                            </p:tav>
                                            <p:tav tm="100000">
                                              <p:val>
                                                <p:strVal val="#ppt_x"/>
                                              </p:val>
                                            </p:tav>
                                          </p:tavLst>
                                        </p:anim>
                                        <p:anim calcmode="lin" valueType="num" p14:bounceEnd="46000">
                                          <p:cBhvr additive="base">
                                            <p:cTn id="45" dur="1000" fill="hold"/>
                                            <p:tgtEl>
                                              <p:spTgt spid="27"/>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14:presetBounceEnd="46000">
                                      <p:stCondLst>
                                        <p:cond delay="500"/>
                                      </p:stCondLst>
                                      <p:childTnLst>
                                        <p:set>
                                          <p:cBhvr>
                                            <p:cTn id="47" dur="1" fill="hold">
                                              <p:stCondLst>
                                                <p:cond delay="0"/>
                                              </p:stCondLst>
                                            </p:cTn>
                                            <p:tgtEl>
                                              <p:spTgt spid="30"/>
                                            </p:tgtEl>
                                            <p:attrNameLst>
                                              <p:attrName>style.visibility</p:attrName>
                                            </p:attrNameLst>
                                          </p:cBhvr>
                                          <p:to>
                                            <p:strVal val="visible"/>
                                          </p:to>
                                        </p:set>
                                        <p:anim calcmode="lin" valueType="num" p14:bounceEnd="46000">
                                          <p:cBhvr additive="base">
                                            <p:cTn id="48" dur="1000" fill="hold"/>
                                            <p:tgtEl>
                                              <p:spTgt spid="30"/>
                                            </p:tgtEl>
                                            <p:attrNameLst>
                                              <p:attrName>ppt_x</p:attrName>
                                            </p:attrNameLst>
                                          </p:cBhvr>
                                          <p:tavLst>
                                            <p:tav tm="0">
                                              <p:val>
                                                <p:strVal val="1+#ppt_w/2"/>
                                              </p:val>
                                            </p:tav>
                                            <p:tav tm="100000">
                                              <p:val>
                                                <p:strVal val="#ppt_x"/>
                                              </p:val>
                                            </p:tav>
                                          </p:tavLst>
                                        </p:anim>
                                        <p:anim calcmode="lin" valueType="num" p14:bounceEnd="46000">
                                          <p:cBhvr additive="base">
                                            <p:cTn id="49" dur="1000" fill="hold"/>
                                            <p:tgtEl>
                                              <p:spTgt spid="30"/>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14:presetBounceEnd="46000">
                                      <p:stCondLst>
                                        <p:cond delay="750"/>
                                      </p:stCondLst>
                                      <p:childTnLst>
                                        <p:set>
                                          <p:cBhvr>
                                            <p:cTn id="51" dur="1" fill="hold">
                                              <p:stCondLst>
                                                <p:cond delay="0"/>
                                              </p:stCondLst>
                                            </p:cTn>
                                            <p:tgtEl>
                                              <p:spTgt spid="33"/>
                                            </p:tgtEl>
                                            <p:attrNameLst>
                                              <p:attrName>style.visibility</p:attrName>
                                            </p:attrNameLst>
                                          </p:cBhvr>
                                          <p:to>
                                            <p:strVal val="visible"/>
                                          </p:to>
                                        </p:set>
                                        <p:anim calcmode="lin" valueType="num" p14:bounceEnd="46000">
                                          <p:cBhvr additive="base">
                                            <p:cTn id="52" dur="1000" fill="hold"/>
                                            <p:tgtEl>
                                              <p:spTgt spid="33"/>
                                            </p:tgtEl>
                                            <p:attrNameLst>
                                              <p:attrName>ppt_x</p:attrName>
                                            </p:attrNameLst>
                                          </p:cBhvr>
                                          <p:tavLst>
                                            <p:tav tm="0">
                                              <p:val>
                                                <p:strVal val="1+#ppt_w/2"/>
                                              </p:val>
                                            </p:tav>
                                            <p:tav tm="100000">
                                              <p:val>
                                                <p:strVal val="#ppt_x"/>
                                              </p:val>
                                            </p:tav>
                                          </p:tavLst>
                                        </p:anim>
                                        <p:anim calcmode="lin" valueType="num" p14:bounceEnd="46000">
                                          <p:cBhvr additive="base">
                                            <p:cTn id="53"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22" grpId="0" animBg="1"/>
          <p:bldP spid="2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19" presetClass="entr" presetSubtype="1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fmla="#ppt_w*sin(2.5*pi*$)">
                                              <p:val>
                                                <p:fltVal val="0"/>
                                              </p:val>
                                            </p:tav>
                                            <p:tav tm="100000">
                                              <p:val>
                                                <p:fltVal val="1"/>
                                              </p:val>
                                            </p:tav>
                                          </p:tavLst>
                                        </p:anim>
                                        <p:anim calcmode="lin" valueType="num">
                                          <p:cBhvr>
                                            <p:cTn id="12" dur="1000" fill="hold"/>
                                            <p:tgtEl>
                                              <p:spTgt spid="6"/>
                                            </p:tgtEl>
                                            <p:attrNameLst>
                                              <p:attrName>ppt_h</p:attrName>
                                            </p:attrNameLst>
                                          </p:cBhvr>
                                          <p:tavLst>
                                            <p:tav tm="0">
                                              <p:val>
                                                <p:strVal val="#ppt_h"/>
                                              </p:val>
                                            </p:tav>
                                            <p:tav tm="100000">
                                              <p:val>
                                                <p:strVal val="#ppt_h"/>
                                              </p:val>
                                            </p:tav>
                                          </p:tavLst>
                                        </p:anim>
                                      </p:childTnLst>
                                    </p:cTn>
                                  </p:par>
                                  <p:par>
                                    <p:cTn id="13" presetID="2" presetClass="entr" presetSubtype="4"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19" presetClass="entr" presetSubtype="10" fill="hold" nodeType="withEffect">
                                      <p:stCondLst>
                                        <p:cond delay="250"/>
                                      </p:stCondLst>
                                      <p:childTnLst>
                                        <p:set>
                                          <p:cBhvr>
                                            <p:cTn id="18" dur="1" fill="hold">
                                              <p:stCondLst>
                                                <p:cond delay="0"/>
                                              </p:stCondLst>
                                            </p:cTn>
                                            <p:tgtEl>
                                              <p:spTgt spid="16"/>
                                            </p:tgtEl>
                                            <p:attrNameLst>
                                              <p:attrName>style.visibility</p:attrName>
                                            </p:attrNameLst>
                                          </p:cBhvr>
                                          <p:to>
                                            <p:strVal val="visible"/>
                                          </p:to>
                                        </p:set>
                                        <p:anim calcmode="lin" valueType="num">
                                          <p:cBhvr>
                                            <p:cTn id="19" dur="1000" fill="hold"/>
                                            <p:tgtEl>
                                              <p:spTgt spid="16"/>
                                            </p:tgtEl>
                                            <p:attrNameLst>
                                              <p:attrName>ppt_w</p:attrName>
                                            </p:attrNameLst>
                                          </p:cBhvr>
                                          <p:tavLst>
                                            <p:tav tm="0" fmla="#ppt_w*sin(2.5*pi*$)">
                                              <p:val>
                                                <p:fltVal val="0"/>
                                              </p:val>
                                            </p:tav>
                                            <p:tav tm="100000">
                                              <p:val>
                                                <p:fltVal val="1"/>
                                              </p:val>
                                            </p:tav>
                                          </p:tavLst>
                                        </p:anim>
                                        <p:anim calcmode="lin" valueType="num">
                                          <p:cBhvr>
                                            <p:cTn id="20" dur="1000" fill="hold"/>
                                            <p:tgtEl>
                                              <p:spTgt spid="16"/>
                                            </p:tgtEl>
                                            <p:attrNameLst>
                                              <p:attrName>ppt_h</p:attrName>
                                            </p:attrNameLst>
                                          </p:cBhvr>
                                          <p:tavLst>
                                            <p:tav tm="0">
                                              <p:val>
                                                <p:strVal val="#ppt_h"/>
                                              </p:val>
                                            </p:tav>
                                            <p:tav tm="100000">
                                              <p:val>
                                                <p:strVal val="#ppt_h"/>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ppt_x"/>
                                              </p:val>
                                            </p:tav>
                                            <p:tav tm="100000">
                                              <p:val>
                                                <p:strVal val="#ppt_x"/>
                                              </p:val>
                                            </p:tav>
                                          </p:tavLst>
                                        </p:anim>
                                        <p:anim calcmode="lin" valueType="num">
                                          <p:cBhvr additive="base">
                                            <p:cTn id="24" dur="1000" fill="hold"/>
                                            <p:tgtEl>
                                              <p:spTgt spid="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75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ppt_x"/>
                                              </p:val>
                                            </p:tav>
                                            <p:tav tm="100000">
                                              <p:val>
                                                <p:strVal val="#ppt_x"/>
                                              </p:val>
                                            </p:tav>
                                          </p:tavLst>
                                        </p:anim>
                                        <p:anim calcmode="lin" valueType="num">
                                          <p:cBhvr additive="base">
                                            <p:cTn id="28" dur="1000" fill="hold"/>
                                            <p:tgtEl>
                                              <p:spTgt spid="5"/>
                                            </p:tgtEl>
                                            <p:attrNameLst>
                                              <p:attrName>ppt_y</p:attrName>
                                            </p:attrNameLst>
                                          </p:cBhvr>
                                          <p:tavLst>
                                            <p:tav tm="0">
                                              <p:val>
                                                <p:strVal val="1+#ppt_h/2"/>
                                              </p:val>
                                            </p:tav>
                                            <p:tav tm="100000">
                                              <p:val>
                                                <p:strVal val="#ppt_y"/>
                                              </p:val>
                                            </p:tav>
                                          </p:tavLst>
                                        </p:anim>
                                      </p:childTnLst>
                                    </p:cTn>
                                  </p:par>
                                  <p:par>
                                    <p:cTn id="29" presetID="19" presetClass="entr" presetSubtype="10" fill="hold" grpId="0" nodeType="withEffect">
                                      <p:stCondLst>
                                        <p:cond delay="750"/>
                                      </p:stCondLst>
                                      <p:childTnLst>
                                        <p:set>
                                          <p:cBhvr>
                                            <p:cTn id="30" dur="1" fill="hold">
                                              <p:stCondLst>
                                                <p:cond delay="0"/>
                                              </p:stCondLst>
                                            </p:cTn>
                                            <p:tgtEl>
                                              <p:spTgt spid="22"/>
                                            </p:tgtEl>
                                            <p:attrNameLst>
                                              <p:attrName>style.visibility</p:attrName>
                                            </p:attrNameLst>
                                          </p:cBhvr>
                                          <p:to>
                                            <p:strVal val="visible"/>
                                          </p:to>
                                        </p:set>
                                        <p:anim calcmode="lin" valueType="num">
                                          <p:cBhvr>
                                            <p:cTn id="31" dur="1000" fill="hold"/>
                                            <p:tgtEl>
                                              <p:spTgt spid="22"/>
                                            </p:tgtEl>
                                            <p:attrNameLst>
                                              <p:attrName>ppt_w</p:attrName>
                                            </p:attrNameLst>
                                          </p:cBhvr>
                                          <p:tavLst>
                                            <p:tav tm="0" fmla="#ppt_w*sin(2.5*pi*$)">
                                              <p:val>
                                                <p:fltVal val="0"/>
                                              </p:val>
                                            </p:tav>
                                            <p:tav tm="100000">
                                              <p:val>
                                                <p:fltVal val="1"/>
                                              </p:val>
                                            </p:tav>
                                          </p:tavLst>
                                        </p:anim>
                                        <p:anim calcmode="lin" valueType="num">
                                          <p:cBhvr>
                                            <p:cTn id="32" dur="1000" fill="hold"/>
                                            <p:tgtEl>
                                              <p:spTgt spid="22"/>
                                            </p:tgtEl>
                                            <p:attrNameLst>
                                              <p:attrName>ppt_h</p:attrName>
                                            </p:attrNameLst>
                                          </p:cBhvr>
                                          <p:tavLst>
                                            <p:tav tm="0">
                                              <p:val>
                                                <p:strVal val="#ppt_h"/>
                                              </p:val>
                                            </p:tav>
                                            <p:tav tm="100000">
                                              <p:val>
                                                <p:strVal val="#ppt_h"/>
                                              </p:val>
                                            </p:tav>
                                          </p:tavLst>
                                        </p:anim>
                                      </p:childTnLst>
                                    </p:cTn>
                                  </p:par>
                                  <p:par>
                                    <p:cTn id="33" presetID="19" presetClass="entr" presetSubtype="10" fill="hold" grpId="0" nodeType="withEffect">
                                      <p:stCondLst>
                                        <p:cond delay="750"/>
                                      </p:stCondLst>
                                      <p:childTnLst>
                                        <p:set>
                                          <p:cBhvr>
                                            <p:cTn id="34" dur="1" fill="hold">
                                              <p:stCondLst>
                                                <p:cond delay="0"/>
                                              </p:stCondLst>
                                            </p:cTn>
                                            <p:tgtEl>
                                              <p:spTgt spid="23"/>
                                            </p:tgtEl>
                                            <p:attrNameLst>
                                              <p:attrName>style.visibility</p:attrName>
                                            </p:attrNameLst>
                                          </p:cBhvr>
                                          <p:to>
                                            <p:strVal val="visible"/>
                                          </p:to>
                                        </p:set>
                                        <p:anim calcmode="lin" valueType="num">
                                          <p:cBhvr>
                                            <p:cTn id="35" dur="1000" fill="hold"/>
                                            <p:tgtEl>
                                              <p:spTgt spid="23"/>
                                            </p:tgtEl>
                                            <p:attrNameLst>
                                              <p:attrName>ppt_w</p:attrName>
                                            </p:attrNameLst>
                                          </p:cBhvr>
                                          <p:tavLst>
                                            <p:tav tm="0" fmla="#ppt_w*sin(2.5*pi*$)">
                                              <p:val>
                                                <p:fltVal val="0"/>
                                              </p:val>
                                            </p:tav>
                                            <p:tav tm="100000">
                                              <p:val>
                                                <p:fltVal val="1"/>
                                              </p:val>
                                            </p:tav>
                                          </p:tavLst>
                                        </p:anim>
                                        <p:anim calcmode="lin" valueType="num">
                                          <p:cBhvr>
                                            <p:cTn id="36" dur="1000" fill="hold"/>
                                            <p:tgtEl>
                                              <p:spTgt spid="23"/>
                                            </p:tgtEl>
                                            <p:attrNameLst>
                                              <p:attrName>ppt_h</p:attrName>
                                            </p:attrNameLst>
                                          </p:cBhvr>
                                          <p:tavLst>
                                            <p:tav tm="0">
                                              <p:val>
                                                <p:strVal val="#ppt_h"/>
                                              </p:val>
                                            </p:tav>
                                            <p:tav tm="100000">
                                              <p:val>
                                                <p:strVal val="#ppt_h"/>
                                              </p:val>
                                            </p:tav>
                                          </p:tavLst>
                                        </p:anim>
                                      </p:childTnLst>
                                    </p:cTn>
                                  </p:par>
                                </p:childTnLst>
                              </p:cTn>
                            </p:par>
                            <p:par>
                              <p:cTn id="37" fill="hold">
                                <p:stCondLst>
                                  <p:cond delay="1750"/>
                                </p:stCondLst>
                                <p:childTnLst>
                                  <p:par>
                                    <p:cTn id="38" presetID="2" presetClass="entr" presetSubtype="8" fill="hold"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additive="base">
                                            <p:cTn id="40" dur="1000" fill="hold"/>
                                            <p:tgtEl>
                                              <p:spTgt spid="24"/>
                                            </p:tgtEl>
                                            <p:attrNameLst>
                                              <p:attrName>ppt_x</p:attrName>
                                            </p:attrNameLst>
                                          </p:cBhvr>
                                          <p:tavLst>
                                            <p:tav tm="0">
                                              <p:val>
                                                <p:strVal val="0-#ppt_w/2"/>
                                              </p:val>
                                            </p:tav>
                                            <p:tav tm="100000">
                                              <p:val>
                                                <p:strVal val="#ppt_x"/>
                                              </p:val>
                                            </p:tav>
                                          </p:tavLst>
                                        </p:anim>
                                        <p:anim calcmode="lin" valueType="num">
                                          <p:cBhvr additive="base">
                                            <p:cTn id="41" dur="1000" fill="hold"/>
                                            <p:tgtEl>
                                              <p:spTgt spid="24"/>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25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1000" fill="hold"/>
                                            <p:tgtEl>
                                              <p:spTgt spid="27"/>
                                            </p:tgtEl>
                                            <p:attrNameLst>
                                              <p:attrName>ppt_x</p:attrName>
                                            </p:attrNameLst>
                                          </p:cBhvr>
                                          <p:tavLst>
                                            <p:tav tm="0">
                                              <p:val>
                                                <p:strVal val="0-#ppt_w/2"/>
                                              </p:val>
                                            </p:tav>
                                            <p:tav tm="100000">
                                              <p:val>
                                                <p:strVal val="#ppt_x"/>
                                              </p:val>
                                            </p:tav>
                                          </p:tavLst>
                                        </p:anim>
                                        <p:anim calcmode="lin" valueType="num">
                                          <p:cBhvr additive="base">
                                            <p:cTn id="45" dur="1000" fill="hold"/>
                                            <p:tgtEl>
                                              <p:spTgt spid="27"/>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50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1000" fill="hold"/>
                                            <p:tgtEl>
                                              <p:spTgt spid="30"/>
                                            </p:tgtEl>
                                            <p:attrNameLst>
                                              <p:attrName>ppt_x</p:attrName>
                                            </p:attrNameLst>
                                          </p:cBhvr>
                                          <p:tavLst>
                                            <p:tav tm="0">
                                              <p:val>
                                                <p:strVal val="1+#ppt_w/2"/>
                                              </p:val>
                                            </p:tav>
                                            <p:tav tm="100000">
                                              <p:val>
                                                <p:strVal val="#ppt_x"/>
                                              </p:val>
                                            </p:tav>
                                          </p:tavLst>
                                        </p:anim>
                                        <p:anim calcmode="lin" valueType="num">
                                          <p:cBhvr additive="base">
                                            <p:cTn id="49" dur="1000" fill="hold"/>
                                            <p:tgtEl>
                                              <p:spTgt spid="30"/>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75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1000" fill="hold"/>
                                            <p:tgtEl>
                                              <p:spTgt spid="33"/>
                                            </p:tgtEl>
                                            <p:attrNameLst>
                                              <p:attrName>ppt_x</p:attrName>
                                            </p:attrNameLst>
                                          </p:cBhvr>
                                          <p:tavLst>
                                            <p:tav tm="0">
                                              <p:val>
                                                <p:strVal val="1+#ppt_w/2"/>
                                              </p:val>
                                            </p:tav>
                                            <p:tav tm="100000">
                                              <p:val>
                                                <p:strVal val="#ppt_x"/>
                                              </p:val>
                                            </p:tav>
                                          </p:tavLst>
                                        </p:anim>
                                        <p:anim calcmode="lin" valueType="num">
                                          <p:cBhvr additive="base">
                                            <p:cTn id="53"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22" grpId="0" animBg="1"/>
          <p:bldP spid="23"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a:grpSpLocks/>
          </p:cNvGrpSpPr>
          <p:nvPr/>
        </p:nvGrpSpPr>
        <p:grpSpPr bwMode="auto">
          <a:xfrm>
            <a:off x="1117874" y="2710393"/>
            <a:ext cx="2946239" cy="888951"/>
            <a:chOff x="1054100" y="2125444"/>
            <a:chExt cx="2209800" cy="666750"/>
          </a:xfrm>
        </p:grpSpPr>
        <p:sp>
          <p:nvSpPr>
            <p:cNvPr id="3" name="矩形 2"/>
            <p:cNvSpPr/>
            <p:nvPr/>
          </p:nvSpPr>
          <p:spPr>
            <a:xfrm>
              <a:off x="1054100" y="2125444"/>
              <a:ext cx="2209800" cy="666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50000"/>
                </a:lnSpc>
                <a:spcBef>
                  <a:spcPts val="0"/>
                </a:spcBef>
                <a:spcAft>
                  <a:spcPts val="0"/>
                </a:spcAft>
                <a:buClrTx/>
                <a:buSzTx/>
                <a:buFontTx/>
                <a:buNone/>
                <a:tabLst/>
                <a:defRPr/>
              </a:pPr>
              <a:endParaRPr kumimoji="0" lang="zh-CN" altLang="en-US" sz="1707" b="0" i="0" u="none" strike="noStrike" kern="1200" cap="none" spc="0" normalizeH="0" baseline="0" noProof="0">
                <a:ln>
                  <a:noFill/>
                </a:ln>
                <a:solidFill>
                  <a:srgbClr val="FFFFFF"/>
                </a:solidFill>
                <a:effectLst/>
                <a:uLnTx/>
                <a:uFillTx/>
                <a:cs typeface="+mn-ea"/>
                <a:sym typeface="+mn-lt"/>
              </a:endParaRPr>
            </a:p>
          </p:txBody>
        </p:sp>
        <p:sp>
          <p:nvSpPr>
            <p:cNvPr id="5" name="文本框 13"/>
            <p:cNvSpPr txBox="1">
              <a:spLocks noChangeArrowheads="1"/>
            </p:cNvSpPr>
            <p:nvPr/>
          </p:nvSpPr>
          <p:spPr bwMode="auto">
            <a:xfrm>
              <a:off x="1757160" y="2152997"/>
              <a:ext cx="1063090" cy="623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799" b="0" i="0" u="none" strike="noStrike" kern="1200" cap="none" spc="0" normalizeH="0" baseline="0" noProof="0" dirty="0">
                  <a:ln>
                    <a:noFill/>
                  </a:ln>
                  <a:solidFill>
                    <a:srgbClr val="FFFFFF"/>
                  </a:solidFill>
                  <a:effectLst/>
                  <a:uLnTx/>
                  <a:uFillTx/>
                  <a:latin typeface="+mn-lt"/>
                  <a:ea typeface="+mn-ea"/>
                  <a:cs typeface="+mn-ea"/>
                  <a:sym typeface="+mn-lt"/>
                </a:rPr>
                <a:t>65%</a:t>
              </a:r>
              <a:endParaRPr kumimoji="0" lang="zh-CN" altLang="en-US" sz="4799" b="0" i="0" u="none" strike="noStrike" kern="1200" cap="none" spc="0" normalizeH="0" baseline="0" noProof="0" dirty="0">
                <a:ln>
                  <a:noFill/>
                </a:ln>
                <a:solidFill>
                  <a:srgbClr val="FFFFFF"/>
                </a:solidFill>
                <a:effectLst/>
                <a:uLnTx/>
                <a:uFillTx/>
                <a:latin typeface="+mn-lt"/>
                <a:ea typeface="+mn-ea"/>
                <a:cs typeface="+mn-ea"/>
                <a:sym typeface="+mn-lt"/>
              </a:endParaRPr>
            </a:p>
          </p:txBody>
        </p:sp>
        <p:sp>
          <p:nvSpPr>
            <p:cNvPr id="6" name="十字形 5"/>
            <p:cNvSpPr/>
            <p:nvPr/>
          </p:nvSpPr>
          <p:spPr>
            <a:xfrm>
              <a:off x="1528763" y="2395319"/>
              <a:ext cx="169862" cy="169862"/>
            </a:xfrm>
            <a:prstGeom prst="plus">
              <a:avLst>
                <a:gd name="adj" fmla="val 41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50000"/>
                </a:lnSpc>
                <a:spcBef>
                  <a:spcPts val="0"/>
                </a:spcBef>
                <a:spcAft>
                  <a:spcPts val="0"/>
                </a:spcAft>
                <a:buClrTx/>
                <a:buSzTx/>
                <a:buFontTx/>
                <a:buNone/>
                <a:tabLst/>
                <a:defRPr/>
              </a:pPr>
              <a:endParaRPr kumimoji="0" lang="zh-CN" altLang="en-US" sz="1707" b="0" i="0" u="none" strike="noStrike" kern="1200" cap="none" spc="0" normalizeH="0" baseline="0" noProof="0">
                <a:ln>
                  <a:noFill/>
                </a:ln>
                <a:solidFill>
                  <a:srgbClr val="FFFFFF"/>
                </a:solidFill>
                <a:effectLst/>
                <a:uLnTx/>
                <a:uFillTx/>
                <a:cs typeface="+mn-ea"/>
                <a:sym typeface="+mn-lt"/>
              </a:endParaRPr>
            </a:p>
          </p:txBody>
        </p:sp>
      </p:grpSp>
      <p:grpSp>
        <p:nvGrpSpPr>
          <p:cNvPr id="7" name="组合 4"/>
          <p:cNvGrpSpPr>
            <a:grpSpLocks/>
          </p:cNvGrpSpPr>
          <p:nvPr/>
        </p:nvGrpSpPr>
        <p:grpSpPr bwMode="auto">
          <a:xfrm>
            <a:off x="4724474" y="2488157"/>
            <a:ext cx="2946238" cy="1111190"/>
            <a:chOff x="3498850" y="1958756"/>
            <a:chExt cx="2209800" cy="833438"/>
          </a:xfrm>
        </p:grpSpPr>
        <p:sp>
          <p:nvSpPr>
            <p:cNvPr id="8" name="矩形 7"/>
            <p:cNvSpPr/>
            <p:nvPr/>
          </p:nvSpPr>
          <p:spPr>
            <a:xfrm>
              <a:off x="3498850" y="1958756"/>
              <a:ext cx="2209800" cy="8334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50000"/>
                </a:lnSpc>
                <a:spcBef>
                  <a:spcPts val="0"/>
                </a:spcBef>
                <a:spcAft>
                  <a:spcPts val="0"/>
                </a:spcAft>
                <a:buClrTx/>
                <a:buSzTx/>
                <a:buFontTx/>
                <a:buNone/>
                <a:tabLst/>
                <a:defRPr/>
              </a:pPr>
              <a:endParaRPr kumimoji="0" lang="zh-CN" altLang="en-US" sz="1707" b="0" i="0" u="none" strike="noStrike" kern="1200" cap="none" spc="0" normalizeH="0" baseline="0" noProof="0">
                <a:ln>
                  <a:noFill/>
                </a:ln>
                <a:solidFill>
                  <a:srgbClr val="FFFFFF"/>
                </a:solidFill>
                <a:effectLst/>
                <a:uLnTx/>
                <a:uFillTx/>
                <a:cs typeface="+mn-ea"/>
                <a:sym typeface="+mn-lt"/>
              </a:endParaRPr>
            </a:p>
          </p:txBody>
        </p:sp>
        <p:sp>
          <p:nvSpPr>
            <p:cNvPr id="10" name="文本框 13"/>
            <p:cNvSpPr txBox="1">
              <a:spLocks noChangeArrowheads="1"/>
            </p:cNvSpPr>
            <p:nvPr/>
          </p:nvSpPr>
          <p:spPr bwMode="auto">
            <a:xfrm>
              <a:off x="4247929" y="2064097"/>
              <a:ext cx="1063090" cy="623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799" b="0" i="0" u="none" strike="noStrike" kern="1200" cap="none" spc="0" normalizeH="0" baseline="0" noProof="0" dirty="0">
                  <a:ln>
                    <a:noFill/>
                  </a:ln>
                  <a:solidFill>
                    <a:srgbClr val="FFFFFF"/>
                  </a:solidFill>
                  <a:effectLst/>
                  <a:uLnTx/>
                  <a:uFillTx/>
                  <a:latin typeface="+mn-lt"/>
                  <a:ea typeface="+mn-ea"/>
                  <a:cs typeface="+mn-ea"/>
                  <a:sym typeface="+mn-lt"/>
                </a:rPr>
                <a:t>85%</a:t>
              </a:r>
              <a:endParaRPr kumimoji="0" lang="zh-CN" altLang="en-US" sz="4799" b="0" i="0" u="none" strike="noStrike" kern="1200" cap="none" spc="0" normalizeH="0" baseline="0" noProof="0" dirty="0">
                <a:ln>
                  <a:noFill/>
                </a:ln>
                <a:solidFill>
                  <a:srgbClr val="FFFFFF"/>
                </a:solidFill>
                <a:effectLst/>
                <a:uLnTx/>
                <a:uFillTx/>
                <a:latin typeface="+mn-lt"/>
                <a:ea typeface="+mn-ea"/>
                <a:cs typeface="+mn-ea"/>
                <a:sym typeface="+mn-lt"/>
              </a:endParaRPr>
            </a:p>
          </p:txBody>
        </p:sp>
        <p:sp>
          <p:nvSpPr>
            <p:cNvPr id="11" name="十字形 10"/>
            <p:cNvSpPr/>
            <p:nvPr/>
          </p:nvSpPr>
          <p:spPr>
            <a:xfrm>
              <a:off x="4032232" y="2306419"/>
              <a:ext cx="169862" cy="169862"/>
            </a:xfrm>
            <a:prstGeom prst="plus">
              <a:avLst>
                <a:gd name="adj" fmla="val 41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50000"/>
                </a:lnSpc>
                <a:spcBef>
                  <a:spcPts val="0"/>
                </a:spcBef>
                <a:spcAft>
                  <a:spcPts val="0"/>
                </a:spcAft>
                <a:buClrTx/>
                <a:buSzTx/>
                <a:buFontTx/>
                <a:buNone/>
                <a:tabLst/>
                <a:defRPr/>
              </a:pPr>
              <a:endParaRPr kumimoji="0" lang="zh-CN" altLang="en-US" sz="1707" b="0" i="0" u="none" strike="noStrike" kern="1200" cap="none" spc="0" normalizeH="0" baseline="0" noProof="0">
                <a:ln>
                  <a:noFill/>
                </a:ln>
                <a:solidFill>
                  <a:srgbClr val="FFFFFF"/>
                </a:solidFill>
                <a:effectLst/>
                <a:uLnTx/>
                <a:uFillTx/>
                <a:cs typeface="+mn-ea"/>
                <a:sym typeface="+mn-lt"/>
              </a:endParaRPr>
            </a:p>
          </p:txBody>
        </p:sp>
      </p:grpSp>
      <p:grpSp>
        <p:nvGrpSpPr>
          <p:cNvPr id="12" name="组合 5"/>
          <p:cNvGrpSpPr>
            <a:grpSpLocks/>
          </p:cNvGrpSpPr>
          <p:nvPr/>
        </p:nvGrpSpPr>
        <p:grpSpPr bwMode="auto">
          <a:xfrm>
            <a:off x="8331076" y="2710393"/>
            <a:ext cx="2946238" cy="888951"/>
            <a:chOff x="5943600" y="2125444"/>
            <a:chExt cx="2209800" cy="666750"/>
          </a:xfrm>
        </p:grpSpPr>
        <p:sp>
          <p:nvSpPr>
            <p:cNvPr id="13" name="矩形 12"/>
            <p:cNvSpPr/>
            <p:nvPr/>
          </p:nvSpPr>
          <p:spPr>
            <a:xfrm>
              <a:off x="5943600" y="2125444"/>
              <a:ext cx="2209800" cy="6667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50000"/>
                </a:lnSpc>
                <a:spcBef>
                  <a:spcPts val="0"/>
                </a:spcBef>
                <a:spcAft>
                  <a:spcPts val="0"/>
                </a:spcAft>
                <a:buClrTx/>
                <a:buSzTx/>
                <a:buFontTx/>
                <a:buNone/>
                <a:tabLst/>
                <a:defRPr/>
              </a:pPr>
              <a:endParaRPr kumimoji="0" lang="zh-CN" altLang="en-US" sz="1707" b="0" i="0" u="none" strike="noStrike" kern="1200" cap="none" spc="0" normalizeH="0" baseline="0" noProof="0">
                <a:ln>
                  <a:noFill/>
                </a:ln>
                <a:solidFill>
                  <a:srgbClr val="FFFFFF"/>
                </a:solidFill>
                <a:effectLst/>
                <a:uLnTx/>
                <a:uFillTx/>
                <a:cs typeface="+mn-ea"/>
                <a:sym typeface="+mn-lt"/>
              </a:endParaRPr>
            </a:p>
          </p:txBody>
        </p:sp>
        <p:sp>
          <p:nvSpPr>
            <p:cNvPr id="15" name="文本框 13"/>
            <p:cNvSpPr txBox="1">
              <a:spLocks noChangeArrowheads="1"/>
            </p:cNvSpPr>
            <p:nvPr/>
          </p:nvSpPr>
          <p:spPr bwMode="auto">
            <a:xfrm>
              <a:off x="6660929" y="2152997"/>
              <a:ext cx="1063090" cy="623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799" b="0" i="0" u="none" strike="noStrike" kern="1200" cap="none" spc="0" normalizeH="0" baseline="0" noProof="0" dirty="0">
                  <a:ln>
                    <a:noFill/>
                  </a:ln>
                  <a:solidFill>
                    <a:srgbClr val="FFFFFF"/>
                  </a:solidFill>
                  <a:effectLst/>
                  <a:uLnTx/>
                  <a:uFillTx/>
                  <a:latin typeface="+mn-lt"/>
                  <a:ea typeface="+mn-ea"/>
                  <a:cs typeface="+mn-ea"/>
                  <a:sym typeface="+mn-lt"/>
                </a:rPr>
                <a:t>40%</a:t>
              </a:r>
              <a:endParaRPr kumimoji="0" lang="zh-CN" altLang="en-US" sz="4799" b="0" i="0" u="none" strike="noStrike" kern="1200" cap="none" spc="0" normalizeH="0" baseline="0" noProof="0" dirty="0">
                <a:ln>
                  <a:noFill/>
                </a:ln>
                <a:solidFill>
                  <a:srgbClr val="FFFFFF"/>
                </a:solidFill>
                <a:effectLst/>
                <a:uLnTx/>
                <a:uFillTx/>
                <a:latin typeface="+mn-lt"/>
                <a:ea typeface="+mn-ea"/>
                <a:cs typeface="+mn-ea"/>
                <a:sym typeface="+mn-lt"/>
              </a:endParaRPr>
            </a:p>
          </p:txBody>
        </p:sp>
        <p:sp>
          <p:nvSpPr>
            <p:cNvPr id="16" name="十字形 15"/>
            <p:cNvSpPr/>
            <p:nvPr/>
          </p:nvSpPr>
          <p:spPr>
            <a:xfrm>
              <a:off x="6445232" y="2395319"/>
              <a:ext cx="169862" cy="169862"/>
            </a:xfrm>
            <a:prstGeom prst="plus">
              <a:avLst>
                <a:gd name="adj" fmla="val 41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50000"/>
                </a:lnSpc>
                <a:spcBef>
                  <a:spcPts val="0"/>
                </a:spcBef>
                <a:spcAft>
                  <a:spcPts val="0"/>
                </a:spcAft>
                <a:buClrTx/>
                <a:buSzTx/>
                <a:buFontTx/>
                <a:buNone/>
                <a:tabLst/>
                <a:defRPr/>
              </a:pPr>
              <a:endParaRPr kumimoji="0" lang="zh-CN" altLang="en-US" sz="1707" b="0" i="0" u="none" strike="noStrike" kern="1200" cap="none" spc="0" normalizeH="0" baseline="0" noProof="0">
                <a:ln>
                  <a:noFill/>
                </a:ln>
                <a:solidFill>
                  <a:srgbClr val="FFFFFF"/>
                </a:solidFill>
                <a:effectLst/>
                <a:uLnTx/>
                <a:uFillTx/>
                <a:cs typeface="+mn-ea"/>
                <a:sym typeface="+mn-lt"/>
              </a:endParaRPr>
            </a:p>
          </p:txBody>
        </p:sp>
      </p:grpSp>
      <p:sp>
        <p:nvSpPr>
          <p:cNvPr id="17" name="Title 13"/>
          <p:cNvSpPr txBox="1">
            <a:spLocks/>
          </p:cNvSpPr>
          <p:nvPr/>
        </p:nvSpPr>
        <p:spPr bwMode="auto">
          <a:xfrm>
            <a:off x="1155171" y="1338206"/>
            <a:ext cx="2908940" cy="831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327" b="0" i="0" u="none" strike="noStrike" kern="1200" cap="none" spc="0" normalizeH="0" baseline="0" noProof="0" dirty="0">
                <a:ln>
                  <a:noFill/>
                </a:ln>
                <a:solidFill>
                  <a:srgbClr val="000000">
                    <a:lumMod val="75000"/>
                    <a:lumOff val="25000"/>
                  </a:srgbClr>
                </a:solidFill>
                <a:effectLst/>
                <a:uLnTx/>
                <a:uFillTx/>
                <a:latin typeface="+mn-lt"/>
                <a:cs typeface="+mn-ea"/>
                <a:sym typeface="+mn-lt"/>
              </a:rPr>
              <a:t>点击请替换文字内容</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8" b="0" i="0" u="none" strike="noStrike" kern="1200" cap="none" spc="0" normalizeH="0" baseline="0" noProof="0" dirty="0">
                <a:ln>
                  <a:noFill/>
                </a:ln>
                <a:solidFill>
                  <a:srgbClr val="000000">
                    <a:lumMod val="75000"/>
                    <a:lumOff val="25000"/>
                  </a:srgbClr>
                </a:solidFill>
                <a:effectLst/>
                <a:uLnTx/>
                <a:uFillTx/>
                <a:latin typeface="+mn-lt"/>
                <a:cs typeface="+mn-ea"/>
                <a:sym typeface="+mn-lt"/>
              </a:rPr>
              <a:t>请替换文字内容，添加相关标题，修改文字内容，也可以直接复制你的内容到此。请替换文字内容，添加相关标题，修改文字内容，也可以直接复制你的内容到此。</a:t>
            </a:r>
          </a:p>
        </p:txBody>
      </p:sp>
      <p:sp>
        <p:nvSpPr>
          <p:cNvPr id="18" name="Title 13"/>
          <p:cNvSpPr txBox="1">
            <a:spLocks/>
          </p:cNvSpPr>
          <p:nvPr/>
        </p:nvSpPr>
        <p:spPr bwMode="auto">
          <a:xfrm>
            <a:off x="4728208" y="1338206"/>
            <a:ext cx="2908940" cy="831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327" b="0" i="0" u="none" strike="noStrike" kern="1200" cap="none" spc="0" normalizeH="0" baseline="0" noProof="0" dirty="0">
                <a:ln>
                  <a:noFill/>
                </a:ln>
                <a:solidFill>
                  <a:srgbClr val="000000">
                    <a:lumMod val="75000"/>
                    <a:lumOff val="25000"/>
                  </a:srgbClr>
                </a:solidFill>
                <a:effectLst/>
                <a:uLnTx/>
                <a:uFillTx/>
                <a:latin typeface="+mn-lt"/>
                <a:cs typeface="+mn-ea"/>
                <a:sym typeface="+mn-lt"/>
              </a:rPr>
              <a:t>点击请替换文字内容</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8" b="0" i="0" u="none" strike="noStrike" kern="1200" cap="none" spc="0" normalizeH="0" baseline="0" noProof="0" dirty="0">
                <a:ln>
                  <a:noFill/>
                </a:ln>
                <a:solidFill>
                  <a:srgbClr val="000000">
                    <a:lumMod val="75000"/>
                    <a:lumOff val="25000"/>
                  </a:srgbClr>
                </a:solidFill>
                <a:effectLst/>
                <a:uLnTx/>
                <a:uFillTx/>
                <a:latin typeface="+mn-lt"/>
                <a:cs typeface="+mn-ea"/>
                <a:sym typeface="+mn-lt"/>
              </a:rPr>
              <a:t>请替换文字内容，添加相关标题，修改文字内容，也可以直接复制你的内容到此。请替换文字内容，添加相关标题，修改文字内容，也可以直接复制你的内容到此。</a:t>
            </a:r>
          </a:p>
        </p:txBody>
      </p:sp>
      <p:sp>
        <p:nvSpPr>
          <p:cNvPr id="19" name="Title 13"/>
          <p:cNvSpPr txBox="1">
            <a:spLocks/>
          </p:cNvSpPr>
          <p:nvPr/>
        </p:nvSpPr>
        <p:spPr bwMode="auto">
          <a:xfrm>
            <a:off x="8349726" y="1338206"/>
            <a:ext cx="2908940" cy="831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327" b="0" i="0" u="none" strike="noStrike" kern="1200" cap="none" spc="0" normalizeH="0" baseline="0" noProof="0" dirty="0">
                <a:ln>
                  <a:noFill/>
                </a:ln>
                <a:solidFill>
                  <a:srgbClr val="000000">
                    <a:lumMod val="75000"/>
                    <a:lumOff val="25000"/>
                  </a:srgbClr>
                </a:solidFill>
                <a:effectLst/>
                <a:uLnTx/>
                <a:uFillTx/>
                <a:latin typeface="+mn-lt"/>
                <a:cs typeface="+mn-ea"/>
                <a:sym typeface="+mn-lt"/>
              </a:rPr>
              <a:t>点击请替换文字内容</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8" b="0" i="0" u="none" strike="noStrike" kern="1200" cap="none" spc="0" normalizeH="0" baseline="0" noProof="0" dirty="0">
                <a:ln>
                  <a:noFill/>
                </a:ln>
                <a:solidFill>
                  <a:srgbClr val="000000">
                    <a:lumMod val="75000"/>
                    <a:lumOff val="25000"/>
                  </a:srgbClr>
                </a:solidFill>
                <a:effectLst/>
                <a:uLnTx/>
                <a:uFillTx/>
                <a:latin typeface="+mn-lt"/>
                <a:cs typeface="+mn-ea"/>
                <a:sym typeface="+mn-lt"/>
              </a:rPr>
              <a:t>请替换文字内容，添加相关标题，修改文字内容，也可以直接复制你的内容到此。请替换文字内容，添加相关标题，修改文字内容，也可以直接复制你的内容到此。</a:t>
            </a:r>
          </a:p>
        </p:txBody>
      </p:sp>
      <p:pic>
        <p:nvPicPr>
          <p:cNvPr id="9" name="图片占位符 8" descr="图片包含 室内, 建筑物, 餐桌&#10;&#10;已生成极高可信度的说明"/>
          <p:cNvPicPr>
            <a:picLocks noGrp="1" noChangeAspect="1"/>
          </p:cNvPicPr>
          <p:nvPr>
            <p:ph type="pic" sz="quarter" idx="12"/>
          </p:nvPr>
        </p:nvPicPr>
        <p:blipFill>
          <a:blip r:embed="rId5" cstate="email">
            <a:extLst>
              <a:ext uri="{28A0092B-C50C-407E-A947-70E740481C1C}">
                <a14:useLocalDpi xmlns:a14="http://schemas.microsoft.com/office/drawing/2010/main"/>
              </a:ext>
            </a:extLst>
          </a:blip>
          <a:srcRect/>
          <a:stretch>
            <a:fillRect/>
          </a:stretch>
        </p:blipFill>
        <p:spPr/>
      </p:pic>
      <p:pic>
        <p:nvPicPr>
          <p:cNvPr id="25" name="图片占位符 24" descr="图片包含 室内, 火车, 建筑物, 雪花&#10;&#10;已生成极高可信度的说明"/>
          <p:cNvPicPr>
            <a:picLocks noGrp="1" noChangeAspect="1"/>
          </p:cNvPicPr>
          <p:nvPr>
            <p:ph type="pic" sz="quarter" idx="13"/>
          </p:nvPr>
        </p:nvPicPr>
        <p:blipFill>
          <a:blip r:embed="rId6" cstate="email">
            <a:extLst>
              <a:ext uri="{28A0092B-C50C-407E-A947-70E740481C1C}">
                <a14:useLocalDpi xmlns:a14="http://schemas.microsoft.com/office/drawing/2010/main"/>
              </a:ext>
            </a:extLst>
          </a:blip>
          <a:srcRect/>
          <a:stretch>
            <a:fillRect/>
          </a:stretch>
        </p:blipFill>
        <p:spPr/>
      </p:pic>
      <p:pic>
        <p:nvPicPr>
          <p:cNvPr id="27" name="图片占位符 26" descr="图片包含 天花板, 室内, 建筑物, 平面&#10;&#10;已生成极高可信度的说明"/>
          <p:cNvPicPr>
            <a:picLocks noGrp="1" noChangeAspect="1"/>
          </p:cNvPicPr>
          <p:nvPr>
            <p:ph type="pic" sz="quarter" idx="14"/>
          </p:nvPr>
        </p:nvPicPr>
        <p:blipFill>
          <a:blip r:embed="rId7" cstate="email">
            <a:extLst>
              <a:ext uri="{28A0092B-C50C-407E-A947-70E740481C1C}">
                <a14:useLocalDpi xmlns:a14="http://schemas.microsoft.com/office/drawing/2010/main"/>
              </a:ext>
            </a:extLst>
          </a:blip>
          <a:srcRect/>
          <a:stretch>
            <a:fillRect/>
          </a:stretch>
        </p:blipFill>
        <p:spPr/>
      </p:pic>
      <p:sp>
        <p:nvSpPr>
          <p:cNvPr id="23" name="Text Placeholder 1"/>
          <p:cNvSpPr txBox="1">
            <a:spLocks/>
          </p:cNvSpPr>
          <p:nvPr>
            <p:custDataLst>
              <p:tags r:id="rId1"/>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24" name="Text Placeholder 2"/>
          <p:cNvSpPr txBox="1">
            <a:spLocks/>
          </p:cNvSpPr>
          <p:nvPr>
            <p:custDataLst>
              <p:tags r:id="rId2"/>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3519006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1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3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60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750"/>
                                        <p:tgtEl>
                                          <p:spTgt spid="12"/>
                                        </p:tgtEl>
                                      </p:cBhvr>
                                    </p:animEffect>
                                    <p:anim calcmode="lin" valueType="num">
                                      <p:cBhvr>
                                        <p:cTn id="18" dur="750" fill="hold"/>
                                        <p:tgtEl>
                                          <p:spTgt spid="12"/>
                                        </p:tgtEl>
                                        <p:attrNameLst>
                                          <p:attrName>ppt_x</p:attrName>
                                        </p:attrNameLst>
                                      </p:cBhvr>
                                      <p:tavLst>
                                        <p:tav tm="0">
                                          <p:val>
                                            <p:strVal val="#ppt_x"/>
                                          </p:val>
                                        </p:tav>
                                        <p:tav tm="100000">
                                          <p:val>
                                            <p:strVal val="#ppt_x"/>
                                          </p:val>
                                        </p:tav>
                                      </p:tavLst>
                                    </p:anim>
                                    <p:anim calcmode="lin" valueType="num">
                                      <p:cBhvr>
                                        <p:cTn id="19" dur="750" fill="hold"/>
                                        <p:tgtEl>
                                          <p:spTgt spid="12"/>
                                        </p:tgtEl>
                                        <p:attrNameLst>
                                          <p:attrName>ppt_y</p:attrName>
                                        </p:attrNameLst>
                                      </p:cBhvr>
                                      <p:tavLst>
                                        <p:tav tm="0">
                                          <p:val>
                                            <p:strVal val="#ppt_y+.1"/>
                                          </p:val>
                                        </p:tav>
                                        <p:tav tm="100000">
                                          <p:val>
                                            <p:strVal val="#ppt_y"/>
                                          </p:val>
                                        </p:tav>
                                      </p:tavLst>
                                    </p:anim>
                                  </p:childTnLst>
                                </p:cTn>
                              </p:par>
                              <p:par>
                                <p:cTn id="20" presetID="22" presetClass="entr" presetSubtype="4"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Effect transition="in" filter="wipe(down)">
                                      <p:cBhvr>
                                        <p:cTn id="22" dur="500"/>
                                        <p:tgtEl>
                                          <p:spTgt spid="17"/>
                                        </p:tgtEl>
                                      </p:cBhvr>
                                    </p:animEffect>
                                  </p:childTnLst>
                                </p:cTn>
                              </p:par>
                              <p:par>
                                <p:cTn id="23" presetID="22" presetClass="entr" presetSubtype="4" fill="hold" grpId="0" nodeType="withEffect">
                                  <p:stCondLst>
                                    <p:cond delay="1500"/>
                                  </p:stCondLst>
                                  <p:childTnLst>
                                    <p:set>
                                      <p:cBhvr>
                                        <p:cTn id="24" dur="1" fill="hold">
                                          <p:stCondLst>
                                            <p:cond delay="0"/>
                                          </p:stCondLst>
                                        </p:cTn>
                                        <p:tgtEl>
                                          <p:spTgt spid="18"/>
                                        </p:tgtEl>
                                        <p:attrNameLst>
                                          <p:attrName>style.visibility</p:attrName>
                                        </p:attrNameLst>
                                      </p:cBhvr>
                                      <p:to>
                                        <p:strVal val="visible"/>
                                      </p:to>
                                    </p:set>
                                    <p:animEffect transition="in" filter="wipe(down)">
                                      <p:cBhvr>
                                        <p:cTn id="25" dur="500"/>
                                        <p:tgtEl>
                                          <p:spTgt spid="18"/>
                                        </p:tgtEl>
                                      </p:cBhvr>
                                    </p:animEffect>
                                  </p:childTnLst>
                                </p:cTn>
                              </p:par>
                              <p:par>
                                <p:cTn id="26" presetID="22" presetClass="entr" presetSubtype="4" fill="hold" grpId="0" nodeType="withEffect">
                                  <p:stCondLst>
                                    <p:cond delay="1500"/>
                                  </p:stCondLst>
                                  <p:childTnLst>
                                    <p:set>
                                      <p:cBhvr>
                                        <p:cTn id="27" dur="1" fill="hold">
                                          <p:stCondLst>
                                            <p:cond delay="0"/>
                                          </p:stCondLst>
                                        </p:cTn>
                                        <p:tgtEl>
                                          <p:spTgt spid="19"/>
                                        </p:tgtEl>
                                        <p:attrNameLst>
                                          <p:attrName>style.visibility</p:attrName>
                                        </p:attrNameLst>
                                      </p:cBhvr>
                                      <p:to>
                                        <p:strVal val="visible"/>
                                      </p:to>
                                    </p:set>
                                    <p:animEffect transition="in" filter="wipe(down)">
                                      <p:cBhvr>
                                        <p:cTn id="2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descr="图片包含 室内, 平面, 天花板, 机场&#10;&#10;已生成极高可信度的说明"/>
          <p:cNvPicPr>
            <a:picLocks noGrp="1" noChangeAspect="1"/>
          </p:cNvPicPr>
          <p:nvPr>
            <p:ph type="pic" sz="quarter" idx="11"/>
          </p:nvPr>
        </p:nvPicPr>
        <p:blipFill>
          <a:blip r:embed="rId3" cstate="email">
            <a:extLst>
              <a:ext uri="{28A0092B-C50C-407E-A947-70E740481C1C}">
                <a14:useLocalDpi xmlns:a14="http://schemas.microsoft.com/office/drawing/2010/main"/>
              </a:ext>
            </a:extLst>
          </a:blip>
          <a:srcRect/>
          <a:stretch>
            <a:fillRect/>
          </a:stretch>
        </p:blipFill>
        <p:spPr/>
      </p:pic>
      <p:sp>
        <p:nvSpPr>
          <p:cNvPr id="8" name="Rectangle 5"/>
          <p:cNvSpPr/>
          <p:nvPr/>
        </p:nvSpPr>
        <p:spPr>
          <a:xfrm>
            <a:off x="0" y="0"/>
            <a:ext cx="12192000" cy="6858000"/>
          </a:xfrm>
          <a:prstGeom prst="rect">
            <a:avLst/>
          </a:prstGeom>
          <a:solidFill>
            <a:schemeClr val="tx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4" name="Text Placeholder 1"/>
          <p:cNvSpPr txBox="1">
            <a:spLocks/>
          </p:cNvSpPr>
          <p:nvPr/>
        </p:nvSpPr>
        <p:spPr>
          <a:xfrm>
            <a:off x="2457450" y="2828835"/>
            <a:ext cx="7277100" cy="1200329"/>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80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zh-CN" altLang="en-US" spc="600" dirty="0">
                <a:cs typeface="+mn-ea"/>
                <a:sym typeface="+mn-lt"/>
              </a:rPr>
              <a:t>标题文字</a:t>
            </a:r>
            <a:r>
              <a:rPr lang="en-US" altLang="zh-CN" spc="600" dirty="0">
                <a:cs typeface="+mn-ea"/>
                <a:sym typeface="+mn-lt"/>
              </a:rPr>
              <a:t>3</a:t>
            </a:r>
          </a:p>
        </p:txBody>
      </p:sp>
      <p:sp>
        <p:nvSpPr>
          <p:cNvPr id="5" name="Text Placeholder 2"/>
          <p:cNvSpPr txBox="1">
            <a:spLocks/>
          </p:cNvSpPr>
          <p:nvPr/>
        </p:nvSpPr>
        <p:spPr>
          <a:xfrm>
            <a:off x="2457450" y="4027732"/>
            <a:ext cx="7277100" cy="4247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2400" b="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600" normalizeH="0" baseline="0" noProof="0" dirty="0">
                <a:ln>
                  <a:noFill/>
                </a:ln>
                <a:effectLst/>
                <a:uLnTx/>
                <a:uFillTx/>
                <a:cs typeface="+mn-ea"/>
                <a:sym typeface="+mn-lt"/>
              </a:rPr>
              <a:t>PART 3</a:t>
            </a:r>
          </a:p>
        </p:txBody>
      </p:sp>
      <p:sp>
        <p:nvSpPr>
          <p:cNvPr id="7" name="Frame 2"/>
          <p:cNvSpPr/>
          <p:nvPr/>
        </p:nvSpPr>
        <p:spPr>
          <a:xfrm rot="2700000">
            <a:off x="3676650" y="-3763842"/>
            <a:ext cx="4838700" cy="4838700"/>
          </a:xfrm>
          <a:prstGeom prst="frame">
            <a:avLst>
              <a:gd name="adj1" fmla="val 462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solidFill>
                <a:schemeClr val="tx1"/>
              </a:solidFill>
              <a:cs typeface="+mn-ea"/>
              <a:sym typeface="+mn-lt"/>
            </a:endParaRPr>
          </a:p>
        </p:txBody>
      </p:sp>
      <p:sp>
        <p:nvSpPr>
          <p:cNvPr id="9" name="Frame 2"/>
          <p:cNvSpPr/>
          <p:nvPr/>
        </p:nvSpPr>
        <p:spPr>
          <a:xfrm rot="2700000">
            <a:off x="3829049" y="-2868493"/>
            <a:ext cx="4838700" cy="4838700"/>
          </a:xfrm>
          <a:prstGeom prst="frame">
            <a:avLst>
              <a:gd name="adj1" fmla="val 462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solidFill>
                <a:schemeClr val="tx1"/>
              </a:solidFill>
              <a:cs typeface="+mn-ea"/>
              <a:sym typeface="+mn-lt"/>
            </a:endParaRPr>
          </a:p>
        </p:txBody>
      </p:sp>
    </p:spTree>
    <p:extLst>
      <p:ext uri="{BB962C8B-B14F-4D97-AF65-F5344CB8AC3E}">
        <p14:creationId xmlns:p14="http://schemas.microsoft.com/office/powerpoint/2010/main" val="7027862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by="(-#ppt_w*2)" calcmode="lin" valueType="num">
                                          <p:cBhvr rctx="PPT">
                                            <p:cTn id="13" dur="500" autoRev="1" fill="hold">
                                              <p:stCondLst>
                                                <p:cond delay="0"/>
                                              </p:stCondLst>
                                            </p:cTn>
                                            <p:tgtEl>
                                              <p:spTgt spid="5"/>
                                            </p:tgtEl>
                                            <p:attrNameLst>
                                              <p:attrName>ppt_w</p:attrName>
                                            </p:attrNameLst>
                                          </p:cBhvr>
                                        </p:anim>
                                        <p:anim by="(#ppt_w*0.50)" calcmode="lin" valueType="num">
                                          <p:cBhvr>
                                            <p:cTn id="14" dur="500" decel="50000" autoRev="1" fill="hold">
                                              <p:stCondLst>
                                                <p:cond delay="0"/>
                                              </p:stCondLst>
                                            </p:cTn>
                                            <p:tgtEl>
                                              <p:spTgt spid="5"/>
                                            </p:tgtEl>
                                            <p:attrNameLst>
                                              <p:attrName>ppt_x</p:attrName>
                                            </p:attrNameLst>
                                          </p:cBhvr>
                                        </p:anim>
                                        <p:anim from="(-#ppt_h/2)" to="(#ppt_y)" calcmode="lin" valueType="num">
                                          <p:cBhvr>
                                            <p:cTn id="15" dur="1000" fill="hold">
                                              <p:stCondLst>
                                                <p:cond delay="0"/>
                                              </p:stCondLst>
                                            </p:cTn>
                                            <p:tgtEl>
                                              <p:spTgt spid="5"/>
                                            </p:tgtEl>
                                            <p:attrNameLst>
                                              <p:attrName>ppt_y</p:attrName>
                                            </p:attrNameLst>
                                          </p:cBhvr>
                                        </p:anim>
                                        <p:animRot by="21600000">
                                          <p:cBhvr>
                                            <p:cTn id="16" dur="1000" fill="hold">
                                              <p:stCondLst>
                                                <p:cond delay="0"/>
                                              </p:stCondLst>
                                            </p:cTn>
                                            <p:tgtEl>
                                              <p:spTgt spid="5"/>
                                            </p:tgtEl>
                                            <p:attrNameLst>
                                              <p:attrName>r</p:attrName>
                                            </p:attrNameLst>
                                          </p:cBhvr>
                                        </p:animRot>
                                      </p:childTnLst>
                                    </p:cTn>
                                  </p:par>
                                </p:childTnLst>
                              </p:cTn>
                            </p:par>
                            <p:par>
                              <p:cTn id="17" fill="hold">
                                <p:stCondLst>
                                  <p:cond delay="1400"/>
                                </p:stCondLst>
                                <p:childTnLst>
                                  <p:par>
                                    <p:cTn id="18" presetID="2" presetClass="entr" presetSubtype="1" fill="hold" grpId="0" nodeType="afterEffect" p14:presetBounceEnd="68000">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14:bounceEnd="68000">
                                          <p:cBhvr additive="base">
                                            <p:cTn id="20" dur="1000" fill="hold"/>
                                            <p:tgtEl>
                                              <p:spTgt spid="7"/>
                                            </p:tgtEl>
                                            <p:attrNameLst>
                                              <p:attrName>ppt_x</p:attrName>
                                            </p:attrNameLst>
                                          </p:cBhvr>
                                          <p:tavLst>
                                            <p:tav tm="0">
                                              <p:val>
                                                <p:strVal val="#ppt_x"/>
                                              </p:val>
                                            </p:tav>
                                            <p:tav tm="100000">
                                              <p:val>
                                                <p:strVal val="#ppt_x"/>
                                              </p:val>
                                            </p:tav>
                                          </p:tavLst>
                                        </p:anim>
                                        <p:anim calcmode="lin" valueType="num" p14:bounceEnd="68000">
                                          <p:cBhvr additive="base">
                                            <p:cTn id="21" dur="1000" fill="hold"/>
                                            <p:tgtEl>
                                              <p:spTgt spid="7"/>
                                            </p:tgtEl>
                                            <p:attrNameLst>
                                              <p:attrName>ppt_y</p:attrName>
                                            </p:attrNameLst>
                                          </p:cBhvr>
                                          <p:tavLst>
                                            <p:tav tm="0">
                                              <p:val>
                                                <p:strVal val="0-#ppt_h/2"/>
                                              </p:val>
                                            </p:tav>
                                            <p:tav tm="100000">
                                              <p:val>
                                                <p:strVal val="#ppt_y"/>
                                              </p:val>
                                            </p:tav>
                                          </p:tavLst>
                                        </p:anim>
                                      </p:childTnLst>
                                    </p:cTn>
                                  </p:par>
                                </p:childTnLst>
                              </p:cTn>
                            </p:par>
                            <p:par>
                              <p:cTn id="22" fill="hold">
                                <p:stCondLst>
                                  <p:cond delay="2400"/>
                                </p:stCondLst>
                                <p:childTnLst>
                                  <p:par>
                                    <p:cTn id="23" presetID="2" presetClass="entr" presetSubtype="1" fill="hold" grpId="0" nodeType="afterEffect" p14:presetBounceEnd="68000">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14:bounceEnd="68000">
                                          <p:cBhvr additive="base">
                                            <p:cTn id="25" dur="1000" fill="hold"/>
                                            <p:tgtEl>
                                              <p:spTgt spid="9"/>
                                            </p:tgtEl>
                                            <p:attrNameLst>
                                              <p:attrName>ppt_x</p:attrName>
                                            </p:attrNameLst>
                                          </p:cBhvr>
                                          <p:tavLst>
                                            <p:tav tm="0">
                                              <p:val>
                                                <p:strVal val="#ppt_x"/>
                                              </p:val>
                                            </p:tav>
                                            <p:tav tm="100000">
                                              <p:val>
                                                <p:strVal val="#ppt_x"/>
                                              </p:val>
                                            </p:tav>
                                          </p:tavLst>
                                        </p:anim>
                                        <p:anim calcmode="lin" valueType="num" p14:bounceEnd="68000">
                                          <p:cBhvr additive="base">
                                            <p:cTn id="26" dur="10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by="(-#ppt_w*2)" calcmode="lin" valueType="num">
                                          <p:cBhvr rctx="PPT">
                                            <p:cTn id="13" dur="500" autoRev="1" fill="hold">
                                              <p:stCondLst>
                                                <p:cond delay="0"/>
                                              </p:stCondLst>
                                            </p:cTn>
                                            <p:tgtEl>
                                              <p:spTgt spid="5"/>
                                            </p:tgtEl>
                                            <p:attrNameLst>
                                              <p:attrName>ppt_w</p:attrName>
                                            </p:attrNameLst>
                                          </p:cBhvr>
                                        </p:anim>
                                        <p:anim by="(#ppt_w*0.50)" calcmode="lin" valueType="num">
                                          <p:cBhvr>
                                            <p:cTn id="14" dur="500" decel="50000" autoRev="1" fill="hold">
                                              <p:stCondLst>
                                                <p:cond delay="0"/>
                                              </p:stCondLst>
                                            </p:cTn>
                                            <p:tgtEl>
                                              <p:spTgt spid="5"/>
                                            </p:tgtEl>
                                            <p:attrNameLst>
                                              <p:attrName>ppt_x</p:attrName>
                                            </p:attrNameLst>
                                          </p:cBhvr>
                                        </p:anim>
                                        <p:anim from="(-#ppt_h/2)" to="(#ppt_y)" calcmode="lin" valueType="num">
                                          <p:cBhvr>
                                            <p:cTn id="15" dur="1000" fill="hold">
                                              <p:stCondLst>
                                                <p:cond delay="0"/>
                                              </p:stCondLst>
                                            </p:cTn>
                                            <p:tgtEl>
                                              <p:spTgt spid="5"/>
                                            </p:tgtEl>
                                            <p:attrNameLst>
                                              <p:attrName>ppt_y</p:attrName>
                                            </p:attrNameLst>
                                          </p:cBhvr>
                                        </p:anim>
                                        <p:animRot by="21600000">
                                          <p:cBhvr>
                                            <p:cTn id="16" dur="1000" fill="hold">
                                              <p:stCondLst>
                                                <p:cond delay="0"/>
                                              </p:stCondLst>
                                            </p:cTn>
                                            <p:tgtEl>
                                              <p:spTgt spid="5"/>
                                            </p:tgtEl>
                                            <p:attrNameLst>
                                              <p:attrName>r</p:attrName>
                                            </p:attrNameLst>
                                          </p:cBhvr>
                                        </p:animRot>
                                      </p:childTnLst>
                                    </p:cTn>
                                  </p:par>
                                </p:childTnLst>
                              </p:cTn>
                            </p:par>
                            <p:par>
                              <p:cTn id="17" fill="hold">
                                <p:stCondLst>
                                  <p:cond delay="1400"/>
                                </p:stCondLst>
                                <p:childTnLst>
                                  <p:par>
                                    <p:cTn id="18" presetID="2" presetClass="entr" presetSubtype="1"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1000" fill="hold"/>
                                            <p:tgtEl>
                                              <p:spTgt spid="7"/>
                                            </p:tgtEl>
                                            <p:attrNameLst>
                                              <p:attrName>ppt_x</p:attrName>
                                            </p:attrNameLst>
                                          </p:cBhvr>
                                          <p:tavLst>
                                            <p:tav tm="0">
                                              <p:val>
                                                <p:strVal val="#ppt_x"/>
                                              </p:val>
                                            </p:tav>
                                            <p:tav tm="100000">
                                              <p:val>
                                                <p:strVal val="#ppt_x"/>
                                              </p:val>
                                            </p:tav>
                                          </p:tavLst>
                                        </p:anim>
                                        <p:anim calcmode="lin" valueType="num">
                                          <p:cBhvr additive="base">
                                            <p:cTn id="21" dur="1000" fill="hold"/>
                                            <p:tgtEl>
                                              <p:spTgt spid="7"/>
                                            </p:tgtEl>
                                            <p:attrNameLst>
                                              <p:attrName>ppt_y</p:attrName>
                                            </p:attrNameLst>
                                          </p:cBhvr>
                                          <p:tavLst>
                                            <p:tav tm="0">
                                              <p:val>
                                                <p:strVal val="0-#ppt_h/2"/>
                                              </p:val>
                                            </p:tav>
                                            <p:tav tm="100000">
                                              <p:val>
                                                <p:strVal val="#ppt_y"/>
                                              </p:val>
                                            </p:tav>
                                          </p:tavLst>
                                        </p:anim>
                                      </p:childTnLst>
                                    </p:cTn>
                                  </p:par>
                                </p:childTnLst>
                              </p:cTn>
                            </p:par>
                            <p:par>
                              <p:cTn id="22" fill="hold">
                                <p:stCondLst>
                                  <p:cond delay="2400"/>
                                </p:stCondLst>
                                <p:childTnLst>
                                  <p:par>
                                    <p:cTn id="23" presetID="2" presetClass="entr" presetSubtype="1"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000" fill="hold"/>
                                            <p:tgtEl>
                                              <p:spTgt spid="9"/>
                                            </p:tgtEl>
                                            <p:attrNameLst>
                                              <p:attrName>ppt_x</p:attrName>
                                            </p:attrNameLst>
                                          </p:cBhvr>
                                          <p:tavLst>
                                            <p:tav tm="0">
                                              <p:val>
                                                <p:strVal val="#ppt_x"/>
                                              </p:val>
                                            </p:tav>
                                            <p:tav tm="100000">
                                              <p:val>
                                                <p:strVal val="#ppt_x"/>
                                              </p:val>
                                            </p:tav>
                                          </p:tavLst>
                                        </p:anim>
                                        <p:anim calcmode="lin" valueType="num">
                                          <p:cBhvr additive="base">
                                            <p:cTn id="26" dur="10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9"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矩形 1"/>
          <p:cNvSpPr/>
          <p:nvPr>
            <p:custDataLst>
              <p:tags r:id="rId1"/>
            </p:custDataLst>
          </p:nvPr>
        </p:nvSpPr>
        <p:spPr>
          <a:xfrm>
            <a:off x="7559675" y="1053647"/>
            <a:ext cx="4632325" cy="2520950"/>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lumMod val="75000"/>
                  <a:lumOff val="25000"/>
                </a:srgbClr>
              </a:solidFill>
              <a:effectLst/>
              <a:uLnTx/>
              <a:uFillTx/>
              <a:cs typeface="+mn-ea"/>
              <a:sym typeface="+mn-lt"/>
            </a:endParaRPr>
          </a:p>
        </p:txBody>
      </p:sp>
      <p:pic>
        <p:nvPicPr>
          <p:cNvPr id="3" name="PA_图片占位符 12" hidden="1"/>
          <p:cNvPicPr>
            <a:picLocks noChangeAspect="1"/>
          </p:cNvPicPr>
          <p:nvPr>
            <p:custDataLst>
              <p:tags r:id="rId2"/>
            </p:custDataLst>
          </p:nvPr>
        </p:nvPicPr>
        <p:blipFill>
          <a:blip r:embed="rId21" cstate="email">
            <a:extLst>
              <a:ext uri="{28A0092B-C50C-407E-A947-70E740481C1C}">
                <a14:useLocalDpi xmlns:a14="http://schemas.microsoft.com/office/drawing/2010/main"/>
              </a:ext>
            </a:extLst>
          </a:blip>
          <a:srcRect/>
          <a:stretch>
            <a:fillRect/>
          </a:stretch>
        </p:blipFill>
        <p:spPr>
          <a:xfrm>
            <a:off x="0" y="1053647"/>
            <a:ext cx="7559675" cy="2520950"/>
          </a:xfrm>
          <a:prstGeom prst="rect">
            <a:avLst/>
          </a:prstGeom>
        </p:spPr>
      </p:pic>
      <p:sp>
        <p:nvSpPr>
          <p:cNvPr id="4" name="PA_文本框 175"/>
          <p:cNvSpPr txBox="1">
            <a:spLocks noChangeArrowheads="1"/>
          </p:cNvSpPr>
          <p:nvPr>
            <p:custDataLst>
              <p:tags r:id="rId3"/>
            </p:custDataLst>
          </p:nvPr>
        </p:nvSpPr>
        <p:spPr bwMode="auto">
          <a:xfrm>
            <a:off x="7862094" y="1802947"/>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mn-lt"/>
                <a:ea typeface="+mn-ea"/>
                <a:cs typeface="+mn-ea"/>
                <a:sym typeface="+mn-lt"/>
              </a:rPr>
              <a:t>此处添加标题</a:t>
            </a:r>
          </a:p>
        </p:txBody>
      </p:sp>
      <p:sp>
        <p:nvSpPr>
          <p:cNvPr id="5" name="PA_矩形 176"/>
          <p:cNvSpPr>
            <a:spLocks noChangeArrowheads="1"/>
          </p:cNvSpPr>
          <p:nvPr>
            <p:custDataLst>
              <p:tags r:id="rId4"/>
            </p:custDataLst>
          </p:nvPr>
        </p:nvSpPr>
        <p:spPr bwMode="auto">
          <a:xfrm>
            <a:off x="7862094" y="2274435"/>
            <a:ext cx="40274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mn-lt"/>
                <a:ea typeface="+mn-ea"/>
                <a:cs typeface="+mn-ea"/>
                <a:sym typeface="+mn-lt"/>
              </a:rPr>
              <a:t>您的内容打在这里，或者通过复制您的文本后，在此框中选择粘贴，并选择只保留文字。</a:t>
            </a:r>
          </a:p>
        </p:txBody>
      </p:sp>
      <p:sp>
        <p:nvSpPr>
          <p:cNvPr id="6" name="PA_文本框 177"/>
          <p:cNvSpPr txBox="1">
            <a:spLocks noChangeArrowheads="1"/>
          </p:cNvSpPr>
          <p:nvPr>
            <p:custDataLst>
              <p:tags r:id="rId5"/>
            </p:custDataLst>
          </p:nvPr>
        </p:nvSpPr>
        <p:spPr bwMode="auto">
          <a:xfrm>
            <a:off x="1717675" y="3987347"/>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E84C33"/>
                </a:solidFill>
                <a:effectLst/>
                <a:uLnTx/>
                <a:uFillTx/>
                <a:latin typeface="+mn-lt"/>
                <a:ea typeface="+mn-ea"/>
                <a:cs typeface="+mn-ea"/>
                <a:sym typeface="+mn-lt"/>
              </a:rPr>
              <a:t>此处添加标题</a:t>
            </a:r>
          </a:p>
        </p:txBody>
      </p:sp>
      <p:sp>
        <p:nvSpPr>
          <p:cNvPr id="7" name="PA_矩形 178"/>
          <p:cNvSpPr>
            <a:spLocks noChangeArrowheads="1"/>
          </p:cNvSpPr>
          <p:nvPr>
            <p:custDataLst>
              <p:tags r:id="rId6"/>
            </p:custDataLst>
          </p:nvPr>
        </p:nvSpPr>
        <p:spPr bwMode="auto">
          <a:xfrm>
            <a:off x="1717675" y="4371522"/>
            <a:ext cx="4379913" cy="624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ea"/>
                <a:sym typeface="+mn-lt"/>
              </a:rPr>
              <a:t>您的内容打在这里，或者通过复制您的文本后，在此框中选择粘贴，并选择只保留文字。</a:t>
            </a:r>
          </a:p>
        </p:txBody>
      </p:sp>
      <p:sp>
        <p:nvSpPr>
          <p:cNvPr id="8" name="PA_文本框 179"/>
          <p:cNvSpPr txBox="1">
            <a:spLocks noChangeArrowheads="1"/>
          </p:cNvSpPr>
          <p:nvPr>
            <p:custDataLst>
              <p:tags r:id="rId7"/>
            </p:custDataLst>
          </p:nvPr>
        </p:nvSpPr>
        <p:spPr bwMode="auto">
          <a:xfrm>
            <a:off x="6973888" y="3987347"/>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b="1">
                <a:solidFill>
                  <a:srgbClr val="0060A8"/>
                </a:solidFill>
                <a:latin typeface="微软雅黑" panose="020B0503020204020204" pitchFamily="34" charset="-122"/>
                <a:ea typeface="微软雅黑" panose="020B0503020204020204" pitchFamily="34" charset="-122"/>
              </a:defRPr>
            </a:lvl1pPr>
            <a:lvl2pPr marL="742950" indent="-285750">
              <a:defRPr>
                <a:latin typeface="Segoe UI" panose="020B0502040204020203" pitchFamily="34" charset="0"/>
                <a:ea typeface="微软雅黑" panose="020B0503020204020204" pitchFamily="34" charset="-122"/>
              </a:defRPr>
            </a:lvl2pPr>
            <a:lvl3pPr marL="1143000" indent="-228600">
              <a:defRPr>
                <a:latin typeface="Segoe UI" panose="020B0502040204020203" pitchFamily="34" charset="0"/>
                <a:ea typeface="微软雅黑" panose="020B0503020204020204" pitchFamily="34" charset="-122"/>
              </a:defRPr>
            </a:lvl3pPr>
            <a:lvl4pPr marL="1600200" indent="-228600">
              <a:defRPr>
                <a:latin typeface="Segoe UI" panose="020B0502040204020203" pitchFamily="34" charset="0"/>
                <a:ea typeface="微软雅黑" panose="020B0503020204020204" pitchFamily="34" charset="-122"/>
              </a:defRPr>
            </a:lvl4pPr>
            <a:lvl5pPr marL="2057400" indent="-228600">
              <a:defRPr>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latin typeface="Segoe UI" panose="020B0502040204020203" pitchFamily="34" charset="0"/>
                <a:ea typeface="微软雅黑" panose="020B0503020204020204" pitchFamily="34"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4A9143"/>
                </a:solidFill>
                <a:effectLst/>
                <a:uLnTx/>
                <a:uFillTx/>
                <a:latin typeface="+mn-lt"/>
                <a:ea typeface="+mn-ea"/>
                <a:cs typeface="+mn-ea"/>
                <a:sym typeface="+mn-lt"/>
              </a:rPr>
              <a:t>此处添加标题</a:t>
            </a:r>
          </a:p>
        </p:txBody>
      </p:sp>
      <p:sp>
        <p:nvSpPr>
          <p:cNvPr id="9" name="PA_矩形 180"/>
          <p:cNvSpPr>
            <a:spLocks noChangeArrowheads="1"/>
          </p:cNvSpPr>
          <p:nvPr>
            <p:custDataLst>
              <p:tags r:id="rId8"/>
            </p:custDataLst>
          </p:nvPr>
        </p:nvSpPr>
        <p:spPr bwMode="auto">
          <a:xfrm>
            <a:off x="6973888" y="4371522"/>
            <a:ext cx="4379912" cy="624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ea"/>
                <a:sym typeface="+mn-lt"/>
              </a:rPr>
              <a:t>您的内容打在这里，或者通过复制您的文本后，在此框中选择粘贴，并选择只保留文字。</a:t>
            </a:r>
          </a:p>
        </p:txBody>
      </p:sp>
      <p:grpSp>
        <p:nvGrpSpPr>
          <p:cNvPr id="10" name="PA_组合 9"/>
          <p:cNvGrpSpPr/>
          <p:nvPr>
            <p:custDataLst>
              <p:tags r:id="rId9"/>
            </p:custDataLst>
          </p:nvPr>
        </p:nvGrpSpPr>
        <p:grpSpPr>
          <a:xfrm>
            <a:off x="841375" y="4088947"/>
            <a:ext cx="720725" cy="719138"/>
            <a:chOff x="841375" y="5203825"/>
            <a:chExt cx="720725" cy="719138"/>
          </a:xfrm>
        </p:grpSpPr>
        <p:sp>
          <p:nvSpPr>
            <p:cNvPr id="11" name="圆角矩形 19"/>
            <p:cNvSpPr>
              <a:spLocks noChangeAspect="1" noChangeArrowheads="1"/>
            </p:cNvSpPr>
            <p:nvPr/>
          </p:nvSpPr>
          <p:spPr bwMode="auto">
            <a:xfrm>
              <a:off x="841375" y="5203825"/>
              <a:ext cx="720725" cy="719138"/>
            </a:xfrm>
            <a:prstGeom prst="roundRect">
              <a:avLst>
                <a:gd name="adj" fmla="val 30000"/>
              </a:avLst>
            </a:prstGeom>
            <a:solidFill>
              <a:schemeClr val="accent1"/>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lumMod val="75000"/>
                    <a:lumOff val="25000"/>
                  </a:srgbClr>
                </a:solidFill>
                <a:effectLst/>
                <a:uLnTx/>
                <a:uFillTx/>
                <a:cs typeface="+mn-ea"/>
                <a:sym typeface="+mn-lt"/>
              </a:endParaRPr>
            </a:p>
          </p:txBody>
        </p:sp>
        <p:pic>
          <p:nvPicPr>
            <p:cNvPr id="12" name="Group 4"/>
            <p:cNvPicPr>
              <a:picLocks noChangeAspect="1" noChangeArrowheads="1"/>
            </p:cNvPicPr>
            <p:nvPr/>
          </p:nvPicPr>
          <p:blipFill>
            <a:blip r:embed="rId22" cstate="email">
              <a:extLst>
                <a:ext uri="{28A0092B-C50C-407E-A947-70E740481C1C}">
                  <a14:useLocalDpi xmlns:a14="http://schemas.microsoft.com/office/drawing/2010/main"/>
                </a:ext>
              </a:extLst>
            </a:blip>
            <a:srcRect/>
            <a:stretch>
              <a:fillRect/>
            </a:stretch>
          </p:blipFill>
          <p:spPr bwMode="auto">
            <a:xfrm>
              <a:off x="933450" y="5297488"/>
              <a:ext cx="53498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 name="PA_组合 12"/>
          <p:cNvGrpSpPr/>
          <p:nvPr>
            <p:custDataLst>
              <p:tags r:id="rId10"/>
            </p:custDataLst>
          </p:nvPr>
        </p:nvGrpSpPr>
        <p:grpSpPr>
          <a:xfrm>
            <a:off x="6097588" y="4088947"/>
            <a:ext cx="720725" cy="719138"/>
            <a:chOff x="6097588" y="5203825"/>
            <a:chExt cx="720725" cy="719138"/>
          </a:xfrm>
        </p:grpSpPr>
        <p:sp>
          <p:nvSpPr>
            <p:cNvPr id="14" name="圆角矩形 20"/>
            <p:cNvSpPr>
              <a:spLocks noChangeAspect="1" noChangeArrowheads="1"/>
            </p:cNvSpPr>
            <p:nvPr/>
          </p:nvSpPr>
          <p:spPr bwMode="auto">
            <a:xfrm>
              <a:off x="6097588" y="5203825"/>
              <a:ext cx="720725" cy="719138"/>
            </a:xfrm>
            <a:prstGeom prst="roundRect">
              <a:avLst>
                <a:gd name="adj" fmla="val 30000"/>
              </a:avLst>
            </a:prstGeom>
            <a:solidFill>
              <a:schemeClr val="accent2"/>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lumMod val="75000"/>
                    <a:lumOff val="25000"/>
                  </a:srgbClr>
                </a:solidFill>
                <a:effectLst/>
                <a:uLnTx/>
                <a:uFillTx/>
                <a:cs typeface="+mn-ea"/>
                <a:sym typeface="+mn-lt"/>
              </a:endParaRPr>
            </a:p>
          </p:txBody>
        </p:sp>
        <p:pic>
          <p:nvPicPr>
            <p:cNvPr id="15" name="Group 5"/>
            <p:cNvPicPr>
              <a:picLocks noChangeAspect="1" noChangeArrowheads="1"/>
            </p:cNvPicPr>
            <p:nvPr/>
          </p:nvPicPr>
          <p:blipFill>
            <a:blip r:embed="rId23" cstate="email">
              <a:extLst>
                <a:ext uri="{28A0092B-C50C-407E-A947-70E740481C1C}">
                  <a14:useLocalDpi xmlns:a14="http://schemas.microsoft.com/office/drawing/2010/main"/>
                </a:ext>
              </a:extLst>
            </a:blip>
            <a:srcRect/>
            <a:stretch>
              <a:fillRect/>
            </a:stretch>
          </p:blipFill>
          <p:spPr bwMode="auto">
            <a:xfrm>
              <a:off x="6188075" y="5284788"/>
              <a:ext cx="54133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 name="PA_文本框 177"/>
          <p:cNvSpPr txBox="1">
            <a:spLocks noChangeArrowheads="1"/>
          </p:cNvSpPr>
          <p:nvPr>
            <p:custDataLst>
              <p:tags r:id="rId11"/>
            </p:custDataLst>
          </p:nvPr>
        </p:nvSpPr>
        <p:spPr bwMode="auto">
          <a:xfrm>
            <a:off x="1717675" y="5454197"/>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01596F"/>
                </a:solidFill>
                <a:effectLst/>
                <a:uLnTx/>
                <a:uFillTx/>
                <a:latin typeface="+mn-lt"/>
                <a:ea typeface="+mn-ea"/>
                <a:cs typeface="+mn-ea"/>
                <a:sym typeface="+mn-lt"/>
              </a:rPr>
              <a:t>此处添加标题</a:t>
            </a:r>
          </a:p>
        </p:txBody>
      </p:sp>
      <p:sp>
        <p:nvSpPr>
          <p:cNvPr id="17" name="PA_矩形 178"/>
          <p:cNvSpPr>
            <a:spLocks noChangeArrowheads="1"/>
          </p:cNvSpPr>
          <p:nvPr>
            <p:custDataLst>
              <p:tags r:id="rId12"/>
            </p:custDataLst>
          </p:nvPr>
        </p:nvSpPr>
        <p:spPr bwMode="auto">
          <a:xfrm>
            <a:off x="1717675" y="5838372"/>
            <a:ext cx="4379913" cy="624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ea"/>
                <a:sym typeface="+mn-lt"/>
              </a:rPr>
              <a:t>您的内容打在这里，或者通过复制您的文本后，在此框中选择粘贴，并选择只保留文字。</a:t>
            </a:r>
          </a:p>
        </p:txBody>
      </p:sp>
      <p:sp>
        <p:nvSpPr>
          <p:cNvPr id="18" name="PA_文本框 179"/>
          <p:cNvSpPr txBox="1">
            <a:spLocks noChangeArrowheads="1"/>
          </p:cNvSpPr>
          <p:nvPr>
            <p:custDataLst>
              <p:tags r:id="rId13"/>
            </p:custDataLst>
          </p:nvPr>
        </p:nvSpPr>
        <p:spPr bwMode="auto">
          <a:xfrm>
            <a:off x="6973888" y="5454197"/>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b="1">
                <a:solidFill>
                  <a:srgbClr val="0060A8"/>
                </a:solidFill>
                <a:latin typeface="微软雅黑" panose="020B0503020204020204" pitchFamily="34" charset="-122"/>
                <a:ea typeface="微软雅黑" panose="020B0503020204020204" pitchFamily="34" charset="-122"/>
              </a:defRPr>
            </a:lvl1pPr>
            <a:lvl2pPr marL="742950" indent="-285750">
              <a:defRPr>
                <a:latin typeface="Segoe UI" panose="020B0502040204020203" pitchFamily="34" charset="0"/>
                <a:ea typeface="微软雅黑" panose="020B0503020204020204" pitchFamily="34" charset="-122"/>
              </a:defRPr>
            </a:lvl2pPr>
            <a:lvl3pPr marL="1143000" indent="-228600">
              <a:defRPr>
                <a:latin typeface="Segoe UI" panose="020B0502040204020203" pitchFamily="34" charset="0"/>
                <a:ea typeface="微软雅黑" panose="020B0503020204020204" pitchFamily="34" charset="-122"/>
              </a:defRPr>
            </a:lvl3pPr>
            <a:lvl4pPr marL="1600200" indent="-228600">
              <a:defRPr>
                <a:latin typeface="Segoe UI" panose="020B0502040204020203" pitchFamily="34" charset="0"/>
                <a:ea typeface="微软雅黑" panose="020B0503020204020204" pitchFamily="34" charset="-122"/>
              </a:defRPr>
            </a:lvl4pPr>
            <a:lvl5pPr marL="2057400" indent="-228600">
              <a:defRPr>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latin typeface="Segoe UI" panose="020B0502040204020203" pitchFamily="34" charset="0"/>
                <a:ea typeface="微软雅黑" panose="020B0503020204020204" pitchFamily="34"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B22B27"/>
                </a:solidFill>
                <a:effectLst/>
                <a:uLnTx/>
                <a:uFillTx/>
                <a:latin typeface="+mn-lt"/>
                <a:ea typeface="+mn-ea"/>
                <a:cs typeface="+mn-ea"/>
                <a:sym typeface="+mn-lt"/>
              </a:rPr>
              <a:t>此处添加标题</a:t>
            </a:r>
          </a:p>
        </p:txBody>
      </p:sp>
      <p:sp>
        <p:nvSpPr>
          <p:cNvPr id="19" name="PA_矩形 180"/>
          <p:cNvSpPr>
            <a:spLocks noChangeArrowheads="1"/>
          </p:cNvSpPr>
          <p:nvPr>
            <p:custDataLst>
              <p:tags r:id="rId14"/>
            </p:custDataLst>
          </p:nvPr>
        </p:nvSpPr>
        <p:spPr bwMode="auto">
          <a:xfrm>
            <a:off x="6973888" y="5838372"/>
            <a:ext cx="4379912" cy="624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ea"/>
                <a:sym typeface="+mn-lt"/>
              </a:rPr>
              <a:t>您的内容打在这里，或者通过复制您的文本后，在此框中选择粘贴，并选择只保留文字。</a:t>
            </a:r>
          </a:p>
        </p:txBody>
      </p:sp>
      <p:grpSp>
        <p:nvGrpSpPr>
          <p:cNvPr id="20" name="PA_组合 19"/>
          <p:cNvGrpSpPr/>
          <p:nvPr>
            <p:custDataLst>
              <p:tags r:id="rId15"/>
            </p:custDataLst>
          </p:nvPr>
        </p:nvGrpSpPr>
        <p:grpSpPr>
          <a:xfrm>
            <a:off x="841375" y="5555797"/>
            <a:ext cx="720725" cy="719138"/>
            <a:chOff x="841375" y="5203825"/>
            <a:chExt cx="720725" cy="719138"/>
          </a:xfrm>
        </p:grpSpPr>
        <p:sp>
          <p:nvSpPr>
            <p:cNvPr id="21" name="圆角矩形 19"/>
            <p:cNvSpPr>
              <a:spLocks noChangeAspect="1" noChangeArrowheads="1"/>
            </p:cNvSpPr>
            <p:nvPr/>
          </p:nvSpPr>
          <p:spPr bwMode="auto">
            <a:xfrm>
              <a:off x="841375" y="5203825"/>
              <a:ext cx="720725" cy="719138"/>
            </a:xfrm>
            <a:prstGeom prst="roundRect">
              <a:avLst>
                <a:gd name="adj" fmla="val 30000"/>
              </a:avLst>
            </a:prstGeom>
            <a:solidFill>
              <a:schemeClr val="accent4"/>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lumMod val="75000"/>
                    <a:lumOff val="25000"/>
                  </a:srgbClr>
                </a:solidFill>
                <a:effectLst/>
                <a:uLnTx/>
                <a:uFillTx/>
                <a:cs typeface="+mn-ea"/>
                <a:sym typeface="+mn-lt"/>
              </a:endParaRPr>
            </a:p>
          </p:txBody>
        </p:sp>
        <p:pic>
          <p:nvPicPr>
            <p:cNvPr id="22" name="Group 4"/>
            <p:cNvPicPr>
              <a:picLocks noChangeAspect="1" noChangeArrowheads="1"/>
            </p:cNvPicPr>
            <p:nvPr/>
          </p:nvPicPr>
          <p:blipFill>
            <a:blip r:embed="rId22" cstate="email">
              <a:extLst>
                <a:ext uri="{28A0092B-C50C-407E-A947-70E740481C1C}">
                  <a14:useLocalDpi xmlns:a14="http://schemas.microsoft.com/office/drawing/2010/main"/>
                </a:ext>
              </a:extLst>
            </a:blip>
            <a:srcRect/>
            <a:stretch>
              <a:fillRect/>
            </a:stretch>
          </p:blipFill>
          <p:spPr bwMode="auto">
            <a:xfrm>
              <a:off x="933450" y="5297488"/>
              <a:ext cx="53498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 name="PA_组合 22"/>
          <p:cNvGrpSpPr/>
          <p:nvPr>
            <p:custDataLst>
              <p:tags r:id="rId16"/>
            </p:custDataLst>
          </p:nvPr>
        </p:nvGrpSpPr>
        <p:grpSpPr>
          <a:xfrm>
            <a:off x="6097588" y="5555797"/>
            <a:ext cx="720725" cy="719138"/>
            <a:chOff x="6097588" y="5203825"/>
            <a:chExt cx="720725" cy="719138"/>
          </a:xfrm>
        </p:grpSpPr>
        <p:sp>
          <p:nvSpPr>
            <p:cNvPr id="24" name="圆角矩形 20"/>
            <p:cNvSpPr>
              <a:spLocks noChangeAspect="1" noChangeArrowheads="1"/>
            </p:cNvSpPr>
            <p:nvPr/>
          </p:nvSpPr>
          <p:spPr bwMode="auto">
            <a:xfrm>
              <a:off x="6097588" y="5203825"/>
              <a:ext cx="720725" cy="719138"/>
            </a:xfrm>
            <a:prstGeom prst="roundRect">
              <a:avLst>
                <a:gd name="adj" fmla="val 30000"/>
              </a:avLst>
            </a:prstGeom>
            <a:solidFill>
              <a:schemeClr val="accent3"/>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lumMod val="75000"/>
                    <a:lumOff val="25000"/>
                  </a:srgbClr>
                </a:solidFill>
                <a:effectLst/>
                <a:uLnTx/>
                <a:uFillTx/>
                <a:cs typeface="+mn-ea"/>
                <a:sym typeface="+mn-lt"/>
              </a:endParaRPr>
            </a:p>
          </p:txBody>
        </p:sp>
        <p:pic>
          <p:nvPicPr>
            <p:cNvPr id="25" name="Group 5"/>
            <p:cNvPicPr>
              <a:picLocks noChangeAspect="1" noChangeArrowheads="1"/>
            </p:cNvPicPr>
            <p:nvPr/>
          </p:nvPicPr>
          <p:blipFill>
            <a:blip r:embed="rId23" cstate="email">
              <a:extLst>
                <a:ext uri="{28A0092B-C50C-407E-A947-70E740481C1C}">
                  <a14:useLocalDpi xmlns:a14="http://schemas.microsoft.com/office/drawing/2010/main"/>
                </a:ext>
              </a:extLst>
            </a:blip>
            <a:srcRect/>
            <a:stretch>
              <a:fillRect/>
            </a:stretch>
          </p:blipFill>
          <p:spPr bwMode="auto">
            <a:xfrm>
              <a:off x="6188075" y="5284788"/>
              <a:ext cx="54133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 name="图片占位符 29" descr="图片包含 室内, 平面, 天花板, 机场&#10;&#10;已生成极高可信度的说明"/>
          <p:cNvPicPr>
            <a:picLocks noGrp="1" noChangeAspect="1"/>
          </p:cNvPicPr>
          <p:nvPr>
            <p:ph type="pic" sz="quarter" idx="13"/>
          </p:nvPr>
        </p:nvPicPr>
        <p:blipFill>
          <a:blip r:embed="rId24" cstate="email">
            <a:extLst>
              <a:ext uri="{28A0092B-C50C-407E-A947-70E740481C1C}">
                <a14:useLocalDpi xmlns:a14="http://schemas.microsoft.com/office/drawing/2010/main"/>
              </a:ext>
            </a:extLst>
          </a:blip>
          <a:srcRect/>
          <a:stretch>
            <a:fillRect/>
          </a:stretch>
        </p:blipFill>
        <p:spPr/>
      </p:pic>
      <p:sp>
        <p:nvSpPr>
          <p:cNvPr id="27" name="Text Placeholder 1"/>
          <p:cNvSpPr txBox="1">
            <a:spLocks/>
          </p:cNvSpPr>
          <p:nvPr>
            <p:custDataLst>
              <p:tags r:id="rId17"/>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28" name="Text Placeholder 2"/>
          <p:cNvSpPr txBox="1">
            <a:spLocks/>
          </p:cNvSpPr>
          <p:nvPr>
            <p:custDataLst>
              <p:tags r:id="rId18"/>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402899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50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par>
                                <p:cTn id="13" presetID="53" presetClass="entr" presetSubtype="16" fill="hold" grpId="0" nodeType="withEffect">
                                  <p:stCondLst>
                                    <p:cond delay="100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22" presetClass="entr" presetSubtype="1" fill="hold" grpId="0" nodeType="withEffect">
                                  <p:stCondLst>
                                    <p:cond delay="100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500"/>
                                        <p:tgtEl>
                                          <p:spTgt spid="5"/>
                                        </p:tgtEl>
                                      </p:cBhvr>
                                    </p:animEffect>
                                  </p:childTnLst>
                                </p:cTn>
                              </p:par>
                              <p:par>
                                <p:cTn id="21" presetID="49" presetClass="entr" presetSubtype="0" decel="100000" fill="hold" nodeType="withEffect">
                                  <p:stCondLst>
                                    <p:cond delay="150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 calcmode="lin" valueType="num">
                                      <p:cBhvr>
                                        <p:cTn id="25" dur="500" fill="hold"/>
                                        <p:tgtEl>
                                          <p:spTgt spid="10"/>
                                        </p:tgtEl>
                                        <p:attrNameLst>
                                          <p:attrName>style.rotation</p:attrName>
                                        </p:attrNameLst>
                                      </p:cBhvr>
                                      <p:tavLst>
                                        <p:tav tm="0">
                                          <p:val>
                                            <p:fltVal val="360"/>
                                          </p:val>
                                        </p:tav>
                                        <p:tav tm="100000">
                                          <p:val>
                                            <p:fltVal val="0"/>
                                          </p:val>
                                        </p:tav>
                                      </p:tavLst>
                                    </p:anim>
                                    <p:animEffect transition="in" filter="fade">
                                      <p:cBhvr>
                                        <p:cTn id="26" dur="500"/>
                                        <p:tgtEl>
                                          <p:spTgt spid="10"/>
                                        </p:tgtEl>
                                      </p:cBhvr>
                                    </p:animEffect>
                                  </p:childTnLst>
                                </p:cTn>
                              </p:par>
                              <p:par>
                                <p:cTn id="27" presetID="53" presetClass="entr" presetSubtype="16" fill="hold" grpId="0" nodeType="withEffect">
                                  <p:stCondLst>
                                    <p:cond delay="2000"/>
                                  </p:stCondLst>
                                  <p:iterate type="lt">
                                    <p:tmPct val="10000"/>
                                  </p:iterate>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par>
                                <p:cTn id="32" presetID="22" presetClass="entr" presetSubtype="1" fill="hold" grpId="0" nodeType="withEffect">
                                  <p:stCondLst>
                                    <p:cond delay="2000"/>
                                  </p:stCondLst>
                                  <p:childTnLst>
                                    <p:set>
                                      <p:cBhvr>
                                        <p:cTn id="33" dur="1" fill="hold">
                                          <p:stCondLst>
                                            <p:cond delay="0"/>
                                          </p:stCondLst>
                                        </p:cTn>
                                        <p:tgtEl>
                                          <p:spTgt spid="7"/>
                                        </p:tgtEl>
                                        <p:attrNameLst>
                                          <p:attrName>style.visibility</p:attrName>
                                        </p:attrNameLst>
                                      </p:cBhvr>
                                      <p:to>
                                        <p:strVal val="visible"/>
                                      </p:to>
                                    </p:set>
                                    <p:animEffect transition="in" filter="wipe(up)">
                                      <p:cBhvr>
                                        <p:cTn id="34" dur="500"/>
                                        <p:tgtEl>
                                          <p:spTgt spid="7"/>
                                        </p:tgtEl>
                                      </p:cBhvr>
                                    </p:animEffect>
                                  </p:childTnLst>
                                </p:cTn>
                              </p:par>
                              <p:par>
                                <p:cTn id="35" presetID="49" presetClass="entr" presetSubtype="0" decel="100000" fill="hold" nodeType="withEffect">
                                  <p:stCondLst>
                                    <p:cond delay="250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 calcmode="lin" valueType="num">
                                      <p:cBhvr>
                                        <p:cTn id="39" dur="500" fill="hold"/>
                                        <p:tgtEl>
                                          <p:spTgt spid="13"/>
                                        </p:tgtEl>
                                        <p:attrNameLst>
                                          <p:attrName>style.rotation</p:attrName>
                                        </p:attrNameLst>
                                      </p:cBhvr>
                                      <p:tavLst>
                                        <p:tav tm="0">
                                          <p:val>
                                            <p:fltVal val="360"/>
                                          </p:val>
                                        </p:tav>
                                        <p:tav tm="100000">
                                          <p:val>
                                            <p:fltVal val="0"/>
                                          </p:val>
                                        </p:tav>
                                      </p:tavLst>
                                    </p:anim>
                                    <p:animEffect transition="in" filter="fade">
                                      <p:cBhvr>
                                        <p:cTn id="40" dur="500"/>
                                        <p:tgtEl>
                                          <p:spTgt spid="13"/>
                                        </p:tgtEl>
                                      </p:cBhvr>
                                    </p:animEffect>
                                  </p:childTnLst>
                                </p:cTn>
                              </p:par>
                              <p:par>
                                <p:cTn id="41" presetID="53" presetClass="entr" presetSubtype="16" fill="hold" grpId="0" nodeType="withEffect">
                                  <p:stCondLst>
                                    <p:cond delay="3000"/>
                                  </p:stCondLst>
                                  <p:iterate type="lt">
                                    <p:tmPct val="10000"/>
                                  </p:iterate>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22" presetClass="entr" presetSubtype="1" fill="hold" grpId="0" nodeType="withEffect">
                                  <p:stCondLst>
                                    <p:cond delay="3000"/>
                                  </p:stCondLst>
                                  <p:childTnLst>
                                    <p:set>
                                      <p:cBhvr>
                                        <p:cTn id="47" dur="1" fill="hold">
                                          <p:stCondLst>
                                            <p:cond delay="0"/>
                                          </p:stCondLst>
                                        </p:cTn>
                                        <p:tgtEl>
                                          <p:spTgt spid="9"/>
                                        </p:tgtEl>
                                        <p:attrNameLst>
                                          <p:attrName>style.visibility</p:attrName>
                                        </p:attrNameLst>
                                      </p:cBhvr>
                                      <p:to>
                                        <p:strVal val="visible"/>
                                      </p:to>
                                    </p:set>
                                    <p:animEffect transition="in" filter="wipe(up)">
                                      <p:cBhvr>
                                        <p:cTn id="48" dur="500"/>
                                        <p:tgtEl>
                                          <p:spTgt spid="9"/>
                                        </p:tgtEl>
                                      </p:cBhvr>
                                    </p:animEffect>
                                  </p:childTnLst>
                                </p:cTn>
                              </p:par>
                              <p:par>
                                <p:cTn id="49" presetID="49" presetClass="entr" presetSubtype="0" decel="100000" fill="hold" nodeType="withEffect">
                                  <p:stCondLst>
                                    <p:cond delay="350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53" presetClass="entr" presetSubtype="16" fill="hold" grpId="0" nodeType="withEffect">
                                  <p:stCondLst>
                                    <p:cond delay="4000"/>
                                  </p:stCondLst>
                                  <p:iterate type="lt">
                                    <p:tmPct val="10000"/>
                                  </p:iterate>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animEffect transition="in" filter="fade">
                                      <p:cBhvr>
                                        <p:cTn id="59" dur="500"/>
                                        <p:tgtEl>
                                          <p:spTgt spid="16"/>
                                        </p:tgtEl>
                                      </p:cBhvr>
                                    </p:animEffect>
                                  </p:childTnLst>
                                </p:cTn>
                              </p:par>
                              <p:par>
                                <p:cTn id="60" presetID="22" presetClass="entr" presetSubtype="1" fill="hold" grpId="0" nodeType="withEffect">
                                  <p:stCondLst>
                                    <p:cond delay="4000"/>
                                  </p:stCondLst>
                                  <p:childTnLst>
                                    <p:set>
                                      <p:cBhvr>
                                        <p:cTn id="61" dur="1" fill="hold">
                                          <p:stCondLst>
                                            <p:cond delay="0"/>
                                          </p:stCondLst>
                                        </p:cTn>
                                        <p:tgtEl>
                                          <p:spTgt spid="17"/>
                                        </p:tgtEl>
                                        <p:attrNameLst>
                                          <p:attrName>style.visibility</p:attrName>
                                        </p:attrNameLst>
                                      </p:cBhvr>
                                      <p:to>
                                        <p:strVal val="visible"/>
                                      </p:to>
                                    </p:set>
                                    <p:animEffect transition="in" filter="wipe(up)">
                                      <p:cBhvr>
                                        <p:cTn id="62" dur="500"/>
                                        <p:tgtEl>
                                          <p:spTgt spid="17"/>
                                        </p:tgtEl>
                                      </p:cBhvr>
                                    </p:animEffect>
                                  </p:childTnLst>
                                </p:cTn>
                              </p:par>
                              <p:par>
                                <p:cTn id="63" presetID="49" presetClass="entr" presetSubtype="0" decel="100000" fill="hold" nodeType="withEffect">
                                  <p:stCondLst>
                                    <p:cond delay="4500"/>
                                  </p:stCondLst>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ppt_w</p:attrName>
                                        </p:attrNameLst>
                                      </p:cBhvr>
                                      <p:tavLst>
                                        <p:tav tm="0">
                                          <p:val>
                                            <p:fltVal val="0"/>
                                          </p:val>
                                        </p:tav>
                                        <p:tav tm="100000">
                                          <p:val>
                                            <p:strVal val="#ppt_w"/>
                                          </p:val>
                                        </p:tav>
                                      </p:tavLst>
                                    </p:anim>
                                    <p:anim calcmode="lin" valueType="num">
                                      <p:cBhvr>
                                        <p:cTn id="66" dur="500" fill="hold"/>
                                        <p:tgtEl>
                                          <p:spTgt spid="23"/>
                                        </p:tgtEl>
                                        <p:attrNameLst>
                                          <p:attrName>ppt_h</p:attrName>
                                        </p:attrNameLst>
                                      </p:cBhvr>
                                      <p:tavLst>
                                        <p:tav tm="0">
                                          <p:val>
                                            <p:fltVal val="0"/>
                                          </p:val>
                                        </p:tav>
                                        <p:tav tm="100000">
                                          <p:val>
                                            <p:strVal val="#ppt_h"/>
                                          </p:val>
                                        </p:tav>
                                      </p:tavLst>
                                    </p:anim>
                                    <p:anim calcmode="lin" valueType="num">
                                      <p:cBhvr>
                                        <p:cTn id="67" dur="500" fill="hold"/>
                                        <p:tgtEl>
                                          <p:spTgt spid="23"/>
                                        </p:tgtEl>
                                        <p:attrNameLst>
                                          <p:attrName>style.rotation</p:attrName>
                                        </p:attrNameLst>
                                      </p:cBhvr>
                                      <p:tavLst>
                                        <p:tav tm="0">
                                          <p:val>
                                            <p:fltVal val="360"/>
                                          </p:val>
                                        </p:tav>
                                        <p:tav tm="100000">
                                          <p:val>
                                            <p:fltVal val="0"/>
                                          </p:val>
                                        </p:tav>
                                      </p:tavLst>
                                    </p:anim>
                                    <p:animEffect transition="in" filter="fade">
                                      <p:cBhvr>
                                        <p:cTn id="68" dur="500"/>
                                        <p:tgtEl>
                                          <p:spTgt spid="23"/>
                                        </p:tgtEl>
                                      </p:cBhvr>
                                    </p:animEffect>
                                  </p:childTnLst>
                                </p:cTn>
                              </p:par>
                              <p:par>
                                <p:cTn id="69" presetID="53" presetClass="entr" presetSubtype="16" fill="hold" grpId="0" nodeType="withEffect">
                                  <p:stCondLst>
                                    <p:cond delay="5000"/>
                                  </p:stCondLst>
                                  <p:iterate type="lt">
                                    <p:tmPct val="10000"/>
                                  </p:iterate>
                                  <p:childTnLst>
                                    <p:set>
                                      <p:cBhvr>
                                        <p:cTn id="70" dur="1" fill="hold">
                                          <p:stCondLst>
                                            <p:cond delay="0"/>
                                          </p:stCondLst>
                                        </p:cTn>
                                        <p:tgtEl>
                                          <p:spTgt spid="18"/>
                                        </p:tgtEl>
                                        <p:attrNameLst>
                                          <p:attrName>style.visibility</p:attrName>
                                        </p:attrNameLst>
                                      </p:cBhvr>
                                      <p:to>
                                        <p:strVal val="visible"/>
                                      </p:to>
                                    </p:set>
                                    <p:anim calcmode="lin" valueType="num">
                                      <p:cBhvr>
                                        <p:cTn id="71" dur="500" fill="hold"/>
                                        <p:tgtEl>
                                          <p:spTgt spid="18"/>
                                        </p:tgtEl>
                                        <p:attrNameLst>
                                          <p:attrName>ppt_w</p:attrName>
                                        </p:attrNameLst>
                                      </p:cBhvr>
                                      <p:tavLst>
                                        <p:tav tm="0">
                                          <p:val>
                                            <p:fltVal val="0"/>
                                          </p:val>
                                        </p:tav>
                                        <p:tav tm="100000">
                                          <p:val>
                                            <p:strVal val="#ppt_w"/>
                                          </p:val>
                                        </p:tav>
                                      </p:tavLst>
                                    </p:anim>
                                    <p:anim calcmode="lin" valueType="num">
                                      <p:cBhvr>
                                        <p:cTn id="72" dur="500" fill="hold"/>
                                        <p:tgtEl>
                                          <p:spTgt spid="18"/>
                                        </p:tgtEl>
                                        <p:attrNameLst>
                                          <p:attrName>ppt_h</p:attrName>
                                        </p:attrNameLst>
                                      </p:cBhvr>
                                      <p:tavLst>
                                        <p:tav tm="0">
                                          <p:val>
                                            <p:fltVal val="0"/>
                                          </p:val>
                                        </p:tav>
                                        <p:tav tm="100000">
                                          <p:val>
                                            <p:strVal val="#ppt_h"/>
                                          </p:val>
                                        </p:tav>
                                      </p:tavLst>
                                    </p:anim>
                                    <p:animEffect transition="in" filter="fade">
                                      <p:cBhvr>
                                        <p:cTn id="73" dur="500"/>
                                        <p:tgtEl>
                                          <p:spTgt spid="18"/>
                                        </p:tgtEl>
                                      </p:cBhvr>
                                    </p:animEffect>
                                  </p:childTnLst>
                                </p:cTn>
                              </p:par>
                              <p:par>
                                <p:cTn id="74" presetID="22" presetClass="entr" presetSubtype="1" fill="hold" grpId="0" nodeType="withEffect">
                                  <p:stCondLst>
                                    <p:cond delay="5000"/>
                                  </p:stCondLst>
                                  <p:childTnLst>
                                    <p:set>
                                      <p:cBhvr>
                                        <p:cTn id="75" dur="1" fill="hold">
                                          <p:stCondLst>
                                            <p:cond delay="0"/>
                                          </p:stCondLst>
                                        </p:cTn>
                                        <p:tgtEl>
                                          <p:spTgt spid="19"/>
                                        </p:tgtEl>
                                        <p:attrNameLst>
                                          <p:attrName>style.visibility</p:attrName>
                                        </p:attrNameLst>
                                      </p:cBhvr>
                                      <p:to>
                                        <p:strVal val="visible"/>
                                      </p:to>
                                    </p:set>
                                    <p:animEffect transition="in" filter="wipe(up)">
                                      <p:cBhvr>
                                        <p:cTn id="7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6" grpId="0"/>
      <p:bldP spid="7" grpId="0"/>
      <p:bldP spid="8" grpId="0"/>
      <p:bldP spid="9" grpId="0"/>
      <p:bldP spid="16" grpId="0"/>
      <p:bldP spid="17" grpId="0"/>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3"/>
          <p:cNvGrpSpPr/>
          <p:nvPr/>
        </p:nvGrpSpPr>
        <p:grpSpPr>
          <a:xfrm>
            <a:off x="3292849" y="3187566"/>
            <a:ext cx="2827291" cy="858637"/>
            <a:chOff x="2469637" y="2543073"/>
            <a:chExt cx="2120468" cy="643978"/>
          </a:xfrm>
        </p:grpSpPr>
        <p:sp>
          <p:nvSpPr>
            <p:cNvPr id="3" name="Flowchart: Data 40"/>
            <p:cNvSpPr/>
            <p:nvPr/>
          </p:nvSpPr>
          <p:spPr>
            <a:xfrm rot="16200000" flipH="1" flipV="1">
              <a:off x="4163077" y="2756126"/>
              <a:ext cx="640080" cy="213975"/>
            </a:xfrm>
            <a:prstGeom prst="flowChartInputOutput">
              <a:avLst/>
            </a:prstGeom>
            <a:solidFill>
              <a:schemeClr val="accent2"/>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grpSp>
          <p:nvGrpSpPr>
            <p:cNvPr id="4" name="Group 51"/>
            <p:cNvGrpSpPr/>
            <p:nvPr/>
          </p:nvGrpSpPr>
          <p:grpSpPr>
            <a:xfrm>
              <a:off x="2469637" y="2543073"/>
              <a:ext cx="2120468" cy="643978"/>
              <a:chOff x="2460112" y="2094062"/>
              <a:chExt cx="2120468" cy="643978"/>
            </a:xfrm>
          </p:grpSpPr>
          <p:sp>
            <p:nvSpPr>
              <p:cNvPr id="5" name="Flowchart: Data 32"/>
              <p:cNvSpPr/>
              <p:nvPr/>
            </p:nvSpPr>
            <p:spPr>
              <a:xfrm rot="16200000" flipH="1" flipV="1">
                <a:off x="2247060" y="2307114"/>
                <a:ext cx="640080" cy="213975"/>
              </a:xfrm>
              <a:prstGeom prst="flowChartInputOutput">
                <a:avLst/>
              </a:prstGeom>
              <a:solidFill>
                <a:schemeClr val="accent2"/>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6" name="Rectangle 34"/>
              <p:cNvSpPr/>
              <p:nvPr/>
            </p:nvSpPr>
            <p:spPr>
              <a:xfrm>
                <a:off x="2673145" y="2224816"/>
                <a:ext cx="1907435" cy="513224"/>
              </a:xfrm>
              <a:prstGeom prst="rect">
                <a:avLst/>
              </a:prstGeom>
              <a:solidFill>
                <a:schemeClr val="accent2"/>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cs typeface="+mn-ea"/>
                    <a:sym typeface="+mn-lt"/>
                  </a:rPr>
                  <a:t>Step Two</a:t>
                </a:r>
              </a:p>
            </p:txBody>
          </p:sp>
        </p:grpSp>
      </p:grpSp>
      <p:grpSp>
        <p:nvGrpSpPr>
          <p:cNvPr id="7" name="Group 28"/>
          <p:cNvGrpSpPr/>
          <p:nvPr/>
        </p:nvGrpSpPr>
        <p:grpSpPr>
          <a:xfrm>
            <a:off x="8371582" y="1827437"/>
            <a:ext cx="2828548" cy="858636"/>
            <a:chOff x="6278686" y="1246786"/>
            <a:chExt cx="2121411" cy="643977"/>
          </a:xfrm>
        </p:grpSpPr>
        <p:sp>
          <p:nvSpPr>
            <p:cNvPr id="8" name="Flowchart: Data 37"/>
            <p:cNvSpPr/>
            <p:nvPr/>
          </p:nvSpPr>
          <p:spPr>
            <a:xfrm rot="16200000" flipH="1" flipV="1">
              <a:off x="6065634" y="1459838"/>
              <a:ext cx="640080" cy="213975"/>
            </a:xfrm>
            <a:prstGeom prst="flowChartInputOutput">
              <a:avLst/>
            </a:prstGeom>
            <a:solidFill>
              <a:schemeClr val="accent4"/>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1"/>
                </a:solidFill>
                <a:cs typeface="+mn-ea"/>
                <a:sym typeface="+mn-lt"/>
              </a:endParaRPr>
            </a:p>
          </p:txBody>
        </p:sp>
        <p:sp>
          <p:nvSpPr>
            <p:cNvPr id="9" name="Pentagon 39"/>
            <p:cNvSpPr/>
            <p:nvPr/>
          </p:nvSpPr>
          <p:spPr>
            <a:xfrm>
              <a:off x="6492662" y="1377539"/>
              <a:ext cx="1907435" cy="513224"/>
            </a:xfrm>
            <a:prstGeom prst="homePlate">
              <a:avLst/>
            </a:prstGeom>
            <a:solidFill>
              <a:schemeClr val="accent4"/>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cs typeface="+mn-ea"/>
                  <a:sym typeface="+mn-lt"/>
                </a:rPr>
                <a:t>Step Four</a:t>
              </a:r>
            </a:p>
          </p:txBody>
        </p:sp>
      </p:grpSp>
      <p:grpSp>
        <p:nvGrpSpPr>
          <p:cNvPr id="10" name="Group 45"/>
          <p:cNvGrpSpPr/>
          <p:nvPr/>
        </p:nvGrpSpPr>
        <p:grpSpPr>
          <a:xfrm>
            <a:off x="5834839" y="2508352"/>
            <a:ext cx="2828548" cy="861905"/>
            <a:chOff x="4376129" y="2033662"/>
            <a:chExt cx="2121411" cy="646429"/>
          </a:xfrm>
        </p:grpSpPr>
        <p:sp>
          <p:nvSpPr>
            <p:cNvPr id="11" name="Flowchart: Data 42"/>
            <p:cNvSpPr/>
            <p:nvPr/>
          </p:nvSpPr>
          <p:spPr>
            <a:xfrm rot="16200000" flipH="1" flipV="1">
              <a:off x="6070512" y="2253063"/>
              <a:ext cx="640080" cy="213975"/>
            </a:xfrm>
            <a:prstGeom prst="flowChartInputOutput">
              <a:avLst/>
            </a:prstGeom>
            <a:solidFill>
              <a:schemeClr val="accent3"/>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grpSp>
          <p:nvGrpSpPr>
            <p:cNvPr id="12" name="Group 52"/>
            <p:cNvGrpSpPr/>
            <p:nvPr/>
          </p:nvGrpSpPr>
          <p:grpSpPr>
            <a:xfrm>
              <a:off x="4376129" y="2033662"/>
              <a:ext cx="2121411" cy="640165"/>
              <a:chOff x="4366604" y="1584651"/>
              <a:chExt cx="2121411" cy="640165"/>
            </a:xfrm>
          </p:grpSpPr>
          <p:sp>
            <p:nvSpPr>
              <p:cNvPr id="13" name="Rectangle 44"/>
              <p:cNvSpPr/>
              <p:nvPr/>
            </p:nvSpPr>
            <p:spPr>
              <a:xfrm>
                <a:off x="4580580" y="1711592"/>
                <a:ext cx="1907435" cy="513224"/>
              </a:xfrm>
              <a:prstGeom prst="rect">
                <a:avLst/>
              </a:prstGeom>
              <a:solidFill>
                <a:schemeClr val="accent3"/>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cs typeface="+mn-ea"/>
                    <a:sym typeface="+mn-lt"/>
                  </a:rPr>
                  <a:t>Step Three</a:t>
                </a:r>
              </a:p>
            </p:txBody>
          </p:sp>
          <p:sp>
            <p:nvSpPr>
              <p:cNvPr id="14" name="Flowchart: Data 41"/>
              <p:cNvSpPr/>
              <p:nvPr/>
            </p:nvSpPr>
            <p:spPr>
              <a:xfrm rot="16200000" flipH="1" flipV="1">
                <a:off x="4153552" y="1797703"/>
                <a:ext cx="640080" cy="213975"/>
              </a:xfrm>
              <a:prstGeom prst="flowChartInputOutput">
                <a:avLst/>
              </a:prstGeom>
              <a:solidFill>
                <a:schemeClr val="accent3"/>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cs typeface="+mn-ea"/>
                  <a:sym typeface="+mn-lt"/>
                </a:endParaRPr>
              </a:p>
            </p:txBody>
          </p:sp>
        </p:grpSp>
      </p:grpSp>
      <p:grpSp>
        <p:nvGrpSpPr>
          <p:cNvPr id="15" name="Group 30"/>
          <p:cNvGrpSpPr/>
          <p:nvPr/>
        </p:nvGrpSpPr>
        <p:grpSpPr>
          <a:xfrm>
            <a:off x="1033645" y="3871865"/>
            <a:ext cx="2544504" cy="858637"/>
            <a:chOff x="775234" y="2780107"/>
            <a:chExt cx="1908378" cy="643978"/>
          </a:xfrm>
        </p:grpSpPr>
        <p:sp>
          <p:nvSpPr>
            <p:cNvPr id="16" name="Flowchart: Data 26"/>
            <p:cNvSpPr/>
            <p:nvPr/>
          </p:nvSpPr>
          <p:spPr>
            <a:xfrm rot="16200000" flipH="1" flipV="1">
              <a:off x="2256585" y="2993159"/>
              <a:ext cx="640080" cy="213975"/>
            </a:xfrm>
            <a:prstGeom prst="flowChartInputOutput">
              <a:avLst/>
            </a:prstGeom>
            <a:solidFill>
              <a:schemeClr val="accent1"/>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7" name="Rectangle 29"/>
            <p:cNvSpPr/>
            <p:nvPr/>
          </p:nvSpPr>
          <p:spPr>
            <a:xfrm>
              <a:off x="775234" y="2910861"/>
              <a:ext cx="1907435" cy="513224"/>
            </a:xfrm>
            <a:prstGeom prst="rect">
              <a:avLst/>
            </a:prstGeom>
            <a:solidFill>
              <a:schemeClr val="accent1"/>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cs typeface="+mn-ea"/>
                  <a:sym typeface="+mn-lt"/>
                </a:rPr>
                <a:t>Step One</a:t>
              </a:r>
            </a:p>
          </p:txBody>
        </p:sp>
      </p:grpSp>
      <p:sp>
        <p:nvSpPr>
          <p:cNvPr id="18" name="Freeform 42"/>
          <p:cNvSpPr>
            <a:spLocks noEditPoints="1"/>
          </p:cNvSpPr>
          <p:nvPr/>
        </p:nvSpPr>
        <p:spPr bwMode="auto">
          <a:xfrm>
            <a:off x="1871487" y="3210009"/>
            <a:ext cx="806575" cy="694267"/>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cs typeface="+mn-ea"/>
              <a:sym typeface="+mn-lt"/>
            </a:endParaRPr>
          </a:p>
        </p:txBody>
      </p:sp>
      <p:sp>
        <p:nvSpPr>
          <p:cNvPr id="19" name="Freeform 86"/>
          <p:cNvSpPr>
            <a:spLocks noEditPoints="1"/>
          </p:cNvSpPr>
          <p:nvPr/>
        </p:nvSpPr>
        <p:spPr bwMode="auto">
          <a:xfrm>
            <a:off x="4484223" y="2371432"/>
            <a:ext cx="460856" cy="775404"/>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cs typeface="+mn-ea"/>
              <a:sym typeface="+mn-lt"/>
            </a:endParaRPr>
          </a:p>
        </p:txBody>
      </p:sp>
      <p:sp>
        <p:nvSpPr>
          <p:cNvPr id="20" name="Freeform 57"/>
          <p:cNvSpPr>
            <a:spLocks noEditPoints="1"/>
          </p:cNvSpPr>
          <p:nvPr/>
        </p:nvSpPr>
        <p:spPr bwMode="auto">
          <a:xfrm>
            <a:off x="7000779" y="1897169"/>
            <a:ext cx="614475" cy="544747"/>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cs typeface="+mn-ea"/>
              <a:sym typeface="+mn-lt"/>
            </a:endParaRPr>
          </a:p>
        </p:txBody>
      </p:sp>
      <p:sp>
        <p:nvSpPr>
          <p:cNvPr id="21" name="Freeform 152"/>
          <p:cNvSpPr>
            <a:spLocks noEditPoints="1"/>
          </p:cNvSpPr>
          <p:nvPr/>
        </p:nvSpPr>
        <p:spPr bwMode="auto">
          <a:xfrm>
            <a:off x="9439917" y="1258665"/>
            <a:ext cx="690919" cy="638503"/>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cs typeface="+mn-ea"/>
              <a:sym typeface="+mn-lt"/>
            </a:endParaRPr>
          </a:p>
        </p:txBody>
      </p:sp>
      <p:sp>
        <p:nvSpPr>
          <p:cNvPr id="22" name="文本框 21"/>
          <p:cNvSpPr txBox="1"/>
          <p:nvPr/>
        </p:nvSpPr>
        <p:spPr bwMode="auto">
          <a:xfrm>
            <a:off x="1110989" y="4867232"/>
            <a:ext cx="2388558" cy="1492716"/>
          </a:xfrm>
          <a:prstGeom prst="rect">
            <a:avLst/>
          </a:prstGeom>
          <a:noFill/>
        </p:spPr>
        <p:txBody>
          <a:bodyPr wrap="square">
            <a:spAutoFit/>
          </a:bodyPr>
          <a:lstStyle/>
          <a:p>
            <a:pPr algn="ctr">
              <a:lnSpc>
                <a:spcPct val="130000"/>
              </a:lnSpc>
              <a:defRPr/>
            </a:pPr>
            <a:r>
              <a:rPr lang="zh-CN" altLang="en-US" sz="1400" dirty="0">
                <a:solidFill>
                  <a:schemeClr val="tx1">
                    <a:lumMod val="75000"/>
                    <a:lumOff val="25000"/>
                  </a:schemeClr>
                </a:solidFill>
                <a:cs typeface="+mn-ea"/>
                <a:sym typeface="+mn-lt"/>
              </a:rPr>
              <a:t>添加标题此处添加标题此处添加标题此处添加标题此处添加标题此处添加标题此处添加标题此处添加标题此处添加标题此处添加。</a:t>
            </a:r>
          </a:p>
        </p:txBody>
      </p:sp>
      <p:sp>
        <p:nvSpPr>
          <p:cNvPr id="23" name="文本框 22"/>
          <p:cNvSpPr txBox="1"/>
          <p:nvPr/>
        </p:nvSpPr>
        <p:spPr bwMode="auto">
          <a:xfrm>
            <a:off x="3654237" y="4181908"/>
            <a:ext cx="2388558" cy="1492716"/>
          </a:xfrm>
          <a:prstGeom prst="rect">
            <a:avLst/>
          </a:prstGeom>
          <a:noFill/>
        </p:spPr>
        <p:txBody>
          <a:bodyPr wrap="square">
            <a:spAutoFit/>
          </a:bodyPr>
          <a:lstStyle/>
          <a:p>
            <a:pPr algn="ctr">
              <a:lnSpc>
                <a:spcPct val="130000"/>
              </a:lnSpc>
              <a:defRPr/>
            </a:pPr>
            <a:r>
              <a:rPr lang="zh-CN" altLang="en-US" sz="1400" dirty="0">
                <a:solidFill>
                  <a:schemeClr val="tx1">
                    <a:lumMod val="75000"/>
                    <a:lumOff val="25000"/>
                  </a:schemeClr>
                </a:solidFill>
                <a:cs typeface="+mn-ea"/>
                <a:sym typeface="+mn-lt"/>
              </a:rPr>
              <a:t>添加标题此处添加标题此处添加标题此处添加标题此处添加标题此处添加标题此处添加标题此处添加标题此处添加标题此处添加。</a:t>
            </a:r>
          </a:p>
        </p:txBody>
      </p:sp>
      <p:sp>
        <p:nvSpPr>
          <p:cNvPr id="24" name="文本框 23"/>
          <p:cNvSpPr txBox="1"/>
          <p:nvPr/>
        </p:nvSpPr>
        <p:spPr bwMode="auto">
          <a:xfrm>
            <a:off x="6197485" y="3496584"/>
            <a:ext cx="2388558" cy="1492716"/>
          </a:xfrm>
          <a:prstGeom prst="rect">
            <a:avLst/>
          </a:prstGeom>
          <a:noFill/>
        </p:spPr>
        <p:txBody>
          <a:bodyPr wrap="square">
            <a:spAutoFit/>
          </a:bodyPr>
          <a:lstStyle/>
          <a:p>
            <a:pPr algn="ctr">
              <a:lnSpc>
                <a:spcPct val="130000"/>
              </a:lnSpc>
              <a:defRPr/>
            </a:pPr>
            <a:r>
              <a:rPr lang="zh-CN" altLang="en-US" sz="1400" dirty="0">
                <a:solidFill>
                  <a:schemeClr val="tx1">
                    <a:lumMod val="75000"/>
                    <a:lumOff val="25000"/>
                  </a:schemeClr>
                </a:solidFill>
                <a:cs typeface="+mn-ea"/>
                <a:sym typeface="+mn-lt"/>
              </a:rPr>
              <a:t>添加标题此处添加标题此处添加标题此处添加标题此处添加标题此处添加标题此处添加标题此处添加标题此处添加标题此处添加。</a:t>
            </a:r>
          </a:p>
        </p:txBody>
      </p:sp>
      <p:sp>
        <p:nvSpPr>
          <p:cNvPr id="25" name="文本框 24"/>
          <p:cNvSpPr txBox="1"/>
          <p:nvPr/>
        </p:nvSpPr>
        <p:spPr bwMode="auto">
          <a:xfrm>
            <a:off x="8740733" y="2811260"/>
            <a:ext cx="2388558" cy="1492716"/>
          </a:xfrm>
          <a:prstGeom prst="rect">
            <a:avLst/>
          </a:prstGeom>
          <a:noFill/>
        </p:spPr>
        <p:txBody>
          <a:bodyPr wrap="square">
            <a:spAutoFit/>
          </a:bodyPr>
          <a:lstStyle/>
          <a:p>
            <a:pPr algn="ctr">
              <a:lnSpc>
                <a:spcPct val="130000"/>
              </a:lnSpc>
              <a:defRPr/>
            </a:pPr>
            <a:r>
              <a:rPr lang="zh-CN" altLang="en-US" sz="1400" dirty="0">
                <a:solidFill>
                  <a:schemeClr val="tx1">
                    <a:lumMod val="75000"/>
                    <a:lumOff val="25000"/>
                  </a:schemeClr>
                </a:solidFill>
                <a:cs typeface="+mn-ea"/>
                <a:sym typeface="+mn-lt"/>
              </a:rPr>
              <a:t>添加标题此处添加标题此处添加标题此处添加标题此处添加标题此处添加标题此处添加标题此处添加标题此处添加标题此处添加。</a:t>
            </a:r>
          </a:p>
        </p:txBody>
      </p:sp>
      <p:sp>
        <p:nvSpPr>
          <p:cNvPr id="26" name="Text Placeholder 1"/>
          <p:cNvSpPr txBox="1">
            <a:spLocks/>
          </p:cNvSpPr>
          <p:nvPr>
            <p:custDataLst>
              <p:tags r:id="rId1"/>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27" name="Text Placeholder 2"/>
          <p:cNvSpPr txBox="1">
            <a:spLocks/>
          </p:cNvSpPr>
          <p:nvPr>
            <p:custDataLst>
              <p:tags r:id="rId2"/>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2846413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par>
                          <p:cTn id="15" fill="hold">
                            <p:stCondLst>
                              <p:cond delay="1000"/>
                            </p:stCondLst>
                            <p:childTnLst>
                              <p:par>
                                <p:cTn id="16" presetID="2" presetClass="entr" presetSubtype="8" accel="50000" decel="5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0-#ppt_w/2"/>
                                          </p:val>
                                        </p:tav>
                                        <p:tav tm="100000">
                                          <p:val>
                                            <p:strVal val="#ppt_x"/>
                                          </p:val>
                                        </p:tav>
                                      </p:tavLst>
                                    </p:anim>
                                    <p:anim calcmode="lin" valueType="num">
                                      <p:cBhvr additive="base">
                                        <p:cTn id="19" dur="500" fill="hold"/>
                                        <p:tgtEl>
                                          <p:spTgt spid="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animEffect transition="in" filter="fade">
                                      <p:cBhvr>
                                        <p:cTn id="25" dur="500"/>
                                        <p:tgtEl>
                                          <p:spTgt spid="19"/>
                                        </p:tgtEl>
                                      </p:cBhvr>
                                    </p:animEffect>
                                  </p:childTnLst>
                                </p:cTn>
                              </p:par>
                            </p:childTnLst>
                          </p:cTn>
                        </p:par>
                        <p:par>
                          <p:cTn id="26" fill="hold">
                            <p:stCondLst>
                              <p:cond delay="2000"/>
                            </p:stCondLst>
                            <p:childTnLst>
                              <p:par>
                                <p:cTn id="27" presetID="2" presetClass="entr" presetSubtype="8" accel="50000" decel="5000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0-#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53" presetClass="entr" presetSubtype="0"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animEffect transition="in" filter="fade">
                                      <p:cBhvr>
                                        <p:cTn id="36" dur="500"/>
                                        <p:tgtEl>
                                          <p:spTgt spid="20"/>
                                        </p:tgtEl>
                                      </p:cBhvr>
                                    </p:animEffect>
                                  </p:childTnLst>
                                </p:cTn>
                              </p:par>
                            </p:childTnLst>
                          </p:cTn>
                        </p:par>
                        <p:par>
                          <p:cTn id="37" fill="hold">
                            <p:stCondLst>
                              <p:cond delay="3000"/>
                            </p:stCondLst>
                            <p:childTnLst>
                              <p:par>
                                <p:cTn id="38" presetID="2" presetClass="entr" presetSubtype="8" accel="50000" decel="50000"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0-#ppt_w/2"/>
                                          </p:val>
                                        </p:tav>
                                        <p:tav tm="100000">
                                          <p:val>
                                            <p:strVal val="#ppt_x"/>
                                          </p:val>
                                        </p:tav>
                                      </p:tavLst>
                                    </p:anim>
                                    <p:anim calcmode="lin" valueType="num">
                                      <p:cBhvr additive="base">
                                        <p:cTn id="41" dur="500" fill="hold"/>
                                        <p:tgtEl>
                                          <p:spTgt spid="7"/>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53" presetClass="entr" presetSubtype="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ppt_w</p:attrName>
                                        </p:attrNameLst>
                                      </p:cBhvr>
                                      <p:tavLst>
                                        <p:tav tm="0">
                                          <p:val>
                                            <p:fltVal val="0"/>
                                          </p:val>
                                        </p:tav>
                                        <p:tav tm="100000">
                                          <p:val>
                                            <p:strVal val="#ppt_w"/>
                                          </p:val>
                                        </p:tav>
                                      </p:tavLst>
                                    </p:anim>
                                    <p:anim calcmode="lin" valueType="num">
                                      <p:cBhvr>
                                        <p:cTn id="46" dur="500" fill="hold"/>
                                        <p:tgtEl>
                                          <p:spTgt spid="21"/>
                                        </p:tgtEl>
                                        <p:attrNameLst>
                                          <p:attrName>ppt_h</p:attrName>
                                        </p:attrNameLst>
                                      </p:cBhvr>
                                      <p:tavLst>
                                        <p:tav tm="0">
                                          <p:val>
                                            <p:fltVal val="0"/>
                                          </p:val>
                                        </p:tav>
                                        <p:tav tm="100000">
                                          <p:val>
                                            <p:strVal val="#ppt_h"/>
                                          </p:val>
                                        </p:tav>
                                      </p:tavLst>
                                    </p:anim>
                                    <p:animEffect transition="in" filter="fade">
                                      <p:cBhvr>
                                        <p:cTn id="47" dur="500"/>
                                        <p:tgtEl>
                                          <p:spTgt spid="21"/>
                                        </p:tgtEl>
                                      </p:cBhvr>
                                    </p:animEffect>
                                  </p:childTnLst>
                                </p:cTn>
                              </p:par>
                            </p:childTnLst>
                          </p:cTn>
                        </p:par>
                        <p:par>
                          <p:cTn id="48" fill="hold">
                            <p:stCondLst>
                              <p:cond delay="4000"/>
                            </p:stCondLst>
                            <p:childTnLst>
                              <p:par>
                                <p:cTn id="49" presetID="37"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anim calcmode="lin" valueType="num">
                                      <p:cBhvr>
                                        <p:cTn id="52" dur="500" fill="hold"/>
                                        <p:tgtEl>
                                          <p:spTgt spid="22"/>
                                        </p:tgtEl>
                                        <p:attrNameLst>
                                          <p:attrName>ppt_x</p:attrName>
                                        </p:attrNameLst>
                                      </p:cBhvr>
                                      <p:tavLst>
                                        <p:tav tm="0">
                                          <p:val>
                                            <p:strVal val="#ppt_x"/>
                                          </p:val>
                                        </p:tav>
                                        <p:tav tm="100000">
                                          <p:val>
                                            <p:strVal val="#ppt_x"/>
                                          </p:val>
                                        </p:tav>
                                      </p:tavLst>
                                    </p:anim>
                                    <p:anim calcmode="lin" valueType="num">
                                      <p:cBhvr>
                                        <p:cTn id="53" dur="450" decel="100000" fill="hold"/>
                                        <p:tgtEl>
                                          <p:spTgt spid="22"/>
                                        </p:tgtEl>
                                        <p:attrNameLst>
                                          <p:attrName>ppt_y</p:attrName>
                                        </p:attrNameLst>
                                      </p:cBhvr>
                                      <p:tavLst>
                                        <p:tav tm="0">
                                          <p:val>
                                            <p:strVal val="#ppt_y+1"/>
                                          </p:val>
                                        </p:tav>
                                        <p:tav tm="100000">
                                          <p:val>
                                            <p:strVal val="#ppt_y-.03"/>
                                          </p:val>
                                        </p:tav>
                                      </p:tavLst>
                                    </p:anim>
                                    <p:anim calcmode="lin" valueType="num">
                                      <p:cBhvr>
                                        <p:cTn id="54" dur="50" accel="100000" fill="hold">
                                          <p:stCondLst>
                                            <p:cond delay="450"/>
                                          </p:stCondLst>
                                        </p:cTn>
                                        <p:tgtEl>
                                          <p:spTgt spid="22"/>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15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anim calcmode="lin" valueType="num">
                                      <p:cBhvr>
                                        <p:cTn id="58" dur="500" fill="hold"/>
                                        <p:tgtEl>
                                          <p:spTgt spid="23"/>
                                        </p:tgtEl>
                                        <p:attrNameLst>
                                          <p:attrName>ppt_x</p:attrName>
                                        </p:attrNameLst>
                                      </p:cBhvr>
                                      <p:tavLst>
                                        <p:tav tm="0">
                                          <p:val>
                                            <p:strVal val="#ppt_x"/>
                                          </p:val>
                                        </p:tav>
                                        <p:tav tm="100000">
                                          <p:val>
                                            <p:strVal val="#ppt_x"/>
                                          </p:val>
                                        </p:tav>
                                      </p:tavLst>
                                    </p:anim>
                                    <p:anim calcmode="lin" valueType="num">
                                      <p:cBhvr>
                                        <p:cTn id="59" dur="450" decel="100000" fill="hold"/>
                                        <p:tgtEl>
                                          <p:spTgt spid="23"/>
                                        </p:tgtEl>
                                        <p:attrNameLst>
                                          <p:attrName>ppt_y</p:attrName>
                                        </p:attrNameLst>
                                      </p:cBhvr>
                                      <p:tavLst>
                                        <p:tav tm="0">
                                          <p:val>
                                            <p:strVal val="#ppt_y+1"/>
                                          </p:val>
                                        </p:tav>
                                        <p:tav tm="100000">
                                          <p:val>
                                            <p:strVal val="#ppt_y-.03"/>
                                          </p:val>
                                        </p:tav>
                                      </p:tavLst>
                                    </p:anim>
                                    <p:anim calcmode="lin" valueType="num">
                                      <p:cBhvr>
                                        <p:cTn id="60" dur="50" accel="100000" fill="hold">
                                          <p:stCondLst>
                                            <p:cond delay="450"/>
                                          </p:stCondLst>
                                        </p:cTn>
                                        <p:tgtEl>
                                          <p:spTgt spid="23"/>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3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anim calcmode="lin" valueType="num">
                                      <p:cBhvr>
                                        <p:cTn id="64" dur="500" fill="hold"/>
                                        <p:tgtEl>
                                          <p:spTgt spid="24"/>
                                        </p:tgtEl>
                                        <p:attrNameLst>
                                          <p:attrName>ppt_x</p:attrName>
                                        </p:attrNameLst>
                                      </p:cBhvr>
                                      <p:tavLst>
                                        <p:tav tm="0">
                                          <p:val>
                                            <p:strVal val="#ppt_x"/>
                                          </p:val>
                                        </p:tav>
                                        <p:tav tm="100000">
                                          <p:val>
                                            <p:strVal val="#ppt_x"/>
                                          </p:val>
                                        </p:tav>
                                      </p:tavLst>
                                    </p:anim>
                                    <p:anim calcmode="lin" valueType="num">
                                      <p:cBhvr>
                                        <p:cTn id="65" dur="450" decel="100000" fill="hold"/>
                                        <p:tgtEl>
                                          <p:spTgt spid="24"/>
                                        </p:tgtEl>
                                        <p:attrNameLst>
                                          <p:attrName>ppt_y</p:attrName>
                                        </p:attrNameLst>
                                      </p:cBhvr>
                                      <p:tavLst>
                                        <p:tav tm="0">
                                          <p:val>
                                            <p:strVal val="#ppt_y+1"/>
                                          </p:val>
                                        </p:tav>
                                        <p:tav tm="100000">
                                          <p:val>
                                            <p:strVal val="#ppt_y-.03"/>
                                          </p:val>
                                        </p:tav>
                                      </p:tavLst>
                                    </p:anim>
                                    <p:anim calcmode="lin" valueType="num">
                                      <p:cBhvr>
                                        <p:cTn id="66"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45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anim calcmode="lin" valueType="num">
                                      <p:cBhvr>
                                        <p:cTn id="70" dur="500" fill="hold"/>
                                        <p:tgtEl>
                                          <p:spTgt spid="25"/>
                                        </p:tgtEl>
                                        <p:attrNameLst>
                                          <p:attrName>ppt_x</p:attrName>
                                        </p:attrNameLst>
                                      </p:cBhvr>
                                      <p:tavLst>
                                        <p:tav tm="0">
                                          <p:val>
                                            <p:strVal val="#ppt_x"/>
                                          </p:val>
                                        </p:tav>
                                        <p:tav tm="100000">
                                          <p:val>
                                            <p:strVal val="#ppt_x"/>
                                          </p:val>
                                        </p:tav>
                                      </p:tavLst>
                                    </p:anim>
                                    <p:anim calcmode="lin" valueType="num">
                                      <p:cBhvr>
                                        <p:cTn id="71" dur="450" decel="100000" fill="hold"/>
                                        <p:tgtEl>
                                          <p:spTgt spid="25"/>
                                        </p:tgtEl>
                                        <p:attrNameLst>
                                          <p:attrName>ppt_y</p:attrName>
                                        </p:attrNameLst>
                                      </p:cBhvr>
                                      <p:tavLst>
                                        <p:tav tm="0">
                                          <p:val>
                                            <p:strVal val="#ppt_y+1"/>
                                          </p:val>
                                        </p:tav>
                                        <p:tav tm="100000">
                                          <p:val>
                                            <p:strVal val="#ppt_y-.03"/>
                                          </p:val>
                                        </p:tav>
                                      </p:tavLst>
                                    </p:anim>
                                    <p:anim calcmode="lin" valueType="num">
                                      <p:cBhvr>
                                        <p:cTn id="72" dur="50" accel="100000" fill="hold">
                                          <p:stCondLst>
                                            <p:cond delay="450"/>
                                          </p:stCondLst>
                                        </p:cTn>
                                        <p:tgtEl>
                                          <p:spTgt spid="2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p:bldP spid="23"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占位符 22" descr="图片包含 室内, 建筑物, 餐桌&#10;&#10;已生成极高可信度的说明"/>
          <p:cNvPicPr>
            <a:picLocks noGrp="1" noChangeAspect="1"/>
          </p:cNvPicPr>
          <p:nvPr>
            <p:ph type="pic" sz="quarter" idx="13"/>
          </p:nvPr>
        </p:nvPicPr>
        <p:blipFill>
          <a:blip r:embed="rId16" cstate="email">
            <a:extLst>
              <a:ext uri="{28A0092B-C50C-407E-A947-70E740481C1C}">
                <a14:useLocalDpi xmlns:a14="http://schemas.microsoft.com/office/drawing/2010/main"/>
              </a:ext>
            </a:extLst>
          </a:blip>
          <a:srcRect/>
          <a:stretch>
            <a:fillRect/>
          </a:stretch>
        </p:blipFill>
        <p:spPr/>
      </p:pic>
      <p:sp>
        <p:nvSpPr>
          <p:cNvPr id="2" name="PA_矩形 1" hidden="1"/>
          <p:cNvSpPr/>
          <p:nvPr>
            <p:custDataLst>
              <p:tags r:id="rId1"/>
            </p:custDataLst>
          </p:nvPr>
        </p:nvSpPr>
        <p:spPr>
          <a:xfrm>
            <a:off x="7416800" y="0"/>
            <a:ext cx="3570514" cy="6858000"/>
          </a:xfrm>
          <a:prstGeom prst="rect">
            <a:avLst/>
          </a:prstGeom>
          <a:blipFill dpi="0" rotWithShape="1">
            <a:blip r:embed="rId17" cstate="email">
              <a:extLst>
                <a:ext uri="{28A0092B-C50C-407E-A947-70E740481C1C}">
                  <a14:useLocalDpi xmlns:a14="http://schemas.microsoft.com/office/drawing/2010/main"/>
                </a:ext>
              </a:extLst>
            </a:blip>
            <a:srcRect/>
            <a:stretch>
              <a:fillRect/>
            </a:stretch>
          </a:blipFill>
          <a:ln>
            <a:noFill/>
          </a:ln>
          <a:effectLst>
            <a:outerShdw blurRad="50800" dist="38100" dir="10800000" algn="r" rotWithShape="0">
              <a:prstClr val="black">
                <a:alpha val="6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6" b="0" i="0" u="none" strike="noStrike" kern="1200" cap="none" spc="0" normalizeH="0" baseline="0" noProof="0">
              <a:ln>
                <a:noFill/>
              </a:ln>
              <a:solidFill>
                <a:srgbClr val="000000">
                  <a:lumMod val="75000"/>
                  <a:lumOff val="25000"/>
                </a:srgbClr>
              </a:solidFill>
              <a:effectLst/>
              <a:uLnTx/>
              <a:uFillTx/>
              <a:cs typeface="+mn-ea"/>
              <a:sym typeface="+mn-lt"/>
            </a:endParaRPr>
          </a:p>
        </p:txBody>
      </p:sp>
      <p:sp>
        <p:nvSpPr>
          <p:cNvPr id="3" name="PA_矩形 2"/>
          <p:cNvSpPr/>
          <p:nvPr>
            <p:custDataLst>
              <p:tags r:id="rId2"/>
            </p:custDataLst>
          </p:nvPr>
        </p:nvSpPr>
        <p:spPr>
          <a:xfrm>
            <a:off x="5805714" y="2191657"/>
            <a:ext cx="6386286" cy="2960914"/>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4" name="PA_文本框 3"/>
          <p:cNvSpPr txBox="1"/>
          <p:nvPr>
            <p:custDataLst>
              <p:tags r:id="rId3"/>
            </p:custDataLst>
          </p:nvPr>
        </p:nvSpPr>
        <p:spPr>
          <a:xfrm>
            <a:off x="9990887" y="2887284"/>
            <a:ext cx="2238113"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cs typeface="+mn-ea"/>
                <a:sym typeface="+mn-lt"/>
              </a:rPr>
              <a:t>95</a:t>
            </a:r>
            <a:r>
              <a:rPr kumimoji="0" lang="en-US" altLang="zh-CN" sz="60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cs typeface="+mn-ea"/>
                <a:sym typeface="+mn-lt"/>
              </a:rPr>
              <a:t>%</a:t>
            </a:r>
            <a:endParaRPr kumimoji="0" lang="zh-CN" altLang="en-US" sz="9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cs typeface="+mn-ea"/>
              <a:sym typeface="+mn-lt"/>
            </a:endParaRPr>
          </a:p>
        </p:txBody>
      </p:sp>
      <p:sp>
        <p:nvSpPr>
          <p:cNvPr id="5" name="PA_文本框 4"/>
          <p:cNvSpPr txBox="1"/>
          <p:nvPr>
            <p:custDataLst>
              <p:tags r:id="rId4"/>
            </p:custDataLst>
          </p:nvPr>
        </p:nvSpPr>
        <p:spPr>
          <a:xfrm>
            <a:off x="6207652" y="3381498"/>
            <a:ext cx="3574975" cy="1052596"/>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cs typeface="+mn-ea"/>
                <a:sym typeface="+mn-lt"/>
              </a:rPr>
              <a:t>您的内容打在这里，或者通过复制您的文本后，在此框中选择粘贴，并选择只保留文字。</a:t>
            </a:r>
          </a:p>
        </p:txBody>
      </p:sp>
      <p:sp>
        <p:nvSpPr>
          <p:cNvPr id="6" name="PA_矩形 5"/>
          <p:cNvSpPr/>
          <p:nvPr>
            <p:custDataLst>
              <p:tags r:id="rId5"/>
            </p:custDataLst>
          </p:nvPr>
        </p:nvSpPr>
        <p:spPr>
          <a:xfrm>
            <a:off x="6207652" y="3028890"/>
            <a:ext cx="1723549"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cs typeface="+mn-ea"/>
                <a:sym typeface="+mn-lt"/>
              </a:rPr>
              <a:t>此处添加标题</a:t>
            </a:r>
          </a:p>
        </p:txBody>
      </p:sp>
      <p:grpSp>
        <p:nvGrpSpPr>
          <p:cNvPr id="7" name="PA_组合 34"/>
          <p:cNvGrpSpPr>
            <a:grpSpLocks/>
          </p:cNvGrpSpPr>
          <p:nvPr>
            <p:custDataLst>
              <p:tags r:id="rId6"/>
            </p:custDataLst>
          </p:nvPr>
        </p:nvGrpSpPr>
        <p:grpSpPr bwMode="auto">
          <a:xfrm>
            <a:off x="846096" y="2945588"/>
            <a:ext cx="544513" cy="544513"/>
            <a:chOff x="7979857" y="2488385"/>
            <a:chExt cx="544531" cy="544531"/>
          </a:xfrm>
        </p:grpSpPr>
        <p:sp>
          <p:nvSpPr>
            <p:cNvPr id="8" name="圆角矩形 48"/>
            <p:cNvSpPr/>
            <p:nvPr/>
          </p:nvSpPr>
          <p:spPr>
            <a:xfrm>
              <a:off x="7979857" y="2488385"/>
              <a:ext cx="544531" cy="544531"/>
            </a:xfrm>
            <a:prstGeom prst="round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9" name="KSO_Shape"/>
            <p:cNvSpPr/>
            <p:nvPr/>
          </p:nvSpPr>
          <p:spPr>
            <a:xfrm>
              <a:off x="8051297" y="2602689"/>
              <a:ext cx="401650" cy="315923"/>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lumMod val="75000"/>
                    <a:lumOff val="25000"/>
                  </a:srgbClr>
                </a:solidFill>
                <a:effectLst/>
                <a:uLnTx/>
                <a:uFillTx/>
                <a:cs typeface="+mn-ea"/>
                <a:sym typeface="+mn-lt"/>
              </a:endParaRPr>
            </a:p>
          </p:txBody>
        </p:sp>
      </p:grpSp>
      <p:grpSp>
        <p:nvGrpSpPr>
          <p:cNvPr id="10" name="PA_组合 37"/>
          <p:cNvGrpSpPr>
            <a:grpSpLocks/>
          </p:cNvGrpSpPr>
          <p:nvPr>
            <p:custDataLst>
              <p:tags r:id="rId7"/>
            </p:custDataLst>
          </p:nvPr>
        </p:nvGrpSpPr>
        <p:grpSpPr bwMode="auto">
          <a:xfrm>
            <a:off x="834984" y="4128276"/>
            <a:ext cx="544512" cy="544512"/>
            <a:chOff x="7968178" y="3444331"/>
            <a:chExt cx="544531" cy="544531"/>
          </a:xfrm>
        </p:grpSpPr>
        <p:sp>
          <p:nvSpPr>
            <p:cNvPr id="11" name="圆角矩形 51"/>
            <p:cNvSpPr/>
            <p:nvPr/>
          </p:nvSpPr>
          <p:spPr>
            <a:xfrm>
              <a:off x="7968178" y="3444331"/>
              <a:ext cx="544531" cy="544531"/>
            </a:xfrm>
            <a:prstGeom prst="round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12" name="KSO_Shape"/>
            <p:cNvSpPr>
              <a:spLocks/>
            </p:cNvSpPr>
            <p:nvPr/>
          </p:nvSpPr>
          <p:spPr bwMode="auto">
            <a:xfrm>
              <a:off x="8049143" y="3518946"/>
              <a:ext cx="409589" cy="381013"/>
            </a:xfrm>
            <a:custGeom>
              <a:avLst/>
              <a:gdLst>
                <a:gd name="T0" fmla="*/ 2147483646 w 5982"/>
                <a:gd name="T1" fmla="*/ 0 h 5544"/>
                <a:gd name="T2" fmla="*/ 2147483646 w 5982"/>
                <a:gd name="T3" fmla="*/ 2147483646 h 5544"/>
                <a:gd name="T4" fmla="*/ 2147483646 w 5982"/>
                <a:gd name="T5" fmla="*/ 2147483646 h 5544"/>
                <a:gd name="T6" fmla="*/ 2147483646 w 5982"/>
                <a:gd name="T7" fmla="*/ 2147483646 h 5544"/>
                <a:gd name="T8" fmla="*/ 2147483646 w 5982"/>
                <a:gd name="T9" fmla="*/ 2147483646 h 5544"/>
                <a:gd name="T10" fmla="*/ 1840863726 w 5982"/>
                <a:gd name="T11" fmla="*/ 2147483646 h 5544"/>
                <a:gd name="T12" fmla="*/ 904306876 w 5982"/>
                <a:gd name="T13" fmla="*/ 2147483646 h 5544"/>
                <a:gd name="T14" fmla="*/ 290651983 w 5982"/>
                <a:gd name="T15" fmla="*/ 2147483646 h 5544"/>
                <a:gd name="T16" fmla="*/ 0 w 5982"/>
                <a:gd name="T17" fmla="*/ 2147483646 h 5544"/>
                <a:gd name="T18" fmla="*/ 2147483646 w 5982"/>
                <a:gd name="T19" fmla="*/ 2147483646 h 5544"/>
                <a:gd name="T20" fmla="*/ 2147483646 w 5982"/>
                <a:gd name="T21" fmla="*/ 2147483646 h 5544"/>
                <a:gd name="T22" fmla="*/ 2147483646 w 5982"/>
                <a:gd name="T23" fmla="*/ 2147483646 h 5544"/>
                <a:gd name="T24" fmla="*/ 2147483646 w 5982"/>
                <a:gd name="T25" fmla="*/ 2147483646 h 5544"/>
                <a:gd name="T26" fmla="*/ 2147483646 w 5982"/>
                <a:gd name="T27" fmla="*/ 2147483646 h 5544"/>
                <a:gd name="T28" fmla="*/ 2147483646 w 5982"/>
                <a:gd name="T29" fmla="*/ 2147483646 h 5544"/>
                <a:gd name="T30" fmla="*/ 2147483646 w 5982"/>
                <a:gd name="T31" fmla="*/ 2147483646 h 5544"/>
                <a:gd name="T32" fmla="*/ 2147483646 w 5982"/>
                <a:gd name="T33" fmla="*/ 2147483646 h 5544"/>
                <a:gd name="T34" fmla="*/ 2147483646 w 5982"/>
                <a:gd name="T35" fmla="*/ 2147483646 h 5544"/>
                <a:gd name="T36" fmla="*/ 2147483646 w 5982"/>
                <a:gd name="T37" fmla="*/ 2147483646 h 5544"/>
                <a:gd name="T38" fmla="*/ 2147483646 w 5982"/>
                <a:gd name="T39" fmla="*/ 2147483646 h 5544"/>
                <a:gd name="T40" fmla="*/ 2147483646 w 5982"/>
                <a:gd name="T41" fmla="*/ 2147483646 h 5544"/>
                <a:gd name="T42" fmla="*/ 2147483646 w 5982"/>
                <a:gd name="T43" fmla="*/ 2147483646 h 5544"/>
                <a:gd name="T44" fmla="*/ 2147483646 w 5982"/>
                <a:gd name="T45" fmla="*/ 2147483646 h 5544"/>
                <a:gd name="T46" fmla="*/ 2147483646 w 5982"/>
                <a:gd name="T47" fmla="*/ 2147483646 h 5544"/>
                <a:gd name="T48" fmla="*/ 2147483646 w 5982"/>
                <a:gd name="T49" fmla="*/ 2147483646 h 5544"/>
                <a:gd name="T50" fmla="*/ 2147483646 w 5982"/>
                <a:gd name="T51" fmla="*/ 2147483646 h 5544"/>
                <a:gd name="T52" fmla="*/ 2147483646 w 5982"/>
                <a:gd name="T53" fmla="*/ 2147483646 h 5544"/>
                <a:gd name="T54" fmla="*/ 2147483646 w 5982"/>
                <a:gd name="T55" fmla="*/ 2147483646 h 5544"/>
                <a:gd name="T56" fmla="*/ 2147483646 w 5982"/>
                <a:gd name="T57" fmla="*/ 2147483646 h 5544"/>
                <a:gd name="T58" fmla="*/ 2147483646 w 5982"/>
                <a:gd name="T59" fmla="*/ 2147483646 h 5544"/>
                <a:gd name="T60" fmla="*/ 2147483646 w 5982"/>
                <a:gd name="T61" fmla="*/ 2147483646 h 5544"/>
                <a:gd name="T62" fmla="*/ 2147483646 w 5982"/>
                <a:gd name="T63" fmla="*/ 2147483646 h 5544"/>
                <a:gd name="T64" fmla="*/ 2147483646 w 5982"/>
                <a:gd name="T65" fmla="*/ 2147483646 h 5544"/>
                <a:gd name="T66" fmla="*/ 2147483646 w 5982"/>
                <a:gd name="T67" fmla="*/ 2147483646 h 5544"/>
                <a:gd name="T68" fmla="*/ 2147483646 w 5982"/>
                <a:gd name="T69" fmla="*/ 2147483646 h 5544"/>
                <a:gd name="T70" fmla="*/ 2147483646 w 5982"/>
                <a:gd name="T71" fmla="*/ 2147483646 h 5544"/>
                <a:gd name="T72" fmla="*/ 2147483646 w 5982"/>
                <a:gd name="T73" fmla="*/ 2147483646 h 5544"/>
                <a:gd name="T74" fmla="*/ 2147483646 w 5982"/>
                <a:gd name="T75" fmla="*/ 2147483646 h 5544"/>
                <a:gd name="T76" fmla="*/ 2147483646 w 5982"/>
                <a:gd name="T77" fmla="*/ 2147483646 h 5544"/>
                <a:gd name="T78" fmla="*/ 2147483646 w 5982"/>
                <a:gd name="T79" fmla="*/ 2147483646 h 5544"/>
                <a:gd name="T80" fmla="*/ 2147483646 w 5982"/>
                <a:gd name="T81" fmla="*/ 2147483646 h 5544"/>
                <a:gd name="T82" fmla="*/ 2147483646 w 5982"/>
                <a:gd name="T83" fmla="*/ 2147483646 h 5544"/>
                <a:gd name="T84" fmla="*/ 2147483646 w 5982"/>
                <a:gd name="T85" fmla="*/ 2147483646 h 5544"/>
                <a:gd name="T86" fmla="*/ 2147483646 w 5982"/>
                <a:gd name="T87" fmla="*/ 2147483646 h 5544"/>
                <a:gd name="T88" fmla="*/ 2147483646 w 5982"/>
                <a:gd name="T89" fmla="*/ 2147483646 h 5544"/>
                <a:gd name="T90" fmla="*/ 2147483646 w 5982"/>
                <a:gd name="T91" fmla="*/ 2147483646 h 5544"/>
                <a:gd name="T92" fmla="*/ 2147483646 w 5982"/>
                <a:gd name="T93" fmla="*/ 2147483646 h 5544"/>
                <a:gd name="T94" fmla="*/ 2147483646 w 5982"/>
                <a:gd name="T95" fmla="*/ 2147483646 h 5544"/>
                <a:gd name="T96" fmla="*/ 2147483646 w 5982"/>
                <a:gd name="T97" fmla="*/ 2147483646 h 5544"/>
                <a:gd name="T98" fmla="*/ 2147483646 w 5982"/>
                <a:gd name="T99" fmla="*/ 2147483646 h 5544"/>
                <a:gd name="T100" fmla="*/ 2147483646 w 5982"/>
                <a:gd name="T101" fmla="*/ 2147483646 h 5544"/>
                <a:gd name="T102" fmla="*/ 2147483646 w 5982"/>
                <a:gd name="T103" fmla="*/ 2147483646 h 5544"/>
                <a:gd name="T104" fmla="*/ 2147483646 w 5982"/>
                <a:gd name="T105" fmla="*/ 2147483646 h 5544"/>
                <a:gd name="T106" fmla="*/ 2147483646 w 5982"/>
                <a:gd name="T107" fmla="*/ 2147483646 h 5544"/>
                <a:gd name="T108" fmla="*/ 2147483646 w 5982"/>
                <a:gd name="T109" fmla="*/ 2147483646 h 5544"/>
                <a:gd name="T110" fmla="*/ 2147483646 w 5982"/>
                <a:gd name="T111" fmla="*/ 2147483646 h 5544"/>
                <a:gd name="T112" fmla="*/ 2147483646 w 5982"/>
                <a:gd name="T113" fmla="*/ 2147483646 h 5544"/>
                <a:gd name="T114" fmla="*/ 2147483646 w 5982"/>
                <a:gd name="T115" fmla="*/ 2147483646 h 5544"/>
                <a:gd name="T116" fmla="*/ 2147483646 w 5982"/>
                <a:gd name="T117" fmla="*/ 2147483646 h 5544"/>
                <a:gd name="T118" fmla="*/ 2147483646 w 5982"/>
                <a:gd name="T119" fmla="*/ 2147483646 h 5544"/>
                <a:gd name="T120" fmla="*/ 2147483646 w 5982"/>
                <a:gd name="T121" fmla="*/ 2147483646 h 5544"/>
                <a:gd name="T122" fmla="*/ 2147483646 w 5982"/>
                <a:gd name="T123" fmla="*/ 2147483646 h 5544"/>
                <a:gd name="T124" fmla="*/ 2147483646 w 5982"/>
                <a:gd name="T125" fmla="*/ 2147483646 h 55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982" h="5544">
                  <a:moveTo>
                    <a:pt x="5691" y="1008"/>
                  </a:moveTo>
                  <a:lnTo>
                    <a:pt x="4765" y="1008"/>
                  </a:lnTo>
                  <a:lnTo>
                    <a:pt x="4765" y="0"/>
                  </a:lnTo>
                  <a:lnTo>
                    <a:pt x="1217" y="0"/>
                  </a:lnTo>
                  <a:lnTo>
                    <a:pt x="1217" y="1008"/>
                  </a:lnTo>
                  <a:lnTo>
                    <a:pt x="291" y="1008"/>
                  </a:lnTo>
                  <a:lnTo>
                    <a:pt x="275" y="1008"/>
                  </a:lnTo>
                  <a:lnTo>
                    <a:pt x="261" y="1009"/>
                  </a:lnTo>
                  <a:lnTo>
                    <a:pt x="246" y="1012"/>
                  </a:lnTo>
                  <a:lnTo>
                    <a:pt x="232" y="1014"/>
                  </a:lnTo>
                  <a:lnTo>
                    <a:pt x="217" y="1017"/>
                  </a:lnTo>
                  <a:lnTo>
                    <a:pt x="204" y="1021"/>
                  </a:lnTo>
                  <a:lnTo>
                    <a:pt x="190" y="1026"/>
                  </a:lnTo>
                  <a:lnTo>
                    <a:pt x="177" y="1031"/>
                  </a:lnTo>
                  <a:lnTo>
                    <a:pt x="164" y="1037"/>
                  </a:lnTo>
                  <a:lnTo>
                    <a:pt x="151" y="1043"/>
                  </a:lnTo>
                  <a:lnTo>
                    <a:pt x="139" y="1051"/>
                  </a:lnTo>
                  <a:lnTo>
                    <a:pt x="128" y="1057"/>
                  </a:lnTo>
                  <a:lnTo>
                    <a:pt x="116" y="1066"/>
                  </a:lnTo>
                  <a:lnTo>
                    <a:pt x="106" y="1074"/>
                  </a:lnTo>
                  <a:lnTo>
                    <a:pt x="84" y="1093"/>
                  </a:lnTo>
                  <a:lnTo>
                    <a:pt x="65" y="1114"/>
                  </a:lnTo>
                  <a:lnTo>
                    <a:pt x="57" y="1125"/>
                  </a:lnTo>
                  <a:lnTo>
                    <a:pt x="49" y="1137"/>
                  </a:lnTo>
                  <a:lnTo>
                    <a:pt x="41" y="1148"/>
                  </a:lnTo>
                  <a:lnTo>
                    <a:pt x="34" y="1160"/>
                  </a:lnTo>
                  <a:lnTo>
                    <a:pt x="28" y="1173"/>
                  </a:lnTo>
                  <a:lnTo>
                    <a:pt x="22" y="1186"/>
                  </a:lnTo>
                  <a:lnTo>
                    <a:pt x="16" y="1199"/>
                  </a:lnTo>
                  <a:lnTo>
                    <a:pt x="12" y="1212"/>
                  </a:lnTo>
                  <a:lnTo>
                    <a:pt x="9" y="1227"/>
                  </a:lnTo>
                  <a:lnTo>
                    <a:pt x="5" y="1240"/>
                  </a:lnTo>
                  <a:lnTo>
                    <a:pt x="3" y="1255"/>
                  </a:lnTo>
                  <a:lnTo>
                    <a:pt x="1" y="1269"/>
                  </a:lnTo>
                  <a:lnTo>
                    <a:pt x="0" y="1284"/>
                  </a:lnTo>
                  <a:lnTo>
                    <a:pt x="0" y="1299"/>
                  </a:lnTo>
                  <a:lnTo>
                    <a:pt x="0" y="3772"/>
                  </a:lnTo>
                  <a:lnTo>
                    <a:pt x="1217" y="3772"/>
                  </a:lnTo>
                  <a:lnTo>
                    <a:pt x="1217" y="4194"/>
                  </a:lnTo>
                  <a:lnTo>
                    <a:pt x="2567" y="5544"/>
                  </a:lnTo>
                  <a:lnTo>
                    <a:pt x="4765" y="5544"/>
                  </a:lnTo>
                  <a:lnTo>
                    <a:pt x="4765" y="3787"/>
                  </a:lnTo>
                  <a:lnTo>
                    <a:pt x="5982" y="3787"/>
                  </a:lnTo>
                  <a:lnTo>
                    <a:pt x="5982" y="1299"/>
                  </a:lnTo>
                  <a:lnTo>
                    <a:pt x="5982" y="1284"/>
                  </a:lnTo>
                  <a:lnTo>
                    <a:pt x="5981" y="1269"/>
                  </a:lnTo>
                  <a:lnTo>
                    <a:pt x="5979" y="1255"/>
                  </a:lnTo>
                  <a:lnTo>
                    <a:pt x="5976" y="1240"/>
                  </a:lnTo>
                  <a:lnTo>
                    <a:pt x="5973" y="1227"/>
                  </a:lnTo>
                  <a:lnTo>
                    <a:pt x="5969" y="1212"/>
                  </a:lnTo>
                  <a:lnTo>
                    <a:pt x="5964" y="1199"/>
                  </a:lnTo>
                  <a:lnTo>
                    <a:pt x="5959" y="1186"/>
                  </a:lnTo>
                  <a:lnTo>
                    <a:pt x="5953" y="1173"/>
                  </a:lnTo>
                  <a:lnTo>
                    <a:pt x="5946" y="1160"/>
                  </a:lnTo>
                  <a:lnTo>
                    <a:pt x="5940" y="1148"/>
                  </a:lnTo>
                  <a:lnTo>
                    <a:pt x="5932" y="1137"/>
                  </a:lnTo>
                  <a:lnTo>
                    <a:pt x="5924" y="1125"/>
                  </a:lnTo>
                  <a:lnTo>
                    <a:pt x="5915" y="1114"/>
                  </a:lnTo>
                  <a:lnTo>
                    <a:pt x="5896" y="1093"/>
                  </a:lnTo>
                  <a:lnTo>
                    <a:pt x="5876" y="1074"/>
                  </a:lnTo>
                  <a:lnTo>
                    <a:pt x="5865" y="1066"/>
                  </a:lnTo>
                  <a:lnTo>
                    <a:pt x="5854" y="1057"/>
                  </a:lnTo>
                  <a:lnTo>
                    <a:pt x="5841" y="1051"/>
                  </a:lnTo>
                  <a:lnTo>
                    <a:pt x="5829" y="1043"/>
                  </a:lnTo>
                  <a:lnTo>
                    <a:pt x="5817" y="1037"/>
                  </a:lnTo>
                  <a:lnTo>
                    <a:pt x="5804" y="1031"/>
                  </a:lnTo>
                  <a:lnTo>
                    <a:pt x="5791" y="1026"/>
                  </a:lnTo>
                  <a:lnTo>
                    <a:pt x="5777" y="1021"/>
                  </a:lnTo>
                  <a:lnTo>
                    <a:pt x="5763" y="1017"/>
                  </a:lnTo>
                  <a:lnTo>
                    <a:pt x="5749" y="1014"/>
                  </a:lnTo>
                  <a:lnTo>
                    <a:pt x="5735" y="1012"/>
                  </a:lnTo>
                  <a:lnTo>
                    <a:pt x="5720" y="1009"/>
                  </a:lnTo>
                  <a:lnTo>
                    <a:pt x="5705" y="1008"/>
                  </a:lnTo>
                  <a:lnTo>
                    <a:pt x="5691" y="1008"/>
                  </a:lnTo>
                  <a:close/>
                  <a:moveTo>
                    <a:pt x="1559" y="342"/>
                  </a:moveTo>
                  <a:lnTo>
                    <a:pt x="4423" y="342"/>
                  </a:lnTo>
                  <a:lnTo>
                    <a:pt x="4423" y="1008"/>
                  </a:lnTo>
                  <a:lnTo>
                    <a:pt x="1559" y="1008"/>
                  </a:lnTo>
                  <a:lnTo>
                    <a:pt x="1559" y="342"/>
                  </a:lnTo>
                  <a:close/>
                  <a:moveTo>
                    <a:pt x="5104" y="3310"/>
                  </a:moveTo>
                  <a:lnTo>
                    <a:pt x="4765" y="3310"/>
                  </a:lnTo>
                  <a:lnTo>
                    <a:pt x="4765" y="2632"/>
                  </a:lnTo>
                  <a:lnTo>
                    <a:pt x="4423" y="2632"/>
                  </a:lnTo>
                  <a:lnTo>
                    <a:pt x="4423" y="5202"/>
                  </a:lnTo>
                  <a:lnTo>
                    <a:pt x="3016" y="5202"/>
                  </a:lnTo>
                  <a:lnTo>
                    <a:pt x="2992" y="5201"/>
                  </a:lnTo>
                  <a:lnTo>
                    <a:pt x="2970" y="5198"/>
                  </a:lnTo>
                  <a:lnTo>
                    <a:pt x="2949" y="5194"/>
                  </a:lnTo>
                  <a:lnTo>
                    <a:pt x="2929" y="5188"/>
                  </a:lnTo>
                  <a:lnTo>
                    <a:pt x="2910" y="5181"/>
                  </a:lnTo>
                  <a:lnTo>
                    <a:pt x="2892" y="5172"/>
                  </a:lnTo>
                  <a:lnTo>
                    <a:pt x="2874" y="5162"/>
                  </a:lnTo>
                  <a:lnTo>
                    <a:pt x="2859" y="5150"/>
                  </a:lnTo>
                  <a:lnTo>
                    <a:pt x="2843" y="5136"/>
                  </a:lnTo>
                  <a:lnTo>
                    <a:pt x="2829" y="5123"/>
                  </a:lnTo>
                  <a:lnTo>
                    <a:pt x="2815" y="5107"/>
                  </a:lnTo>
                  <a:lnTo>
                    <a:pt x="2803" y="5090"/>
                  </a:lnTo>
                  <a:lnTo>
                    <a:pt x="2791" y="5073"/>
                  </a:lnTo>
                  <a:lnTo>
                    <a:pt x="2779" y="5054"/>
                  </a:lnTo>
                  <a:lnTo>
                    <a:pt x="2769" y="5034"/>
                  </a:lnTo>
                  <a:lnTo>
                    <a:pt x="2759" y="5012"/>
                  </a:lnTo>
                  <a:lnTo>
                    <a:pt x="2752" y="4991"/>
                  </a:lnTo>
                  <a:lnTo>
                    <a:pt x="2743" y="4969"/>
                  </a:lnTo>
                  <a:lnTo>
                    <a:pt x="2736" y="4945"/>
                  </a:lnTo>
                  <a:lnTo>
                    <a:pt x="2729" y="4922"/>
                  </a:lnTo>
                  <a:lnTo>
                    <a:pt x="2723" y="4896"/>
                  </a:lnTo>
                  <a:lnTo>
                    <a:pt x="2718" y="4872"/>
                  </a:lnTo>
                  <a:lnTo>
                    <a:pt x="2709" y="4819"/>
                  </a:lnTo>
                  <a:lnTo>
                    <a:pt x="2701" y="4766"/>
                  </a:lnTo>
                  <a:lnTo>
                    <a:pt x="2697" y="4710"/>
                  </a:lnTo>
                  <a:lnTo>
                    <a:pt x="2695" y="4654"/>
                  </a:lnTo>
                  <a:lnTo>
                    <a:pt x="2694" y="4598"/>
                  </a:lnTo>
                  <a:lnTo>
                    <a:pt x="2694" y="4542"/>
                  </a:lnTo>
                  <a:lnTo>
                    <a:pt x="2695" y="4485"/>
                  </a:lnTo>
                  <a:lnTo>
                    <a:pt x="2698" y="4430"/>
                  </a:lnTo>
                  <a:lnTo>
                    <a:pt x="2701" y="4377"/>
                  </a:lnTo>
                  <a:lnTo>
                    <a:pt x="2706" y="4324"/>
                  </a:lnTo>
                  <a:lnTo>
                    <a:pt x="2710" y="4274"/>
                  </a:lnTo>
                  <a:lnTo>
                    <a:pt x="2721" y="4183"/>
                  </a:lnTo>
                  <a:lnTo>
                    <a:pt x="2733" y="4106"/>
                  </a:lnTo>
                  <a:lnTo>
                    <a:pt x="2743" y="4047"/>
                  </a:lnTo>
                  <a:lnTo>
                    <a:pt x="2752" y="3994"/>
                  </a:lnTo>
                  <a:lnTo>
                    <a:pt x="2701" y="4005"/>
                  </a:lnTo>
                  <a:lnTo>
                    <a:pt x="2643" y="4018"/>
                  </a:lnTo>
                  <a:lnTo>
                    <a:pt x="2567" y="4031"/>
                  </a:lnTo>
                  <a:lnTo>
                    <a:pt x="2478" y="4044"/>
                  </a:lnTo>
                  <a:lnTo>
                    <a:pt x="2429" y="4051"/>
                  </a:lnTo>
                  <a:lnTo>
                    <a:pt x="2379" y="4057"/>
                  </a:lnTo>
                  <a:lnTo>
                    <a:pt x="2325" y="4061"/>
                  </a:lnTo>
                  <a:lnTo>
                    <a:pt x="2272" y="4065"/>
                  </a:lnTo>
                  <a:lnTo>
                    <a:pt x="2217" y="4069"/>
                  </a:lnTo>
                  <a:lnTo>
                    <a:pt x="2161" y="4070"/>
                  </a:lnTo>
                  <a:lnTo>
                    <a:pt x="2106" y="4070"/>
                  </a:lnTo>
                  <a:lnTo>
                    <a:pt x="2051" y="4068"/>
                  </a:lnTo>
                  <a:lnTo>
                    <a:pt x="1996" y="4064"/>
                  </a:lnTo>
                  <a:lnTo>
                    <a:pt x="1943" y="4058"/>
                  </a:lnTo>
                  <a:lnTo>
                    <a:pt x="1917" y="4054"/>
                  </a:lnTo>
                  <a:lnTo>
                    <a:pt x="1891" y="4050"/>
                  </a:lnTo>
                  <a:lnTo>
                    <a:pt x="1867" y="4044"/>
                  </a:lnTo>
                  <a:lnTo>
                    <a:pt x="1842" y="4039"/>
                  </a:lnTo>
                  <a:lnTo>
                    <a:pt x="1819" y="4032"/>
                  </a:lnTo>
                  <a:lnTo>
                    <a:pt x="1796" y="4025"/>
                  </a:lnTo>
                  <a:lnTo>
                    <a:pt x="1773" y="4016"/>
                  </a:lnTo>
                  <a:lnTo>
                    <a:pt x="1752" y="4007"/>
                  </a:lnTo>
                  <a:lnTo>
                    <a:pt x="1731" y="3999"/>
                  </a:lnTo>
                  <a:lnTo>
                    <a:pt x="1712" y="3987"/>
                  </a:lnTo>
                  <a:lnTo>
                    <a:pt x="1693" y="3976"/>
                  </a:lnTo>
                  <a:lnTo>
                    <a:pt x="1675" y="3964"/>
                  </a:lnTo>
                  <a:lnTo>
                    <a:pt x="1658" y="3952"/>
                  </a:lnTo>
                  <a:lnTo>
                    <a:pt x="1643" y="3937"/>
                  </a:lnTo>
                  <a:lnTo>
                    <a:pt x="1628" y="3923"/>
                  </a:lnTo>
                  <a:lnTo>
                    <a:pt x="1615" y="3906"/>
                  </a:lnTo>
                  <a:lnTo>
                    <a:pt x="1603" y="3889"/>
                  </a:lnTo>
                  <a:lnTo>
                    <a:pt x="1593" y="3871"/>
                  </a:lnTo>
                  <a:lnTo>
                    <a:pt x="1583" y="3852"/>
                  </a:lnTo>
                  <a:lnTo>
                    <a:pt x="1575" y="3832"/>
                  </a:lnTo>
                  <a:lnTo>
                    <a:pt x="1569" y="3811"/>
                  </a:lnTo>
                  <a:lnTo>
                    <a:pt x="1564" y="3789"/>
                  </a:lnTo>
                  <a:lnTo>
                    <a:pt x="1561" y="3765"/>
                  </a:lnTo>
                  <a:lnTo>
                    <a:pt x="1559" y="3741"/>
                  </a:lnTo>
                  <a:lnTo>
                    <a:pt x="1559" y="2632"/>
                  </a:lnTo>
                  <a:lnTo>
                    <a:pt x="1217" y="2632"/>
                  </a:lnTo>
                  <a:lnTo>
                    <a:pt x="1217" y="3296"/>
                  </a:lnTo>
                  <a:lnTo>
                    <a:pt x="876" y="3296"/>
                  </a:lnTo>
                  <a:lnTo>
                    <a:pt x="876" y="2141"/>
                  </a:lnTo>
                  <a:lnTo>
                    <a:pt x="5104" y="2141"/>
                  </a:lnTo>
                  <a:lnTo>
                    <a:pt x="5104" y="3310"/>
                  </a:lnTo>
                  <a:close/>
                  <a:moveTo>
                    <a:pt x="5350" y="1722"/>
                  </a:moveTo>
                  <a:lnTo>
                    <a:pt x="5350" y="1722"/>
                  </a:lnTo>
                  <a:lnTo>
                    <a:pt x="5325" y="1721"/>
                  </a:lnTo>
                  <a:lnTo>
                    <a:pt x="5303" y="1718"/>
                  </a:lnTo>
                  <a:lnTo>
                    <a:pt x="5280" y="1712"/>
                  </a:lnTo>
                  <a:lnTo>
                    <a:pt x="5258" y="1704"/>
                  </a:lnTo>
                  <a:lnTo>
                    <a:pt x="5238" y="1694"/>
                  </a:lnTo>
                  <a:lnTo>
                    <a:pt x="5219" y="1682"/>
                  </a:lnTo>
                  <a:lnTo>
                    <a:pt x="5201" y="1669"/>
                  </a:lnTo>
                  <a:lnTo>
                    <a:pt x="5184" y="1654"/>
                  </a:lnTo>
                  <a:lnTo>
                    <a:pt x="5169" y="1637"/>
                  </a:lnTo>
                  <a:lnTo>
                    <a:pt x="5155" y="1619"/>
                  </a:lnTo>
                  <a:lnTo>
                    <a:pt x="5144" y="1601"/>
                  </a:lnTo>
                  <a:lnTo>
                    <a:pt x="5134" y="1579"/>
                  </a:lnTo>
                  <a:lnTo>
                    <a:pt x="5126" y="1558"/>
                  </a:lnTo>
                  <a:lnTo>
                    <a:pt x="5121" y="1536"/>
                  </a:lnTo>
                  <a:lnTo>
                    <a:pt x="5117" y="1512"/>
                  </a:lnTo>
                  <a:lnTo>
                    <a:pt x="5116" y="1489"/>
                  </a:lnTo>
                  <a:lnTo>
                    <a:pt x="5117" y="1466"/>
                  </a:lnTo>
                  <a:lnTo>
                    <a:pt x="5121" y="1442"/>
                  </a:lnTo>
                  <a:lnTo>
                    <a:pt x="5126" y="1420"/>
                  </a:lnTo>
                  <a:lnTo>
                    <a:pt x="5134" y="1399"/>
                  </a:lnTo>
                  <a:lnTo>
                    <a:pt x="5144" y="1379"/>
                  </a:lnTo>
                  <a:lnTo>
                    <a:pt x="5155" y="1359"/>
                  </a:lnTo>
                  <a:lnTo>
                    <a:pt x="5169" y="1341"/>
                  </a:lnTo>
                  <a:lnTo>
                    <a:pt x="5184" y="1324"/>
                  </a:lnTo>
                  <a:lnTo>
                    <a:pt x="5201" y="1309"/>
                  </a:lnTo>
                  <a:lnTo>
                    <a:pt x="5219" y="1296"/>
                  </a:lnTo>
                  <a:lnTo>
                    <a:pt x="5238" y="1284"/>
                  </a:lnTo>
                  <a:lnTo>
                    <a:pt x="5258" y="1275"/>
                  </a:lnTo>
                  <a:lnTo>
                    <a:pt x="5280" y="1267"/>
                  </a:lnTo>
                  <a:lnTo>
                    <a:pt x="5303" y="1261"/>
                  </a:lnTo>
                  <a:lnTo>
                    <a:pt x="5325" y="1257"/>
                  </a:lnTo>
                  <a:lnTo>
                    <a:pt x="5350" y="1256"/>
                  </a:lnTo>
                  <a:lnTo>
                    <a:pt x="5373" y="1257"/>
                  </a:lnTo>
                  <a:lnTo>
                    <a:pt x="5396" y="1261"/>
                  </a:lnTo>
                  <a:lnTo>
                    <a:pt x="5419" y="1267"/>
                  </a:lnTo>
                  <a:lnTo>
                    <a:pt x="5440" y="1275"/>
                  </a:lnTo>
                  <a:lnTo>
                    <a:pt x="5460" y="1284"/>
                  </a:lnTo>
                  <a:lnTo>
                    <a:pt x="5479" y="1296"/>
                  </a:lnTo>
                  <a:lnTo>
                    <a:pt x="5497" y="1309"/>
                  </a:lnTo>
                  <a:lnTo>
                    <a:pt x="5513" y="1324"/>
                  </a:lnTo>
                  <a:lnTo>
                    <a:pt x="5529" y="1341"/>
                  </a:lnTo>
                  <a:lnTo>
                    <a:pt x="5542" y="1359"/>
                  </a:lnTo>
                  <a:lnTo>
                    <a:pt x="5554" y="1379"/>
                  </a:lnTo>
                  <a:lnTo>
                    <a:pt x="5564" y="1399"/>
                  </a:lnTo>
                  <a:lnTo>
                    <a:pt x="5571" y="1420"/>
                  </a:lnTo>
                  <a:lnTo>
                    <a:pt x="5577" y="1442"/>
                  </a:lnTo>
                  <a:lnTo>
                    <a:pt x="5580" y="1466"/>
                  </a:lnTo>
                  <a:lnTo>
                    <a:pt x="5582" y="1489"/>
                  </a:lnTo>
                  <a:lnTo>
                    <a:pt x="5580" y="1512"/>
                  </a:lnTo>
                  <a:lnTo>
                    <a:pt x="5577" y="1536"/>
                  </a:lnTo>
                  <a:lnTo>
                    <a:pt x="5571" y="1558"/>
                  </a:lnTo>
                  <a:lnTo>
                    <a:pt x="5564" y="1579"/>
                  </a:lnTo>
                  <a:lnTo>
                    <a:pt x="5554" y="1601"/>
                  </a:lnTo>
                  <a:lnTo>
                    <a:pt x="5542" y="1619"/>
                  </a:lnTo>
                  <a:lnTo>
                    <a:pt x="5529" y="1637"/>
                  </a:lnTo>
                  <a:lnTo>
                    <a:pt x="5513" y="1654"/>
                  </a:lnTo>
                  <a:lnTo>
                    <a:pt x="5497" y="1669"/>
                  </a:lnTo>
                  <a:lnTo>
                    <a:pt x="5479" y="1682"/>
                  </a:lnTo>
                  <a:lnTo>
                    <a:pt x="5460" y="1694"/>
                  </a:lnTo>
                  <a:lnTo>
                    <a:pt x="5440" y="1704"/>
                  </a:lnTo>
                  <a:lnTo>
                    <a:pt x="5419" y="1712"/>
                  </a:lnTo>
                  <a:lnTo>
                    <a:pt x="5396" y="1718"/>
                  </a:lnTo>
                  <a:lnTo>
                    <a:pt x="5373" y="1721"/>
                  </a:lnTo>
                  <a:lnTo>
                    <a:pt x="5350" y="1722"/>
                  </a:lnTo>
                  <a:close/>
                  <a:moveTo>
                    <a:pt x="4016" y="2679"/>
                  </a:moveTo>
                  <a:lnTo>
                    <a:pt x="2045" y="2679"/>
                  </a:lnTo>
                  <a:lnTo>
                    <a:pt x="2045" y="3023"/>
                  </a:lnTo>
                  <a:lnTo>
                    <a:pt x="4016" y="3023"/>
                  </a:lnTo>
                  <a:lnTo>
                    <a:pt x="4016" y="2679"/>
                  </a:lnTo>
                  <a:close/>
                  <a:moveTo>
                    <a:pt x="2045" y="3695"/>
                  </a:moveTo>
                  <a:lnTo>
                    <a:pt x="4016" y="3695"/>
                  </a:lnTo>
                  <a:lnTo>
                    <a:pt x="4016" y="3352"/>
                  </a:lnTo>
                  <a:lnTo>
                    <a:pt x="2045" y="3352"/>
                  </a:lnTo>
                  <a:lnTo>
                    <a:pt x="2045" y="3695"/>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lumMod val="75000"/>
                    <a:lumOff val="25000"/>
                  </a:srgbClr>
                </a:solidFill>
                <a:effectLst/>
                <a:uLnTx/>
                <a:uFillTx/>
                <a:cs typeface="+mn-ea"/>
                <a:sym typeface="+mn-lt"/>
              </a:endParaRPr>
            </a:p>
          </p:txBody>
        </p:sp>
      </p:grpSp>
      <p:grpSp>
        <p:nvGrpSpPr>
          <p:cNvPr id="13" name="PA_组合 43"/>
          <p:cNvGrpSpPr>
            <a:grpSpLocks/>
          </p:cNvGrpSpPr>
          <p:nvPr>
            <p:custDataLst>
              <p:tags r:id="rId8"/>
            </p:custDataLst>
          </p:nvPr>
        </p:nvGrpSpPr>
        <p:grpSpPr bwMode="auto">
          <a:xfrm>
            <a:off x="834984" y="5304613"/>
            <a:ext cx="544512" cy="544513"/>
            <a:chOff x="7968177" y="4267414"/>
            <a:chExt cx="544531" cy="544531"/>
          </a:xfrm>
        </p:grpSpPr>
        <p:sp>
          <p:nvSpPr>
            <p:cNvPr id="14" name="圆角矩形 54"/>
            <p:cNvSpPr/>
            <p:nvPr/>
          </p:nvSpPr>
          <p:spPr>
            <a:xfrm>
              <a:off x="7968177" y="4267414"/>
              <a:ext cx="544531" cy="544531"/>
            </a:xfrm>
            <a:prstGeom prst="round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15" name="KSO_Shape"/>
            <p:cNvSpPr>
              <a:spLocks/>
            </p:cNvSpPr>
            <p:nvPr/>
          </p:nvSpPr>
          <p:spPr bwMode="auto">
            <a:xfrm>
              <a:off x="8066605" y="4362667"/>
              <a:ext cx="349262" cy="347674"/>
            </a:xfrm>
            <a:custGeom>
              <a:avLst/>
              <a:gdLst>
                <a:gd name="T0" fmla="*/ 0 w 1438275"/>
                <a:gd name="T1" fmla="*/ 2252360 h 1425575"/>
                <a:gd name="T2" fmla="*/ 365180 w 1438275"/>
                <a:gd name="T3" fmla="*/ 2252360 h 1425575"/>
                <a:gd name="T4" fmla="*/ 365180 w 1438275"/>
                <a:gd name="T5" fmla="*/ 2946274 h 1425575"/>
                <a:gd name="T6" fmla="*/ 2979731 w 1438275"/>
                <a:gd name="T7" fmla="*/ 2946274 h 1425575"/>
                <a:gd name="T8" fmla="*/ 2979731 w 1438275"/>
                <a:gd name="T9" fmla="*/ 2252360 h 1425575"/>
                <a:gd name="T10" fmla="*/ 3341959 w 1438275"/>
                <a:gd name="T11" fmla="*/ 2252360 h 1425575"/>
                <a:gd name="T12" fmla="*/ 3341959 w 1438275"/>
                <a:gd name="T13" fmla="*/ 3315771 h 1425575"/>
                <a:gd name="T14" fmla="*/ 0 w 1438275"/>
                <a:gd name="T15" fmla="*/ 3315771 h 1425575"/>
                <a:gd name="T16" fmla="*/ 1209893 w 1438275"/>
                <a:gd name="T17" fmla="*/ 0 h 1425575"/>
                <a:gd name="T18" fmla="*/ 2154199 w 1438275"/>
                <a:gd name="T19" fmla="*/ 0 h 1425575"/>
                <a:gd name="T20" fmla="*/ 2154199 w 1438275"/>
                <a:gd name="T21" fmla="*/ 1183932 h 1425575"/>
                <a:gd name="T22" fmla="*/ 2725946 w 1438275"/>
                <a:gd name="T23" fmla="*/ 1183932 h 1425575"/>
                <a:gd name="T24" fmla="*/ 1682783 w 1438275"/>
                <a:gd name="T25" fmla="*/ 2632679 h 1425575"/>
                <a:gd name="T26" fmla="*/ 1681307 w 1438275"/>
                <a:gd name="T27" fmla="*/ 2632679 h 1425575"/>
                <a:gd name="T28" fmla="*/ 638144 w 1438275"/>
                <a:gd name="T29" fmla="*/ 1183932 h 1425575"/>
                <a:gd name="T30" fmla="*/ 1209893 w 1438275"/>
                <a:gd name="T31" fmla="*/ 1183932 h 14255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438275" h="1425575">
                  <a:moveTo>
                    <a:pt x="0" y="968375"/>
                  </a:moveTo>
                  <a:lnTo>
                    <a:pt x="157162" y="968375"/>
                  </a:lnTo>
                  <a:lnTo>
                    <a:pt x="157162" y="1266715"/>
                  </a:lnTo>
                  <a:lnTo>
                    <a:pt x="1282383" y="1266715"/>
                  </a:lnTo>
                  <a:lnTo>
                    <a:pt x="1282383" y="968375"/>
                  </a:lnTo>
                  <a:lnTo>
                    <a:pt x="1438275" y="968375"/>
                  </a:lnTo>
                  <a:lnTo>
                    <a:pt x="1438275" y="1425575"/>
                  </a:lnTo>
                  <a:lnTo>
                    <a:pt x="0" y="1425575"/>
                  </a:lnTo>
                  <a:lnTo>
                    <a:pt x="0" y="968375"/>
                  </a:lnTo>
                  <a:close/>
                  <a:moveTo>
                    <a:pt x="520700" y="0"/>
                  </a:moveTo>
                  <a:lnTo>
                    <a:pt x="927100" y="0"/>
                  </a:lnTo>
                  <a:lnTo>
                    <a:pt x="927100" y="509017"/>
                  </a:lnTo>
                  <a:lnTo>
                    <a:pt x="1173162" y="509017"/>
                  </a:lnTo>
                  <a:lnTo>
                    <a:pt x="724217" y="1131888"/>
                  </a:lnTo>
                  <a:lnTo>
                    <a:pt x="723582" y="1131888"/>
                  </a:lnTo>
                  <a:lnTo>
                    <a:pt x="274637" y="509017"/>
                  </a:lnTo>
                  <a:lnTo>
                    <a:pt x="520700" y="509017"/>
                  </a:lnTo>
                  <a:lnTo>
                    <a:pt x="520700"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lumMod val="75000"/>
                    <a:lumOff val="25000"/>
                  </a:srgbClr>
                </a:solidFill>
                <a:effectLst/>
                <a:uLnTx/>
                <a:uFillTx/>
                <a:cs typeface="+mn-ea"/>
                <a:sym typeface="+mn-lt"/>
              </a:endParaRPr>
            </a:p>
          </p:txBody>
        </p:sp>
      </p:grpSp>
      <p:sp>
        <p:nvSpPr>
          <p:cNvPr id="16" name="PA_文本框 15"/>
          <p:cNvSpPr txBox="1"/>
          <p:nvPr>
            <p:custDataLst>
              <p:tags r:id="rId9"/>
            </p:custDataLst>
          </p:nvPr>
        </p:nvSpPr>
        <p:spPr>
          <a:xfrm>
            <a:off x="1462047" y="2775065"/>
            <a:ext cx="3540919" cy="932563"/>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lumMod val="75000"/>
                    <a:lumOff val="25000"/>
                  </a:srgbClr>
                </a:solidFill>
                <a:effectLst/>
                <a:uLnTx/>
                <a:uFillTx/>
                <a:cs typeface="+mn-ea"/>
                <a:sym typeface="+mn-lt"/>
              </a:rPr>
              <a:t>您的内容打在这里，或者通过复制您的文本后，在此框中选择粘贴，并选择只保留文字。</a:t>
            </a:r>
          </a:p>
        </p:txBody>
      </p:sp>
      <p:sp>
        <p:nvSpPr>
          <p:cNvPr id="17" name="PA_文本框 16"/>
          <p:cNvSpPr txBox="1"/>
          <p:nvPr>
            <p:custDataLst>
              <p:tags r:id="rId10"/>
            </p:custDataLst>
          </p:nvPr>
        </p:nvSpPr>
        <p:spPr>
          <a:xfrm>
            <a:off x="1462047" y="3976162"/>
            <a:ext cx="3540919" cy="932563"/>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lumMod val="75000"/>
                    <a:lumOff val="25000"/>
                  </a:srgbClr>
                </a:solidFill>
                <a:effectLst/>
                <a:uLnTx/>
                <a:uFillTx/>
                <a:cs typeface="+mn-ea"/>
                <a:sym typeface="+mn-lt"/>
              </a:rPr>
              <a:t>您的内容打在这里，或者通过复制您的文本后，在此框中选择粘贴，并选择只保留文字。</a:t>
            </a:r>
          </a:p>
        </p:txBody>
      </p:sp>
      <p:sp>
        <p:nvSpPr>
          <p:cNvPr id="18" name="PA_文本框 17"/>
          <p:cNvSpPr txBox="1"/>
          <p:nvPr>
            <p:custDataLst>
              <p:tags r:id="rId11"/>
            </p:custDataLst>
          </p:nvPr>
        </p:nvSpPr>
        <p:spPr>
          <a:xfrm>
            <a:off x="1462046" y="5107412"/>
            <a:ext cx="3540919" cy="932563"/>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lumMod val="75000"/>
                    <a:lumOff val="25000"/>
                  </a:srgbClr>
                </a:solidFill>
                <a:effectLst/>
                <a:uLnTx/>
                <a:uFillTx/>
                <a:cs typeface="+mn-ea"/>
                <a:sym typeface="+mn-lt"/>
              </a:rPr>
              <a:t>您的内容打在这里，或者通过复制您的文本后，在此框中选择粘贴，并选择只保留文字。</a:t>
            </a:r>
          </a:p>
        </p:txBody>
      </p:sp>
      <p:sp>
        <p:nvSpPr>
          <p:cNvPr id="20" name="Text Placeholder 1"/>
          <p:cNvSpPr txBox="1">
            <a:spLocks/>
          </p:cNvSpPr>
          <p:nvPr>
            <p:custDataLst>
              <p:tags r:id="rId12"/>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21" name="Text Placeholder 2"/>
          <p:cNvSpPr txBox="1">
            <a:spLocks/>
          </p:cNvSpPr>
          <p:nvPr>
            <p:custDataLst>
              <p:tags r:id="rId13"/>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2134655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2" fill="hold" grpId="0"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wipe(right)">
                                      <p:cBhvr>
                                        <p:cTn id="12" dur="500"/>
                                        <p:tgtEl>
                                          <p:spTgt spid="3"/>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53" presetClass="entr" presetSubtype="16" fill="hold" grpId="0" nodeType="withEffect">
                                  <p:stCondLst>
                                    <p:cond delay="1000"/>
                                  </p:stCondLst>
                                  <p:iterate type="lt">
                                    <p:tmPct val="10000"/>
                                  </p:iterate>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22" presetClass="entr" presetSubtype="1" fill="hold" grpId="0" nodeType="withEffect">
                                  <p:stCondLst>
                                    <p:cond delay="1000"/>
                                  </p:stCondLst>
                                  <p:childTnLst>
                                    <p:set>
                                      <p:cBhvr>
                                        <p:cTn id="22" dur="1" fill="hold">
                                          <p:stCondLst>
                                            <p:cond delay="0"/>
                                          </p:stCondLst>
                                        </p:cTn>
                                        <p:tgtEl>
                                          <p:spTgt spid="5"/>
                                        </p:tgtEl>
                                        <p:attrNameLst>
                                          <p:attrName>style.visibility</p:attrName>
                                        </p:attrNameLst>
                                      </p:cBhvr>
                                      <p:to>
                                        <p:strVal val="visible"/>
                                      </p:to>
                                    </p:set>
                                    <p:animEffect transition="in" filter="wipe(up)">
                                      <p:cBhvr>
                                        <p:cTn id="23" dur="500"/>
                                        <p:tgtEl>
                                          <p:spTgt spid="5"/>
                                        </p:tgtEl>
                                      </p:cBhvr>
                                    </p:animEffect>
                                  </p:childTnLst>
                                </p:cTn>
                              </p:par>
                              <p:par>
                                <p:cTn id="24" presetID="49" presetClass="entr" presetSubtype="0" decel="100000" fill="hold" nodeType="withEffect">
                                  <p:stCondLst>
                                    <p:cond delay="150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 calcmode="lin" valueType="num">
                                      <p:cBhvr>
                                        <p:cTn id="28" dur="500" fill="hold"/>
                                        <p:tgtEl>
                                          <p:spTgt spid="7"/>
                                        </p:tgtEl>
                                        <p:attrNameLst>
                                          <p:attrName>style.rotation</p:attrName>
                                        </p:attrNameLst>
                                      </p:cBhvr>
                                      <p:tavLst>
                                        <p:tav tm="0">
                                          <p:val>
                                            <p:fltVal val="360"/>
                                          </p:val>
                                        </p:tav>
                                        <p:tav tm="100000">
                                          <p:val>
                                            <p:fltVal val="0"/>
                                          </p:val>
                                        </p:tav>
                                      </p:tavLst>
                                    </p:anim>
                                    <p:animEffect transition="in" filter="fade">
                                      <p:cBhvr>
                                        <p:cTn id="29" dur="500"/>
                                        <p:tgtEl>
                                          <p:spTgt spid="7"/>
                                        </p:tgtEl>
                                      </p:cBhvr>
                                    </p:animEffect>
                                  </p:childTnLst>
                                </p:cTn>
                              </p:par>
                              <p:par>
                                <p:cTn id="30" presetID="22" presetClass="entr" presetSubtype="1" fill="hold" grpId="0" nodeType="withEffect">
                                  <p:stCondLst>
                                    <p:cond delay="1500"/>
                                  </p:stCondLst>
                                  <p:childTnLst>
                                    <p:set>
                                      <p:cBhvr>
                                        <p:cTn id="31" dur="1" fill="hold">
                                          <p:stCondLst>
                                            <p:cond delay="0"/>
                                          </p:stCondLst>
                                        </p:cTn>
                                        <p:tgtEl>
                                          <p:spTgt spid="16"/>
                                        </p:tgtEl>
                                        <p:attrNameLst>
                                          <p:attrName>style.visibility</p:attrName>
                                        </p:attrNameLst>
                                      </p:cBhvr>
                                      <p:to>
                                        <p:strVal val="visible"/>
                                      </p:to>
                                    </p:set>
                                    <p:animEffect transition="in" filter="wipe(up)">
                                      <p:cBhvr>
                                        <p:cTn id="32" dur="500"/>
                                        <p:tgtEl>
                                          <p:spTgt spid="16"/>
                                        </p:tgtEl>
                                      </p:cBhvr>
                                    </p:animEffect>
                                  </p:childTnLst>
                                </p:cTn>
                              </p:par>
                              <p:par>
                                <p:cTn id="33" presetID="49" presetClass="entr" presetSubtype="0" decel="100000" fill="hold" nodeType="withEffect">
                                  <p:stCondLst>
                                    <p:cond delay="200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 calcmode="lin" valueType="num">
                                      <p:cBhvr>
                                        <p:cTn id="37" dur="500" fill="hold"/>
                                        <p:tgtEl>
                                          <p:spTgt spid="10"/>
                                        </p:tgtEl>
                                        <p:attrNameLst>
                                          <p:attrName>style.rotation</p:attrName>
                                        </p:attrNameLst>
                                      </p:cBhvr>
                                      <p:tavLst>
                                        <p:tav tm="0">
                                          <p:val>
                                            <p:fltVal val="360"/>
                                          </p:val>
                                        </p:tav>
                                        <p:tav tm="100000">
                                          <p:val>
                                            <p:fltVal val="0"/>
                                          </p:val>
                                        </p:tav>
                                      </p:tavLst>
                                    </p:anim>
                                    <p:animEffect transition="in" filter="fade">
                                      <p:cBhvr>
                                        <p:cTn id="38" dur="500"/>
                                        <p:tgtEl>
                                          <p:spTgt spid="10"/>
                                        </p:tgtEl>
                                      </p:cBhvr>
                                    </p:animEffect>
                                  </p:childTnLst>
                                </p:cTn>
                              </p:par>
                              <p:par>
                                <p:cTn id="39" presetID="22" presetClass="entr" presetSubtype="1" fill="hold" grpId="0" nodeType="withEffect">
                                  <p:stCondLst>
                                    <p:cond delay="2000"/>
                                  </p:stCondLst>
                                  <p:childTnLst>
                                    <p:set>
                                      <p:cBhvr>
                                        <p:cTn id="40" dur="1" fill="hold">
                                          <p:stCondLst>
                                            <p:cond delay="0"/>
                                          </p:stCondLst>
                                        </p:cTn>
                                        <p:tgtEl>
                                          <p:spTgt spid="17"/>
                                        </p:tgtEl>
                                        <p:attrNameLst>
                                          <p:attrName>style.visibility</p:attrName>
                                        </p:attrNameLst>
                                      </p:cBhvr>
                                      <p:to>
                                        <p:strVal val="visible"/>
                                      </p:to>
                                    </p:set>
                                    <p:animEffect transition="in" filter="wipe(up)">
                                      <p:cBhvr>
                                        <p:cTn id="41" dur="500"/>
                                        <p:tgtEl>
                                          <p:spTgt spid="17"/>
                                        </p:tgtEl>
                                      </p:cBhvr>
                                    </p:animEffect>
                                  </p:childTnLst>
                                </p:cTn>
                              </p:par>
                              <p:par>
                                <p:cTn id="42" presetID="49" presetClass="entr" presetSubtype="0" decel="100000" fill="hold" nodeType="withEffect">
                                  <p:stCondLst>
                                    <p:cond delay="2500"/>
                                  </p:stCondLst>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ppt_w</p:attrName>
                                        </p:attrNameLst>
                                      </p:cBhvr>
                                      <p:tavLst>
                                        <p:tav tm="0">
                                          <p:val>
                                            <p:fltVal val="0"/>
                                          </p:val>
                                        </p:tav>
                                        <p:tav tm="100000">
                                          <p:val>
                                            <p:strVal val="#ppt_w"/>
                                          </p:val>
                                        </p:tav>
                                      </p:tavLst>
                                    </p:anim>
                                    <p:anim calcmode="lin" valueType="num">
                                      <p:cBhvr>
                                        <p:cTn id="45" dur="500" fill="hold"/>
                                        <p:tgtEl>
                                          <p:spTgt spid="13"/>
                                        </p:tgtEl>
                                        <p:attrNameLst>
                                          <p:attrName>ppt_h</p:attrName>
                                        </p:attrNameLst>
                                      </p:cBhvr>
                                      <p:tavLst>
                                        <p:tav tm="0">
                                          <p:val>
                                            <p:fltVal val="0"/>
                                          </p:val>
                                        </p:tav>
                                        <p:tav tm="100000">
                                          <p:val>
                                            <p:strVal val="#ppt_h"/>
                                          </p:val>
                                        </p:tav>
                                      </p:tavLst>
                                    </p:anim>
                                    <p:anim calcmode="lin" valueType="num">
                                      <p:cBhvr>
                                        <p:cTn id="46" dur="500" fill="hold"/>
                                        <p:tgtEl>
                                          <p:spTgt spid="13"/>
                                        </p:tgtEl>
                                        <p:attrNameLst>
                                          <p:attrName>style.rotation</p:attrName>
                                        </p:attrNameLst>
                                      </p:cBhvr>
                                      <p:tavLst>
                                        <p:tav tm="0">
                                          <p:val>
                                            <p:fltVal val="360"/>
                                          </p:val>
                                        </p:tav>
                                        <p:tav tm="100000">
                                          <p:val>
                                            <p:fltVal val="0"/>
                                          </p:val>
                                        </p:tav>
                                      </p:tavLst>
                                    </p:anim>
                                    <p:animEffect transition="in" filter="fade">
                                      <p:cBhvr>
                                        <p:cTn id="47" dur="500"/>
                                        <p:tgtEl>
                                          <p:spTgt spid="13"/>
                                        </p:tgtEl>
                                      </p:cBhvr>
                                    </p:animEffect>
                                  </p:childTnLst>
                                </p:cTn>
                              </p:par>
                              <p:par>
                                <p:cTn id="48" presetID="22" presetClass="entr" presetSubtype="1" fill="hold" grpId="0" nodeType="withEffect">
                                  <p:stCondLst>
                                    <p:cond delay="2500"/>
                                  </p:stCondLst>
                                  <p:childTnLst>
                                    <p:set>
                                      <p:cBhvr>
                                        <p:cTn id="49" dur="1" fill="hold">
                                          <p:stCondLst>
                                            <p:cond delay="0"/>
                                          </p:stCondLst>
                                        </p:cTn>
                                        <p:tgtEl>
                                          <p:spTgt spid="18"/>
                                        </p:tgtEl>
                                        <p:attrNameLst>
                                          <p:attrName>style.visibility</p:attrName>
                                        </p:attrNameLst>
                                      </p:cBhvr>
                                      <p:to>
                                        <p:strVal val="visible"/>
                                      </p:to>
                                    </p:set>
                                    <p:animEffect transition="in" filter="wipe(up)">
                                      <p:cBhvr>
                                        <p:cTn id="5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16" grpId="0"/>
      <p:bldP spid="17"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4"/>
          <p:cNvSpPr/>
          <p:nvPr/>
        </p:nvSpPr>
        <p:spPr>
          <a:xfrm>
            <a:off x="4381500" y="0"/>
            <a:ext cx="78105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cs typeface="+mn-ea"/>
              <a:sym typeface="+mn-lt"/>
            </a:endParaRPr>
          </a:p>
        </p:txBody>
      </p:sp>
      <p:pic>
        <p:nvPicPr>
          <p:cNvPr id="3" name="图片占位符 2" descr="图片包含 室内, 建筑物, 餐桌&#10;&#10;已生成极高可信度的说明"/>
          <p:cNvPicPr>
            <a:picLocks noGrp="1" noChangeAspect="1"/>
          </p:cNvPicPr>
          <p:nvPr>
            <p:ph type="pic" sz="quarter" idx="11"/>
          </p:nvPr>
        </p:nvPicPr>
        <p:blipFill>
          <a:blip r:embed="rId3" cstate="email">
            <a:extLst>
              <a:ext uri="{28A0092B-C50C-407E-A947-70E740481C1C}">
                <a14:useLocalDpi xmlns:a14="http://schemas.microsoft.com/office/drawing/2010/main"/>
              </a:ext>
            </a:extLst>
          </a:blip>
          <a:srcRect/>
          <a:stretch>
            <a:fillRect/>
          </a:stretch>
        </p:blipFill>
        <p:spPr/>
      </p:pic>
      <p:sp>
        <p:nvSpPr>
          <p:cNvPr id="23" name="Frame 8"/>
          <p:cNvSpPr/>
          <p:nvPr/>
        </p:nvSpPr>
        <p:spPr>
          <a:xfrm>
            <a:off x="2597404" y="1232332"/>
            <a:ext cx="4002060" cy="3698820"/>
          </a:xfrm>
          <a:prstGeom prst="frame">
            <a:avLst>
              <a:gd name="adj1" fmla="val 409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solidFill>
                <a:schemeClr val="tx1"/>
              </a:solidFill>
              <a:cs typeface="+mn-ea"/>
              <a:sym typeface="+mn-lt"/>
            </a:endParaRPr>
          </a:p>
        </p:txBody>
      </p:sp>
      <p:sp>
        <p:nvSpPr>
          <p:cNvPr id="25" name="Frame 8"/>
          <p:cNvSpPr/>
          <p:nvPr/>
        </p:nvSpPr>
        <p:spPr>
          <a:xfrm>
            <a:off x="3141690" y="423844"/>
            <a:ext cx="4002060" cy="3698820"/>
          </a:xfrm>
          <a:prstGeom prst="frame">
            <a:avLst>
              <a:gd name="adj1" fmla="val 409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solidFill>
                <a:schemeClr val="tx1"/>
              </a:solidFill>
              <a:cs typeface="+mn-ea"/>
              <a:sym typeface="+mn-lt"/>
            </a:endParaRPr>
          </a:p>
        </p:txBody>
      </p:sp>
      <p:sp>
        <p:nvSpPr>
          <p:cNvPr id="13" name="Text Placeholder 1"/>
          <p:cNvSpPr txBox="1">
            <a:spLocks/>
          </p:cNvSpPr>
          <p:nvPr/>
        </p:nvSpPr>
        <p:spPr>
          <a:xfrm>
            <a:off x="4457700" y="2682549"/>
            <a:ext cx="2514600" cy="1200329"/>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8000" b="1" kern="120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8000" b="1" i="0" u="none" strike="noStrike" kern="1200" cap="none" spc="0" normalizeH="0" baseline="0" noProof="0" dirty="0">
                <a:ln>
                  <a:noFill/>
                </a:ln>
                <a:solidFill>
                  <a:schemeClr val="accent1"/>
                </a:solidFill>
                <a:effectLst/>
                <a:uLnTx/>
                <a:uFillTx/>
                <a:cs typeface="+mn-ea"/>
                <a:sym typeface="+mn-lt"/>
              </a:rPr>
              <a:t>目录</a:t>
            </a:r>
            <a:endParaRPr kumimoji="0" lang="en-US" sz="8000" b="1" i="0" u="none" strike="noStrike" kern="1200" cap="none" spc="0" normalizeH="0" baseline="0" noProof="0" dirty="0">
              <a:ln>
                <a:noFill/>
              </a:ln>
              <a:solidFill>
                <a:schemeClr val="accent1"/>
              </a:solidFill>
              <a:effectLst/>
              <a:uLnTx/>
              <a:uFillTx/>
              <a:cs typeface="+mn-ea"/>
              <a:sym typeface="+mn-lt"/>
            </a:endParaRPr>
          </a:p>
        </p:txBody>
      </p:sp>
      <p:sp>
        <p:nvSpPr>
          <p:cNvPr id="14" name="Text Placeholder 2"/>
          <p:cNvSpPr txBox="1">
            <a:spLocks/>
          </p:cNvSpPr>
          <p:nvPr/>
        </p:nvSpPr>
        <p:spPr>
          <a:xfrm>
            <a:off x="4457700" y="2091618"/>
            <a:ext cx="2514600" cy="5909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4000" b="1" kern="120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schemeClr val="accent1"/>
                </a:solidFill>
                <a:effectLst/>
                <a:uLnTx/>
                <a:uFillTx/>
                <a:cs typeface="+mn-ea"/>
                <a:sym typeface="+mn-lt"/>
              </a:rPr>
              <a:t>CONTENT</a:t>
            </a:r>
          </a:p>
        </p:txBody>
      </p:sp>
      <p:sp>
        <p:nvSpPr>
          <p:cNvPr id="15" name="Text Placeholder 3"/>
          <p:cNvSpPr txBox="1">
            <a:spLocks/>
          </p:cNvSpPr>
          <p:nvPr/>
        </p:nvSpPr>
        <p:spPr>
          <a:xfrm>
            <a:off x="7308015" y="3455720"/>
            <a:ext cx="1960590" cy="424732"/>
          </a:xfrm>
          <a:prstGeom prst="rect">
            <a:avLst/>
          </a:prstGeom>
        </p:spPr>
        <p:txBody>
          <a:bodyPr wrap="square">
            <a:sp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baseline="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chemeClr val="tx1">
                    <a:lumMod val="75000"/>
                    <a:lumOff val="25000"/>
                  </a:schemeClr>
                </a:solidFill>
                <a:effectLst/>
                <a:uLnTx/>
                <a:uFillTx/>
                <a:cs typeface="+mn-ea"/>
                <a:sym typeface="+mn-lt"/>
              </a:rPr>
              <a:t>PART 1</a:t>
            </a:r>
          </a:p>
        </p:txBody>
      </p:sp>
      <p:sp>
        <p:nvSpPr>
          <p:cNvPr id="16" name="Text Placeholder 4"/>
          <p:cNvSpPr txBox="1">
            <a:spLocks/>
          </p:cNvSpPr>
          <p:nvPr/>
        </p:nvSpPr>
        <p:spPr>
          <a:xfrm>
            <a:off x="7308015" y="3876742"/>
            <a:ext cx="1960590" cy="424732"/>
          </a:xfrm>
          <a:prstGeom prst="rect">
            <a:avLst/>
          </a:prstGeom>
        </p:spPr>
        <p:txBody>
          <a:bodyPr wrap="square">
            <a:sp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baseline="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rPr>
              <a:t>标题文字</a:t>
            </a:r>
            <a:r>
              <a:rPr kumimoji="0" lang="en-US" altLang="zh-CN" sz="2400" b="0" i="0" u="none" strike="noStrike" kern="1200" cap="none" spc="0" normalizeH="0" baseline="0" noProof="0" dirty="0">
                <a:ln>
                  <a:noFill/>
                </a:ln>
                <a:solidFill>
                  <a:schemeClr val="tx1">
                    <a:lumMod val="75000"/>
                    <a:lumOff val="25000"/>
                  </a:schemeClr>
                </a:solidFill>
                <a:effectLst/>
                <a:uLnTx/>
                <a:uFillTx/>
                <a:cs typeface="+mn-ea"/>
                <a:sym typeface="+mn-lt"/>
              </a:rPr>
              <a:t>1</a:t>
            </a:r>
            <a:endParaRPr kumimoji="0" lang="en-US"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7" name="Text Placeholder 5"/>
          <p:cNvSpPr txBox="1">
            <a:spLocks/>
          </p:cNvSpPr>
          <p:nvPr/>
        </p:nvSpPr>
        <p:spPr>
          <a:xfrm>
            <a:off x="9613065" y="3455720"/>
            <a:ext cx="1960590" cy="424732"/>
          </a:xfrm>
          <a:prstGeom prst="rect">
            <a:avLst/>
          </a:prstGeom>
        </p:spPr>
        <p:txBody>
          <a:bodyPr wrap="square">
            <a:sp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baseline="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chemeClr val="tx1">
                    <a:lumMod val="75000"/>
                    <a:lumOff val="25000"/>
                  </a:schemeClr>
                </a:solidFill>
                <a:effectLst/>
                <a:uLnTx/>
                <a:uFillTx/>
                <a:cs typeface="+mn-ea"/>
                <a:sym typeface="+mn-lt"/>
              </a:rPr>
              <a:t>PART 2</a:t>
            </a:r>
          </a:p>
        </p:txBody>
      </p:sp>
      <p:sp>
        <p:nvSpPr>
          <p:cNvPr id="18" name="Text Placeholder 6"/>
          <p:cNvSpPr txBox="1">
            <a:spLocks/>
          </p:cNvSpPr>
          <p:nvPr/>
        </p:nvSpPr>
        <p:spPr>
          <a:xfrm>
            <a:off x="9613065" y="3876742"/>
            <a:ext cx="1960590" cy="424732"/>
          </a:xfrm>
          <a:prstGeom prst="rect">
            <a:avLst/>
          </a:prstGeom>
        </p:spPr>
        <p:txBody>
          <a:bodyPr wrap="square">
            <a:sp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baseline="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zh-CN" altLang="en-US" b="0" dirty="0">
                <a:solidFill>
                  <a:schemeClr val="tx1">
                    <a:lumMod val="75000"/>
                    <a:lumOff val="25000"/>
                  </a:schemeClr>
                </a:solidFill>
                <a:cs typeface="+mn-ea"/>
                <a:sym typeface="+mn-lt"/>
              </a:rPr>
              <a:t>标题文字</a:t>
            </a:r>
            <a:r>
              <a:rPr lang="en-US" altLang="zh-CN" b="0" dirty="0">
                <a:solidFill>
                  <a:schemeClr val="tx1">
                    <a:lumMod val="75000"/>
                    <a:lumOff val="25000"/>
                  </a:schemeClr>
                </a:solidFill>
                <a:cs typeface="+mn-ea"/>
                <a:sym typeface="+mn-lt"/>
              </a:rPr>
              <a:t>2</a:t>
            </a:r>
          </a:p>
        </p:txBody>
      </p:sp>
      <p:sp>
        <p:nvSpPr>
          <p:cNvPr id="19" name="Text Placeholder 7"/>
          <p:cNvSpPr txBox="1">
            <a:spLocks/>
          </p:cNvSpPr>
          <p:nvPr/>
        </p:nvSpPr>
        <p:spPr>
          <a:xfrm>
            <a:off x="7308015" y="4510130"/>
            <a:ext cx="1960590" cy="424732"/>
          </a:xfrm>
          <a:prstGeom prst="rect">
            <a:avLst/>
          </a:prstGeom>
        </p:spPr>
        <p:txBody>
          <a:bodyPr wrap="square">
            <a:sp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baseline="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a:ln>
                  <a:noFill/>
                </a:ln>
                <a:solidFill>
                  <a:schemeClr val="tx1">
                    <a:lumMod val="75000"/>
                    <a:lumOff val="25000"/>
                  </a:schemeClr>
                </a:solidFill>
                <a:effectLst/>
                <a:uLnTx/>
                <a:uFillTx/>
                <a:cs typeface="+mn-ea"/>
                <a:sym typeface="+mn-lt"/>
              </a:rPr>
              <a:t>PART 3</a:t>
            </a:r>
            <a:endParaRPr kumimoji="0" lang="en-US"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0" name="Text Placeholder 8"/>
          <p:cNvSpPr txBox="1">
            <a:spLocks/>
          </p:cNvSpPr>
          <p:nvPr/>
        </p:nvSpPr>
        <p:spPr>
          <a:xfrm>
            <a:off x="7308015" y="4931152"/>
            <a:ext cx="1960590" cy="424732"/>
          </a:xfrm>
          <a:prstGeom prst="rect">
            <a:avLst/>
          </a:prstGeom>
        </p:spPr>
        <p:txBody>
          <a:bodyPr wrap="square">
            <a:sp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baseline="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zh-CN" altLang="en-US" b="0" dirty="0">
                <a:solidFill>
                  <a:schemeClr val="tx1">
                    <a:lumMod val="75000"/>
                    <a:lumOff val="25000"/>
                  </a:schemeClr>
                </a:solidFill>
                <a:cs typeface="+mn-ea"/>
                <a:sym typeface="+mn-lt"/>
              </a:rPr>
              <a:t>标题文字</a:t>
            </a:r>
            <a:r>
              <a:rPr lang="en-US" altLang="zh-CN" b="0" dirty="0">
                <a:solidFill>
                  <a:schemeClr val="tx1">
                    <a:lumMod val="75000"/>
                    <a:lumOff val="25000"/>
                  </a:schemeClr>
                </a:solidFill>
                <a:cs typeface="+mn-ea"/>
                <a:sym typeface="+mn-lt"/>
              </a:rPr>
              <a:t>3</a:t>
            </a:r>
          </a:p>
        </p:txBody>
      </p:sp>
      <p:sp>
        <p:nvSpPr>
          <p:cNvPr id="21" name="Text Placeholder 9"/>
          <p:cNvSpPr txBox="1">
            <a:spLocks/>
          </p:cNvSpPr>
          <p:nvPr/>
        </p:nvSpPr>
        <p:spPr>
          <a:xfrm>
            <a:off x="9613065" y="4510130"/>
            <a:ext cx="1960590" cy="424732"/>
          </a:xfrm>
          <a:prstGeom prst="rect">
            <a:avLst/>
          </a:prstGeom>
        </p:spPr>
        <p:txBody>
          <a:bodyPr wrap="square">
            <a:sp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baseline="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a:ln>
                  <a:noFill/>
                </a:ln>
                <a:solidFill>
                  <a:schemeClr val="tx1">
                    <a:lumMod val="75000"/>
                    <a:lumOff val="25000"/>
                  </a:schemeClr>
                </a:solidFill>
                <a:effectLst/>
                <a:uLnTx/>
                <a:uFillTx/>
                <a:cs typeface="+mn-ea"/>
                <a:sym typeface="+mn-lt"/>
              </a:rPr>
              <a:t>PART 4</a:t>
            </a:r>
            <a:endParaRPr kumimoji="0" lang="en-US"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2" name="Text Placeholder 10"/>
          <p:cNvSpPr txBox="1">
            <a:spLocks/>
          </p:cNvSpPr>
          <p:nvPr/>
        </p:nvSpPr>
        <p:spPr>
          <a:xfrm>
            <a:off x="9613065" y="4931152"/>
            <a:ext cx="1960590" cy="424732"/>
          </a:xfrm>
          <a:prstGeom prst="rect">
            <a:avLst/>
          </a:prstGeom>
        </p:spPr>
        <p:txBody>
          <a:bodyPr wrap="square">
            <a:sp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baseline="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zh-CN" altLang="en-US" b="0" dirty="0">
                <a:solidFill>
                  <a:schemeClr val="tx1">
                    <a:lumMod val="75000"/>
                    <a:lumOff val="25000"/>
                  </a:schemeClr>
                </a:solidFill>
                <a:cs typeface="+mn-ea"/>
                <a:sym typeface="+mn-lt"/>
              </a:rPr>
              <a:t>标题文字</a:t>
            </a:r>
            <a:r>
              <a:rPr lang="en-US" altLang="zh-CN" b="0" dirty="0">
                <a:solidFill>
                  <a:schemeClr val="tx1">
                    <a:lumMod val="75000"/>
                    <a:lumOff val="25000"/>
                  </a:schemeClr>
                </a:solidFill>
                <a:cs typeface="+mn-ea"/>
                <a:sym typeface="+mn-lt"/>
              </a:rPr>
              <a:t>4</a:t>
            </a:r>
          </a:p>
        </p:txBody>
      </p:sp>
    </p:spTree>
    <p:extLst>
      <p:ext uri="{BB962C8B-B14F-4D97-AF65-F5344CB8AC3E}">
        <p14:creationId xmlns:p14="http://schemas.microsoft.com/office/powerpoint/2010/main" val="394541607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4"/>
                                        </p:tgtEl>
                                        <p:attrNameLst>
                                          <p:attrName>style.visibility</p:attrName>
                                        </p:attrNameLst>
                                      </p:cBhvr>
                                      <p:to>
                                        <p:strVal val="visible"/>
                                      </p:to>
                                    </p:set>
                                    <p:anim by="(-#ppt_w*2)" calcmode="lin" valueType="num">
                                      <p:cBhvr rctx="PPT">
                                        <p:cTn id="13" dur="500" autoRev="1" fill="hold">
                                          <p:stCondLst>
                                            <p:cond delay="0"/>
                                          </p:stCondLst>
                                        </p:cTn>
                                        <p:tgtEl>
                                          <p:spTgt spid="14"/>
                                        </p:tgtEl>
                                        <p:attrNameLst>
                                          <p:attrName>ppt_w</p:attrName>
                                        </p:attrNameLst>
                                      </p:cBhvr>
                                    </p:anim>
                                    <p:anim by="(#ppt_w*0.50)" calcmode="lin" valueType="num">
                                      <p:cBhvr>
                                        <p:cTn id="14" dur="500" decel="50000" autoRev="1" fill="hold">
                                          <p:stCondLst>
                                            <p:cond delay="0"/>
                                          </p:stCondLst>
                                        </p:cTn>
                                        <p:tgtEl>
                                          <p:spTgt spid="14"/>
                                        </p:tgtEl>
                                        <p:attrNameLst>
                                          <p:attrName>ppt_x</p:attrName>
                                        </p:attrNameLst>
                                      </p:cBhvr>
                                    </p:anim>
                                    <p:anim from="(-#ppt_h/2)" to="(#ppt_y)" calcmode="lin" valueType="num">
                                      <p:cBhvr>
                                        <p:cTn id="15" dur="1000" fill="hold">
                                          <p:stCondLst>
                                            <p:cond delay="0"/>
                                          </p:stCondLst>
                                        </p:cTn>
                                        <p:tgtEl>
                                          <p:spTgt spid="14"/>
                                        </p:tgtEl>
                                        <p:attrNameLst>
                                          <p:attrName>ppt_y</p:attrName>
                                        </p:attrNameLst>
                                      </p:cBhvr>
                                    </p:anim>
                                    <p:animRot by="21600000">
                                      <p:cBhvr>
                                        <p:cTn id="16" dur="1000" fill="hold">
                                          <p:stCondLst>
                                            <p:cond delay="0"/>
                                          </p:stCondLst>
                                        </p:cTn>
                                        <p:tgtEl>
                                          <p:spTgt spid="14"/>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by="(-#ppt_w*2)" calcmode="lin" valueType="num">
                                      <p:cBhvr rctx="PPT">
                                        <p:cTn id="19" dur="500" autoRev="1" fill="hold">
                                          <p:stCondLst>
                                            <p:cond delay="0"/>
                                          </p:stCondLst>
                                        </p:cTn>
                                        <p:tgtEl>
                                          <p:spTgt spid="13"/>
                                        </p:tgtEl>
                                        <p:attrNameLst>
                                          <p:attrName>ppt_w</p:attrName>
                                        </p:attrNameLst>
                                      </p:cBhvr>
                                    </p:anim>
                                    <p:anim by="(#ppt_w*0.50)" calcmode="lin" valueType="num">
                                      <p:cBhvr>
                                        <p:cTn id="20" dur="500" decel="50000" autoRev="1" fill="hold">
                                          <p:stCondLst>
                                            <p:cond delay="0"/>
                                          </p:stCondLst>
                                        </p:cTn>
                                        <p:tgtEl>
                                          <p:spTgt spid="13"/>
                                        </p:tgtEl>
                                        <p:attrNameLst>
                                          <p:attrName>ppt_x</p:attrName>
                                        </p:attrNameLst>
                                      </p:cBhvr>
                                    </p:anim>
                                    <p:anim from="(-#ppt_h/2)" to="(#ppt_y)" calcmode="lin" valueType="num">
                                      <p:cBhvr>
                                        <p:cTn id="21" dur="1000" fill="hold">
                                          <p:stCondLst>
                                            <p:cond delay="0"/>
                                          </p:stCondLst>
                                        </p:cTn>
                                        <p:tgtEl>
                                          <p:spTgt spid="13"/>
                                        </p:tgtEl>
                                        <p:attrNameLst>
                                          <p:attrName>ppt_y</p:attrName>
                                        </p:attrNameLst>
                                      </p:cBhvr>
                                    </p:anim>
                                    <p:animRot by="21600000">
                                      <p:cBhvr>
                                        <p:cTn id="22" dur="1000" fill="hold">
                                          <p:stCondLst>
                                            <p:cond delay="0"/>
                                          </p:stCondLst>
                                        </p:cTn>
                                        <p:tgtEl>
                                          <p:spTgt spid="13"/>
                                        </p:tgtEl>
                                        <p:attrNameLst>
                                          <p:attrName>r</p:attrName>
                                        </p:attrNameLst>
                                      </p:cBhvr>
                                    </p:animRot>
                                  </p:childTnLst>
                                </p:cTn>
                              </p:par>
                            </p:childTnLst>
                          </p:cTn>
                        </p:par>
                        <p:par>
                          <p:cTn id="23" fill="hold">
                            <p:stCondLst>
                              <p:cond delay="2100"/>
                            </p:stCondLst>
                            <p:childTnLst>
                              <p:par>
                                <p:cTn id="24" presetID="2" presetClass="entr" presetSubtype="4"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ppt_x"/>
                                          </p:val>
                                        </p:tav>
                                        <p:tav tm="100000">
                                          <p:val>
                                            <p:strVal val="#ppt_x"/>
                                          </p:val>
                                        </p:tav>
                                      </p:tavLst>
                                    </p:anim>
                                    <p:anim calcmode="lin" valueType="num">
                                      <p:cBhvr additive="base">
                                        <p:cTn id="27" dur="500" fill="hold"/>
                                        <p:tgtEl>
                                          <p:spTgt spid="1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par>
                          <p:cTn id="32" fill="hold">
                            <p:stCondLst>
                              <p:cond delay="2600"/>
                            </p:stCondLst>
                            <p:childTnLst>
                              <p:par>
                                <p:cTn id="33" presetID="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ppt_x"/>
                                          </p:val>
                                        </p:tav>
                                        <p:tav tm="100000">
                                          <p:val>
                                            <p:strVal val="#ppt_x"/>
                                          </p:val>
                                        </p:tav>
                                      </p:tavLst>
                                    </p:anim>
                                    <p:anim calcmode="lin" valueType="num">
                                      <p:cBhvr additive="base">
                                        <p:cTn id="40" dur="500" fill="hold"/>
                                        <p:tgtEl>
                                          <p:spTgt spid="18"/>
                                        </p:tgtEl>
                                        <p:attrNameLst>
                                          <p:attrName>ppt_y</p:attrName>
                                        </p:attrNameLst>
                                      </p:cBhvr>
                                      <p:tavLst>
                                        <p:tav tm="0">
                                          <p:val>
                                            <p:strVal val="1+#ppt_h/2"/>
                                          </p:val>
                                        </p:tav>
                                        <p:tav tm="100000">
                                          <p:val>
                                            <p:strVal val="#ppt_y"/>
                                          </p:val>
                                        </p:tav>
                                      </p:tavLst>
                                    </p:anim>
                                  </p:childTnLst>
                                </p:cTn>
                              </p:par>
                            </p:childTnLst>
                          </p:cTn>
                        </p:par>
                        <p:par>
                          <p:cTn id="41" fill="hold">
                            <p:stCondLst>
                              <p:cond delay="3100"/>
                            </p:stCondLst>
                            <p:childTnLst>
                              <p:par>
                                <p:cTn id="42" presetID="2" presetClass="entr" presetSubtype="4"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ppt_x"/>
                                          </p:val>
                                        </p:tav>
                                        <p:tav tm="100000">
                                          <p:val>
                                            <p:strVal val="#ppt_x"/>
                                          </p:val>
                                        </p:tav>
                                      </p:tavLst>
                                    </p:anim>
                                    <p:anim calcmode="lin" valueType="num">
                                      <p:cBhvr additive="base">
                                        <p:cTn id="45" dur="500" fill="hold"/>
                                        <p:tgtEl>
                                          <p:spTgt spid="1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ppt_x"/>
                                          </p:val>
                                        </p:tav>
                                        <p:tav tm="100000">
                                          <p:val>
                                            <p:strVal val="#ppt_x"/>
                                          </p:val>
                                        </p:tav>
                                      </p:tavLst>
                                    </p:anim>
                                    <p:anim calcmode="lin" valueType="num">
                                      <p:cBhvr additive="base">
                                        <p:cTn id="49" dur="500" fill="hold"/>
                                        <p:tgtEl>
                                          <p:spTgt spid="20"/>
                                        </p:tgtEl>
                                        <p:attrNameLst>
                                          <p:attrName>ppt_y</p:attrName>
                                        </p:attrNameLst>
                                      </p:cBhvr>
                                      <p:tavLst>
                                        <p:tav tm="0">
                                          <p:val>
                                            <p:strVal val="1+#ppt_h/2"/>
                                          </p:val>
                                        </p:tav>
                                        <p:tav tm="100000">
                                          <p:val>
                                            <p:strVal val="#ppt_y"/>
                                          </p:val>
                                        </p:tav>
                                      </p:tavLst>
                                    </p:anim>
                                  </p:childTnLst>
                                </p:cTn>
                              </p:par>
                            </p:childTnLst>
                          </p:cTn>
                        </p:par>
                        <p:par>
                          <p:cTn id="50" fill="hold">
                            <p:stCondLst>
                              <p:cond delay="3600"/>
                            </p:stCondLst>
                            <p:childTnLst>
                              <p:par>
                                <p:cTn id="51" presetID="2" presetClass="entr" presetSubtype="4"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fill="hold"/>
                                        <p:tgtEl>
                                          <p:spTgt spid="21"/>
                                        </p:tgtEl>
                                        <p:attrNameLst>
                                          <p:attrName>ppt_x</p:attrName>
                                        </p:attrNameLst>
                                      </p:cBhvr>
                                      <p:tavLst>
                                        <p:tav tm="0">
                                          <p:val>
                                            <p:strVal val="#ppt_x"/>
                                          </p:val>
                                        </p:tav>
                                        <p:tav tm="100000">
                                          <p:val>
                                            <p:strVal val="#ppt_x"/>
                                          </p:val>
                                        </p:tav>
                                      </p:tavLst>
                                    </p:anim>
                                    <p:anim calcmode="lin" valueType="num">
                                      <p:cBhvr additive="base">
                                        <p:cTn id="54" dur="500" fill="hold"/>
                                        <p:tgtEl>
                                          <p:spTgt spid="2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ppt_x"/>
                                          </p:val>
                                        </p:tav>
                                        <p:tav tm="100000">
                                          <p:val>
                                            <p:strVal val="#ppt_x"/>
                                          </p:val>
                                        </p:tav>
                                      </p:tavLst>
                                    </p:anim>
                                    <p:anim calcmode="lin" valueType="num">
                                      <p:cBhvr additive="base">
                                        <p:cTn id="58" dur="500" fill="hold"/>
                                        <p:tgtEl>
                                          <p:spTgt spid="22"/>
                                        </p:tgtEl>
                                        <p:attrNameLst>
                                          <p:attrName>ppt_y</p:attrName>
                                        </p:attrNameLst>
                                      </p:cBhvr>
                                      <p:tavLst>
                                        <p:tav tm="0">
                                          <p:val>
                                            <p:strVal val="1+#ppt_h/2"/>
                                          </p:val>
                                        </p:tav>
                                        <p:tav tm="100000">
                                          <p:val>
                                            <p:strVal val="#ppt_y"/>
                                          </p:val>
                                        </p:tav>
                                      </p:tavLst>
                                    </p:anim>
                                  </p:childTnLst>
                                </p:cTn>
                              </p:par>
                            </p:childTnLst>
                          </p:cTn>
                        </p:par>
                        <p:par>
                          <p:cTn id="59" fill="hold">
                            <p:stCondLst>
                              <p:cond delay="4100"/>
                            </p:stCondLst>
                            <p:childTnLst>
                              <p:par>
                                <p:cTn id="60" presetID="53" presetClass="entr" presetSubtype="16" fill="hold" grpId="0" nodeType="after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p:cTn id="62" dur="500" fill="hold"/>
                                        <p:tgtEl>
                                          <p:spTgt spid="23"/>
                                        </p:tgtEl>
                                        <p:attrNameLst>
                                          <p:attrName>ppt_w</p:attrName>
                                        </p:attrNameLst>
                                      </p:cBhvr>
                                      <p:tavLst>
                                        <p:tav tm="0">
                                          <p:val>
                                            <p:fltVal val="0"/>
                                          </p:val>
                                        </p:tav>
                                        <p:tav tm="100000">
                                          <p:val>
                                            <p:strVal val="#ppt_w"/>
                                          </p:val>
                                        </p:tav>
                                      </p:tavLst>
                                    </p:anim>
                                    <p:anim calcmode="lin" valueType="num">
                                      <p:cBhvr>
                                        <p:cTn id="63" dur="500" fill="hold"/>
                                        <p:tgtEl>
                                          <p:spTgt spid="23"/>
                                        </p:tgtEl>
                                        <p:attrNameLst>
                                          <p:attrName>ppt_h</p:attrName>
                                        </p:attrNameLst>
                                      </p:cBhvr>
                                      <p:tavLst>
                                        <p:tav tm="0">
                                          <p:val>
                                            <p:fltVal val="0"/>
                                          </p:val>
                                        </p:tav>
                                        <p:tav tm="100000">
                                          <p:val>
                                            <p:strVal val="#ppt_h"/>
                                          </p:val>
                                        </p:tav>
                                      </p:tavLst>
                                    </p:anim>
                                    <p:animEffect transition="in" filter="fade">
                                      <p:cBhvr>
                                        <p:cTn id="6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13" grpId="0"/>
      <p:bldP spid="14" grpId="0"/>
      <p:bldP spid="15" grpId="0"/>
      <p:bldP spid="16" grpId="0"/>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20718" y="3129280"/>
            <a:ext cx="5679441" cy="3728720"/>
            <a:chOff x="2494956" y="1977519"/>
            <a:chExt cx="3763312" cy="3172332"/>
          </a:xfrm>
          <a:solidFill>
            <a:srgbClr val="284C88"/>
          </a:solidFill>
        </p:grpSpPr>
        <p:sp>
          <p:nvSpPr>
            <p:cNvPr id="3" name="Freeform 5"/>
            <p:cNvSpPr>
              <a:spLocks/>
            </p:cNvSpPr>
            <p:nvPr/>
          </p:nvSpPr>
          <p:spPr bwMode="auto">
            <a:xfrm>
              <a:off x="2494956" y="2660392"/>
              <a:ext cx="1657913" cy="2489459"/>
            </a:xfrm>
            <a:custGeom>
              <a:avLst/>
              <a:gdLst>
                <a:gd name="T0" fmla="*/ 417 w 492"/>
                <a:gd name="T1" fmla="*/ 473 h 789"/>
                <a:gd name="T2" fmla="*/ 273 w 492"/>
                <a:gd name="T3" fmla="*/ 181 h 789"/>
                <a:gd name="T4" fmla="*/ 22 w 492"/>
                <a:gd name="T5" fmla="*/ 2 h 789"/>
                <a:gd name="T6" fmla="*/ 2 w 492"/>
                <a:gd name="T7" fmla="*/ 14 h 789"/>
                <a:gd name="T8" fmla="*/ 14 w 492"/>
                <a:gd name="T9" fmla="*/ 34 h 789"/>
                <a:gd name="T10" fmla="*/ 29 w 492"/>
                <a:gd name="T11" fmla="*/ 37 h 789"/>
                <a:gd name="T12" fmla="*/ 387 w 492"/>
                <a:gd name="T13" fmla="*/ 483 h 789"/>
                <a:gd name="T14" fmla="*/ 460 w 492"/>
                <a:gd name="T15" fmla="*/ 789 h 789"/>
                <a:gd name="T16" fmla="*/ 476 w 492"/>
                <a:gd name="T17" fmla="*/ 789 h 789"/>
                <a:gd name="T18" fmla="*/ 492 w 492"/>
                <a:gd name="T19" fmla="*/ 789 h 789"/>
                <a:gd name="T20" fmla="*/ 417 w 492"/>
                <a:gd name="T21" fmla="*/ 473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2" h="789">
                  <a:moveTo>
                    <a:pt x="417" y="473"/>
                  </a:moveTo>
                  <a:cubicBezTo>
                    <a:pt x="378" y="355"/>
                    <a:pt x="329" y="257"/>
                    <a:pt x="273" y="181"/>
                  </a:cubicBezTo>
                  <a:cubicBezTo>
                    <a:pt x="201" y="85"/>
                    <a:pt x="117" y="25"/>
                    <a:pt x="22" y="2"/>
                  </a:cubicBezTo>
                  <a:cubicBezTo>
                    <a:pt x="13" y="0"/>
                    <a:pt x="5" y="6"/>
                    <a:pt x="2" y="14"/>
                  </a:cubicBezTo>
                  <a:cubicBezTo>
                    <a:pt x="0" y="23"/>
                    <a:pt x="6" y="31"/>
                    <a:pt x="14" y="34"/>
                  </a:cubicBezTo>
                  <a:cubicBezTo>
                    <a:pt x="19" y="35"/>
                    <a:pt x="24" y="36"/>
                    <a:pt x="29" y="37"/>
                  </a:cubicBezTo>
                  <a:cubicBezTo>
                    <a:pt x="219" y="92"/>
                    <a:pt x="328" y="308"/>
                    <a:pt x="387" y="483"/>
                  </a:cubicBezTo>
                  <a:cubicBezTo>
                    <a:pt x="426" y="601"/>
                    <a:pt x="448" y="716"/>
                    <a:pt x="460" y="789"/>
                  </a:cubicBezTo>
                  <a:cubicBezTo>
                    <a:pt x="476" y="789"/>
                    <a:pt x="476" y="789"/>
                    <a:pt x="476" y="789"/>
                  </a:cubicBezTo>
                  <a:cubicBezTo>
                    <a:pt x="492" y="789"/>
                    <a:pt x="492" y="789"/>
                    <a:pt x="492" y="789"/>
                  </a:cubicBezTo>
                  <a:cubicBezTo>
                    <a:pt x="481" y="715"/>
                    <a:pt x="458" y="596"/>
                    <a:pt x="417" y="473"/>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cs typeface="+mn-ea"/>
                <a:sym typeface="+mn-lt"/>
              </a:endParaRPr>
            </a:p>
          </p:txBody>
        </p:sp>
        <p:sp>
          <p:nvSpPr>
            <p:cNvPr id="4" name="Freeform 6"/>
            <p:cNvSpPr>
              <a:spLocks/>
            </p:cNvSpPr>
            <p:nvPr/>
          </p:nvSpPr>
          <p:spPr bwMode="auto">
            <a:xfrm>
              <a:off x="4618123" y="2651748"/>
              <a:ext cx="1640145" cy="2498103"/>
            </a:xfrm>
            <a:custGeom>
              <a:avLst/>
              <a:gdLst>
                <a:gd name="T0" fmla="*/ 489 w 491"/>
                <a:gd name="T1" fmla="*/ 14 h 789"/>
                <a:gd name="T2" fmla="*/ 470 w 491"/>
                <a:gd name="T3" fmla="*/ 2 h 789"/>
                <a:gd name="T4" fmla="*/ 219 w 491"/>
                <a:gd name="T5" fmla="*/ 181 h 789"/>
                <a:gd name="T6" fmla="*/ 74 w 491"/>
                <a:gd name="T7" fmla="*/ 473 h 789"/>
                <a:gd name="T8" fmla="*/ 0 w 491"/>
                <a:gd name="T9" fmla="*/ 789 h 789"/>
                <a:gd name="T10" fmla="*/ 16 w 491"/>
                <a:gd name="T11" fmla="*/ 789 h 789"/>
                <a:gd name="T12" fmla="*/ 32 w 491"/>
                <a:gd name="T13" fmla="*/ 789 h 789"/>
                <a:gd name="T14" fmla="*/ 105 w 491"/>
                <a:gd name="T15" fmla="*/ 483 h 789"/>
                <a:gd name="T16" fmla="*/ 463 w 491"/>
                <a:gd name="T17" fmla="*/ 37 h 789"/>
                <a:gd name="T18" fmla="*/ 477 w 491"/>
                <a:gd name="T19" fmla="*/ 34 h 789"/>
                <a:gd name="T20" fmla="*/ 489 w 491"/>
                <a:gd name="T21" fmla="*/ 14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1" h="789">
                  <a:moveTo>
                    <a:pt x="489" y="14"/>
                  </a:moveTo>
                  <a:cubicBezTo>
                    <a:pt x="487" y="6"/>
                    <a:pt x="479" y="0"/>
                    <a:pt x="470" y="2"/>
                  </a:cubicBezTo>
                  <a:cubicBezTo>
                    <a:pt x="375" y="25"/>
                    <a:pt x="291" y="85"/>
                    <a:pt x="219" y="181"/>
                  </a:cubicBezTo>
                  <a:cubicBezTo>
                    <a:pt x="163" y="257"/>
                    <a:pt x="114" y="355"/>
                    <a:pt x="74" y="473"/>
                  </a:cubicBezTo>
                  <a:cubicBezTo>
                    <a:pt x="33" y="596"/>
                    <a:pt x="11" y="715"/>
                    <a:pt x="0" y="789"/>
                  </a:cubicBezTo>
                  <a:cubicBezTo>
                    <a:pt x="16" y="789"/>
                    <a:pt x="16" y="789"/>
                    <a:pt x="16" y="789"/>
                  </a:cubicBezTo>
                  <a:cubicBezTo>
                    <a:pt x="32" y="789"/>
                    <a:pt x="32" y="789"/>
                    <a:pt x="32" y="789"/>
                  </a:cubicBezTo>
                  <a:cubicBezTo>
                    <a:pt x="43" y="716"/>
                    <a:pt x="65" y="601"/>
                    <a:pt x="105" y="483"/>
                  </a:cubicBezTo>
                  <a:cubicBezTo>
                    <a:pt x="163" y="309"/>
                    <a:pt x="272" y="92"/>
                    <a:pt x="463" y="37"/>
                  </a:cubicBezTo>
                  <a:cubicBezTo>
                    <a:pt x="468" y="36"/>
                    <a:pt x="473" y="35"/>
                    <a:pt x="477" y="34"/>
                  </a:cubicBezTo>
                  <a:cubicBezTo>
                    <a:pt x="486" y="31"/>
                    <a:pt x="491" y="23"/>
                    <a:pt x="489" y="14"/>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cs typeface="+mn-ea"/>
                <a:sym typeface="+mn-lt"/>
              </a:endParaRPr>
            </a:p>
          </p:txBody>
        </p:sp>
        <p:sp>
          <p:nvSpPr>
            <p:cNvPr id="5" name="Freeform 7"/>
            <p:cNvSpPr>
              <a:spLocks/>
            </p:cNvSpPr>
            <p:nvPr/>
          </p:nvSpPr>
          <p:spPr bwMode="auto">
            <a:xfrm>
              <a:off x="3829050" y="1977519"/>
              <a:ext cx="427038" cy="3172332"/>
            </a:xfrm>
            <a:custGeom>
              <a:avLst/>
              <a:gdLst>
                <a:gd name="T0" fmla="*/ 33 w 110"/>
                <a:gd name="T1" fmla="*/ 13 h 869"/>
                <a:gd name="T2" fmla="*/ 13 w 110"/>
                <a:gd name="T3" fmla="*/ 3 h 869"/>
                <a:gd name="T4" fmla="*/ 2 w 110"/>
                <a:gd name="T5" fmla="*/ 23 h 869"/>
                <a:gd name="T6" fmla="*/ 25 w 110"/>
                <a:gd name="T7" fmla="*/ 107 h 869"/>
                <a:gd name="T8" fmla="*/ 76 w 110"/>
                <a:gd name="T9" fmla="*/ 760 h 869"/>
                <a:gd name="T10" fmla="*/ 75 w 110"/>
                <a:gd name="T11" fmla="*/ 869 h 869"/>
                <a:gd name="T12" fmla="*/ 84 w 110"/>
                <a:gd name="T13" fmla="*/ 869 h 869"/>
                <a:gd name="T14" fmla="*/ 91 w 110"/>
                <a:gd name="T15" fmla="*/ 869 h 869"/>
                <a:gd name="T16" fmla="*/ 107 w 110"/>
                <a:gd name="T17" fmla="*/ 869 h 869"/>
                <a:gd name="T18" fmla="*/ 33 w 110"/>
                <a:gd name="T19" fmla="*/ 13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869">
                  <a:moveTo>
                    <a:pt x="33" y="13"/>
                  </a:moveTo>
                  <a:cubicBezTo>
                    <a:pt x="30" y="5"/>
                    <a:pt x="21" y="0"/>
                    <a:pt x="13" y="3"/>
                  </a:cubicBezTo>
                  <a:cubicBezTo>
                    <a:pt x="4" y="6"/>
                    <a:pt x="0" y="15"/>
                    <a:pt x="2" y="23"/>
                  </a:cubicBezTo>
                  <a:cubicBezTo>
                    <a:pt x="11" y="48"/>
                    <a:pt x="18" y="77"/>
                    <a:pt x="25" y="107"/>
                  </a:cubicBezTo>
                  <a:cubicBezTo>
                    <a:pt x="66" y="301"/>
                    <a:pt x="75" y="580"/>
                    <a:pt x="76" y="760"/>
                  </a:cubicBezTo>
                  <a:cubicBezTo>
                    <a:pt x="76" y="803"/>
                    <a:pt x="76" y="840"/>
                    <a:pt x="75" y="869"/>
                  </a:cubicBezTo>
                  <a:cubicBezTo>
                    <a:pt x="84" y="869"/>
                    <a:pt x="84" y="869"/>
                    <a:pt x="84" y="869"/>
                  </a:cubicBezTo>
                  <a:cubicBezTo>
                    <a:pt x="91" y="869"/>
                    <a:pt x="91" y="869"/>
                    <a:pt x="91" y="869"/>
                  </a:cubicBezTo>
                  <a:cubicBezTo>
                    <a:pt x="107" y="869"/>
                    <a:pt x="107" y="869"/>
                    <a:pt x="107" y="869"/>
                  </a:cubicBezTo>
                  <a:cubicBezTo>
                    <a:pt x="110" y="693"/>
                    <a:pt x="108" y="246"/>
                    <a:pt x="33" y="13"/>
                  </a:cubicBezTo>
                  <a:close/>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cs typeface="+mn-ea"/>
                <a:sym typeface="+mn-lt"/>
              </a:endParaRPr>
            </a:p>
          </p:txBody>
        </p:sp>
        <p:sp>
          <p:nvSpPr>
            <p:cNvPr id="6" name="Freeform 8"/>
            <p:cNvSpPr>
              <a:spLocks/>
            </p:cNvSpPr>
            <p:nvPr/>
          </p:nvSpPr>
          <p:spPr bwMode="auto">
            <a:xfrm>
              <a:off x="4502150" y="1977519"/>
              <a:ext cx="427038" cy="3172332"/>
            </a:xfrm>
            <a:custGeom>
              <a:avLst/>
              <a:gdLst>
                <a:gd name="T0" fmla="*/ 97 w 110"/>
                <a:gd name="T1" fmla="*/ 3 h 869"/>
                <a:gd name="T2" fmla="*/ 77 w 110"/>
                <a:gd name="T3" fmla="*/ 13 h 869"/>
                <a:gd name="T4" fmla="*/ 2 w 110"/>
                <a:gd name="T5" fmla="*/ 869 h 869"/>
                <a:gd name="T6" fmla="*/ 19 w 110"/>
                <a:gd name="T7" fmla="*/ 869 h 869"/>
                <a:gd name="T8" fmla="*/ 26 w 110"/>
                <a:gd name="T9" fmla="*/ 869 h 869"/>
                <a:gd name="T10" fmla="*/ 35 w 110"/>
                <a:gd name="T11" fmla="*/ 869 h 869"/>
                <a:gd name="T12" fmla="*/ 34 w 110"/>
                <a:gd name="T13" fmla="*/ 760 h 869"/>
                <a:gd name="T14" fmla="*/ 85 w 110"/>
                <a:gd name="T15" fmla="*/ 107 h 869"/>
                <a:gd name="T16" fmla="*/ 107 w 110"/>
                <a:gd name="T17" fmla="*/ 23 h 869"/>
                <a:gd name="T18" fmla="*/ 97 w 110"/>
                <a:gd name="T19" fmla="*/ 3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869">
                  <a:moveTo>
                    <a:pt x="97" y="3"/>
                  </a:moveTo>
                  <a:cubicBezTo>
                    <a:pt x="89" y="0"/>
                    <a:pt x="80" y="5"/>
                    <a:pt x="77" y="13"/>
                  </a:cubicBezTo>
                  <a:cubicBezTo>
                    <a:pt x="1" y="246"/>
                    <a:pt x="0" y="693"/>
                    <a:pt x="2" y="869"/>
                  </a:cubicBezTo>
                  <a:cubicBezTo>
                    <a:pt x="19" y="869"/>
                    <a:pt x="19" y="869"/>
                    <a:pt x="19" y="869"/>
                  </a:cubicBezTo>
                  <a:cubicBezTo>
                    <a:pt x="26" y="869"/>
                    <a:pt x="26" y="869"/>
                    <a:pt x="26" y="869"/>
                  </a:cubicBezTo>
                  <a:cubicBezTo>
                    <a:pt x="35" y="869"/>
                    <a:pt x="35" y="869"/>
                    <a:pt x="35" y="869"/>
                  </a:cubicBezTo>
                  <a:cubicBezTo>
                    <a:pt x="34" y="840"/>
                    <a:pt x="34" y="803"/>
                    <a:pt x="34" y="760"/>
                  </a:cubicBezTo>
                  <a:cubicBezTo>
                    <a:pt x="35" y="580"/>
                    <a:pt x="44" y="301"/>
                    <a:pt x="85" y="107"/>
                  </a:cubicBezTo>
                  <a:cubicBezTo>
                    <a:pt x="92" y="77"/>
                    <a:pt x="99" y="48"/>
                    <a:pt x="107" y="23"/>
                  </a:cubicBezTo>
                  <a:cubicBezTo>
                    <a:pt x="110" y="15"/>
                    <a:pt x="105" y="6"/>
                    <a:pt x="97" y="3"/>
                  </a:cubicBezTo>
                  <a:close/>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cs typeface="+mn-ea"/>
                <a:sym typeface="+mn-lt"/>
              </a:endParaRPr>
            </a:p>
          </p:txBody>
        </p:sp>
      </p:grpSp>
      <p:grpSp>
        <p:nvGrpSpPr>
          <p:cNvPr id="7" name="组合 6"/>
          <p:cNvGrpSpPr/>
          <p:nvPr/>
        </p:nvGrpSpPr>
        <p:grpSpPr>
          <a:xfrm>
            <a:off x="2001520" y="3556000"/>
            <a:ext cx="812800" cy="812800"/>
            <a:chOff x="1661160" y="2430780"/>
            <a:chExt cx="609600" cy="609600"/>
          </a:xfrm>
        </p:grpSpPr>
        <p:sp>
          <p:nvSpPr>
            <p:cNvPr id="8" name="椭圆 7"/>
            <p:cNvSpPr/>
            <p:nvPr/>
          </p:nvSpPr>
          <p:spPr>
            <a:xfrm>
              <a:off x="1661160" y="2430780"/>
              <a:ext cx="609600" cy="609600"/>
            </a:xfrm>
            <a:prstGeom prst="ellipse">
              <a:avLst/>
            </a:prstGeom>
            <a:noFill/>
            <a:ln>
              <a:solidFill>
                <a:schemeClr val="accent1"/>
              </a:solid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cs typeface="+mn-ea"/>
                <a:sym typeface="+mn-lt"/>
              </a:endParaRPr>
            </a:p>
          </p:txBody>
        </p:sp>
        <p:sp>
          <p:nvSpPr>
            <p:cNvPr id="9" name="Freeform 5"/>
            <p:cNvSpPr>
              <a:spLocks noEditPoints="1"/>
            </p:cNvSpPr>
            <p:nvPr/>
          </p:nvSpPr>
          <p:spPr bwMode="auto">
            <a:xfrm>
              <a:off x="1825625" y="2574925"/>
              <a:ext cx="282575" cy="320675"/>
            </a:xfrm>
            <a:custGeom>
              <a:avLst/>
              <a:gdLst>
                <a:gd name="T0" fmla="*/ 1451 w 2904"/>
                <a:gd name="T1" fmla="*/ 0 h 3295"/>
                <a:gd name="T2" fmla="*/ 0 w 2904"/>
                <a:gd name="T3" fmla="*/ 425 h 3295"/>
                <a:gd name="T4" fmla="*/ 1451 w 2904"/>
                <a:gd name="T5" fmla="*/ 3295 h 3295"/>
                <a:gd name="T6" fmla="*/ 2904 w 2904"/>
                <a:gd name="T7" fmla="*/ 425 h 3295"/>
                <a:gd name="T8" fmla="*/ 2694 w 2904"/>
                <a:gd name="T9" fmla="*/ 1967 h 3295"/>
                <a:gd name="T10" fmla="*/ 208 w 2904"/>
                <a:gd name="T11" fmla="*/ 1967 h 3295"/>
                <a:gd name="T12" fmla="*/ 798 w 2904"/>
                <a:gd name="T13" fmla="*/ 571 h 3295"/>
                <a:gd name="T14" fmla="*/ 2104 w 2904"/>
                <a:gd name="T15" fmla="*/ 571 h 3295"/>
                <a:gd name="T16" fmla="*/ 2694 w 2904"/>
                <a:gd name="T17" fmla="*/ 1967 h 3295"/>
                <a:gd name="T18" fmla="*/ 885 w 2904"/>
                <a:gd name="T19" fmla="*/ 943 h 3295"/>
                <a:gd name="T20" fmla="*/ 695 w 2904"/>
                <a:gd name="T21" fmla="*/ 1307 h 3295"/>
                <a:gd name="T22" fmla="*/ 597 w 2904"/>
                <a:gd name="T23" fmla="*/ 1562 h 3295"/>
                <a:gd name="T24" fmla="*/ 662 w 2904"/>
                <a:gd name="T25" fmla="*/ 1613 h 3295"/>
                <a:gd name="T26" fmla="*/ 720 w 2904"/>
                <a:gd name="T27" fmla="*/ 1564 h 3295"/>
                <a:gd name="T28" fmla="*/ 973 w 2904"/>
                <a:gd name="T29" fmla="*/ 2236 h 3295"/>
                <a:gd name="T30" fmla="*/ 1053 w 2904"/>
                <a:gd name="T31" fmla="*/ 1198 h 3295"/>
                <a:gd name="T32" fmla="*/ 1146 w 2904"/>
                <a:gd name="T33" fmla="*/ 1035 h 3295"/>
                <a:gd name="T34" fmla="*/ 1923 w 2904"/>
                <a:gd name="T35" fmla="*/ 1727 h 3295"/>
                <a:gd name="T36" fmla="*/ 2268 w 2904"/>
                <a:gd name="T37" fmla="*/ 1611 h 3295"/>
                <a:gd name="T38" fmla="*/ 1811 w 2904"/>
                <a:gd name="T39" fmla="*/ 1455 h 3295"/>
                <a:gd name="T40" fmla="*/ 2148 w 2904"/>
                <a:gd name="T41" fmla="*/ 1408 h 3295"/>
                <a:gd name="T42" fmla="*/ 2182 w 2904"/>
                <a:gd name="T43" fmla="*/ 1158 h 3295"/>
                <a:gd name="T44" fmla="*/ 2051 w 2904"/>
                <a:gd name="T45" fmla="*/ 989 h 3295"/>
                <a:gd name="T46" fmla="*/ 1414 w 2904"/>
                <a:gd name="T47" fmla="*/ 1024 h 3295"/>
                <a:gd name="T48" fmla="*/ 1163 w 2904"/>
                <a:gd name="T49" fmla="*/ 993 h 3295"/>
                <a:gd name="T50" fmla="*/ 1414 w 2904"/>
                <a:gd name="T51" fmla="*/ 1479 h 3295"/>
                <a:gd name="T52" fmla="*/ 1547 w 2904"/>
                <a:gd name="T53" fmla="*/ 1455 h 3295"/>
                <a:gd name="T54" fmla="*/ 1076 w 2904"/>
                <a:gd name="T55" fmla="*/ 1611 h 3295"/>
                <a:gd name="T56" fmla="*/ 1318 w 2904"/>
                <a:gd name="T57" fmla="*/ 1727 h 3295"/>
                <a:gd name="T58" fmla="*/ 1254 w 2904"/>
                <a:gd name="T59" fmla="*/ 1909 h 3295"/>
                <a:gd name="T60" fmla="*/ 1076 w 2904"/>
                <a:gd name="T61" fmla="*/ 2126 h 3295"/>
                <a:gd name="T62" fmla="*/ 1327 w 2904"/>
                <a:gd name="T63" fmla="*/ 2094 h 3295"/>
                <a:gd name="T64" fmla="*/ 1505 w 2904"/>
                <a:gd name="T65" fmla="*/ 1875 h 3295"/>
                <a:gd name="T66" fmla="*/ 1547 w 2904"/>
                <a:gd name="T67" fmla="*/ 2234 h 3295"/>
                <a:gd name="T68" fmla="*/ 1811 w 2904"/>
                <a:gd name="T69" fmla="*/ 1787 h 3295"/>
                <a:gd name="T70" fmla="*/ 1928 w 2904"/>
                <a:gd name="T71" fmla="*/ 1976 h 3295"/>
                <a:gd name="T72" fmla="*/ 2161 w 2904"/>
                <a:gd name="T73" fmla="*/ 2200 h 3295"/>
                <a:gd name="T74" fmla="*/ 2163 w 2904"/>
                <a:gd name="T75" fmla="*/ 1943 h 3295"/>
                <a:gd name="T76" fmla="*/ 1414 w 2904"/>
                <a:gd name="T77" fmla="*/ 1343 h 3295"/>
                <a:gd name="T78" fmla="*/ 1541 w 2904"/>
                <a:gd name="T79" fmla="*/ 1111 h 3295"/>
                <a:gd name="T80" fmla="*/ 1811 w 2904"/>
                <a:gd name="T81" fmla="*/ 1091 h 3295"/>
                <a:gd name="T82" fmla="*/ 1931 w 2904"/>
                <a:gd name="T83" fmla="*/ 1182 h 3295"/>
                <a:gd name="T84" fmla="*/ 1918 w 2904"/>
                <a:gd name="T85" fmla="*/ 1299 h 3295"/>
                <a:gd name="T86" fmla="*/ 1811 w 2904"/>
                <a:gd name="T87" fmla="*/ 1343 h 3295"/>
                <a:gd name="T88" fmla="*/ 1414 w 2904"/>
                <a:gd name="T89" fmla="*/ 1343 h 3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04" h="3295">
                  <a:moveTo>
                    <a:pt x="2196" y="390"/>
                  </a:moveTo>
                  <a:cubicBezTo>
                    <a:pt x="1571" y="264"/>
                    <a:pt x="1451" y="0"/>
                    <a:pt x="1451" y="0"/>
                  </a:cubicBezTo>
                  <a:cubicBezTo>
                    <a:pt x="1451" y="0"/>
                    <a:pt x="1062" y="319"/>
                    <a:pt x="708" y="390"/>
                  </a:cubicBezTo>
                  <a:cubicBezTo>
                    <a:pt x="354" y="461"/>
                    <a:pt x="0" y="425"/>
                    <a:pt x="0" y="425"/>
                  </a:cubicBezTo>
                  <a:cubicBezTo>
                    <a:pt x="0" y="425"/>
                    <a:pt x="35" y="1311"/>
                    <a:pt x="35" y="2020"/>
                  </a:cubicBezTo>
                  <a:cubicBezTo>
                    <a:pt x="35" y="2728"/>
                    <a:pt x="1451" y="3295"/>
                    <a:pt x="1451" y="3295"/>
                  </a:cubicBezTo>
                  <a:cubicBezTo>
                    <a:pt x="1451" y="3295"/>
                    <a:pt x="2869" y="2709"/>
                    <a:pt x="2869" y="2020"/>
                  </a:cubicBezTo>
                  <a:cubicBezTo>
                    <a:pt x="2869" y="1311"/>
                    <a:pt x="2904" y="425"/>
                    <a:pt x="2904" y="425"/>
                  </a:cubicBezTo>
                  <a:cubicBezTo>
                    <a:pt x="2904" y="425"/>
                    <a:pt x="2550" y="461"/>
                    <a:pt x="2196" y="390"/>
                  </a:cubicBezTo>
                  <a:close/>
                  <a:moveTo>
                    <a:pt x="2694" y="1967"/>
                  </a:moveTo>
                  <a:cubicBezTo>
                    <a:pt x="2694" y="2558"/>
                    <a:pt x="1450" y="3060"/>
                    <a:pt x="1450" y="3060"/>
                  </a:cubicBezTo>
                  <a:cubicBezTo>
                    <a:pt x="1450" y="3060"/>
                    <a:pt x="208" y="2575"/>
                    <a:pt x="208" y="1967"/>
                  </a:cubicBezTo>
                  <a:cubicBezTo>
                    <a:pt x="208" y="1360"/>
                    <a:pt x="177" y="601"/>
                    <a:pt x="177" y="601"/>
                  </a:cubicBezTo>
                  <a:cubicBezTo>
                    <a:pt x="177" y="601"/>
                    <a:pt x="488" y="632"/>
                    <a:pt x="798" y="571"/>
                  </a:cubicBezTo>
                  <a:cubicBezTo>
                    <a:pt x="1109" y="510"/>
                    <a:pt x="1450" y="237"/>
                    <a:pt x="1450" y="237"/>
                  </a:cubicBezTo>
                  <a:cubicBezTo>
                    <a:pt x="1450" y="237"/>
                    <a:pt x="1555" y="464"/>
                    <a:pt x="2104" y="571"/>
                  </a:cubicBezTo>
                  <a:cubicBezTo>
                    <a:pt x="2414" y="632"/>
                    <a:pt x="2725" y="601"/>
                    <a:pt x="2725" y="601"/>
                  </a:cubicBezTo>
                  <a:cubicBezTo>
                    <a:pt x="2725" y="601"/>
                    <a:pt x="2694" y="1360"/>
                    <a:pt x="2694" y="1967"/>
                  </a:cubicBezTo>
                  <a:close/>
                  <a:moveTo>
                    <a:pt x="1146" y="1035"/>
                  </a:moveTo>
                  <a:cubicBezTo>
                    <a:pt x="885" y="943"/>
                    <a:pt x="885" y="943"/>
                    <a:pt x="885" y="943"/>
                  </a:cubicBezTo>
                  <a:cubicBezTo>
                    <a:pt x="864" y="1001"/>
                    <a:pt x="837" y="1061"/>
                    <a:pt x="805" y="1124"/>
                  </a:cubicBezTo>
                  <a:cubicBezTo>
                    <a:pt x="776" y="1178"/>
                    <a:pt x="739" y="1239"/>
                    <a:pt x="695" y="1307"/>
                  </a:cubicBezTo>
                  <a:cubicBezTo>
                    <a:pt x="651" y="1374"/>
                    <a:pt x="597" y="1443"/>
                    <a:pt x="533" y="1511"/>
                  </a:cubicBezTo>
                  <a:cubicBezTo>
                    <a:pt x="597" y="1562"/>
                    <a:pt x="597" y="1562"/>
                    <a:pt x="597" y="1562"/>
                  </a:cubicBezTo>
                  <a:cubicBezTo>
                    <a:pt x="613" y="1575"/>
                    <a:pt x="628" y="1588"/>
                    <a:pt x="641" y="1598"/>
                  </a:cubicBezTo>
                  <a:cubicBezTo>
                    <a:pt x="654" y="1609"/>
                    <a:pt x="661" y="1614"/>
                    <a:pt x="662" y="1613"/>
                  </a:cubicBezTo>
                  <a:cubicBezTo>
                    <a:pt x="672" y="1604"/>
                    <a:pt x="682" y="1596"/>
                    <a:pt x="691" y="1588"/>
                  </a:cubicBezTo>
                  <a:cubicBezTo>
                    <a:pt x="701" y="1581"/>
                    <a:pt x="710" y="1572"/>
                    <a:pt x="720" y="1564"/>
                  </a:cubicBezTo>
                  <a:cubicBezTo>
                    <a:pt x="720" y="2236"/>
                    <a:pt x="720" y="2236"/>
                    <a:pt x="720" y="2236"/>
                  </a:cubicBezTo>
                  <a:cubicBezTo>
                    <a:pt x="973" y="2236"/>
                    <a:pt x="973" y="2236"/>
                    <a:pt x="973" y="2236"/>
                  </a:cubicBezTo>
                  <a:cubicBezTo>
                    <a:pt x="973" y="1305"/>
                    <a:pt x="973" y="1305"/>
                    <a:pt x="973" y="1305"/>
                  </a:cubicBezTo>
                  <a:cubicBezTo>
                    <a:pt x="1004" y="1266"/>
                    <a:pt x="1031" y="1231"/>
                    <a:pt x="1053" y="1198"/>
                  </a:cubicBezTo>
                  <a:cubicBezTo>
                    <a:pt x="1075" y="1165"/>
                    <a:pt x="1093" y="1137"/>
                    <a:pt x="1106" y="1113"/>
                  </a:cubicBezTo>
                  <a:cubicBezTo>
                    <a:pt x="1123" y="1084"/>
                    <a:pt x="1136" y="1058"/>
                    <a:pt x="1146" y="1035"/>
                  </a:cubicBezTo>
                  <a:close/>
                  <a:moveTo>
                    <a:pt x="2035" y="1848"/>
                  </a:moveTo>
                  <a:cubicBezTo>
                    <a:pt x="1990" y="1811"/>
                    <a:pt x="1953" y="1771"/>
                    <a:pt x="1923" y="1727"/>
                  </a:cubicBezTo>
                  <a:cubicBezTo>
                    <a:pt x="2268" y="1727"/>
                    <a:pt x="2268" y="1727"/>
                    <a:pt x="2268" y="1727"/>
                  </a:cubicBezTo>
                  <a:cubicBezTo>
                    <a:pt x="2268" y="1611"/>
                    <a:pt x="2268" y="1611"/>
                    <a:pt x="2268" y="1611"/>
                  </a:cubicBezTo>
                  <a:cubicBezTo>
                    <a:pt x="1811" y="1611"/>
                    <a:pt x="1811" y="1611"/>
                    <a:pt x="1811" y="1611"/>
                  </a:cubicBezTo>
                  <a:cubicBezTo>
                    <a:pt x="1811" y="1455"/>
                    <a:pt x="1811" y="1455"/>
                    <a:pt x="1811" y="1455"/>
                  </a:cubicBezTo>
                  <a:cubicBezTo>
                    <a:pt x="2011" y="1455"/>
                    <a:pt x="2011" y="1455"/>
                    <a:pt x="2011" y="1455"/>
                  </a:cubicBezTo>
                  <a:cubicBezTo>
                    <a:pt x="2080" y="1455"/>
                    <a:pt x="2125" y="1440"/>
                    <a:pt x="2148" y="1408"/>
                  </a:cubicBezTo>
                  <a:cubicBezTo>
                    <a:pt x="2170" y="1377"/>
                    <a:pt x="2182" y="1334"/>
                    <a:pt x="2182" y="1280"/>
                  </a:cubicBezTo>
                  <a:cubicBezTo>
                    <a:pt x="2182" y="1158"/>
                    <a:pt x="2182" y="1158"/>
                    <a:pt x="2182" y="1158"/>
                  </a:cubicBezTo>
                  <a:cubicBezTo>
                    <a:pt x="2182" y="1111"/>
                    <a:pt x="2173" y="1074"/>
                    <a:pt x="2156" y="1046"/>
                  </a:cubicBezTo>
                  <a:cubicBezTo>
                    <a:pt x="2140" y="1018"/>
                    <a:pt x="2104" y="999"/>
                    <a:pt x="2051" y="989"/>
                  </a:cubicBezTo>
                  <a:cubicBezTo>
                    <a:pt x="1997" y="978"/>
                    <a:pt x="1919" y="977"/>
                    <a:pt x="1818" y="983"/>
                  </a:cubicBezTo>
                  <a:cubicBezTo>
                    <a:pt x="1717" y="990"/>
                    <a:pt x="1582" y="1004"/>
                    <a:pt x="1414" y="1024"/>
                  </a:cubicBezTo>
                  <a:cubicBezTo>
                    <a:pt x="1414" y="993"/>
                    <a:pt x="1414" y="993"/>
                    <a:pt x="1414" y="993"/>
                  </a:cubicBezTo>
                  <a:cubicBezTo>
                    <a:pt x="1163" y="993"/>
                    <a:pt x="1163" y="993"/>
                    <a:pt x="1163" y="993"/>
                  </a:cubicBezTo>
                  <a:cubicBezTo>
                    <a:pt x="1163" y="1479"/>
                    <a:pt x="1163" y="1479"/>
                    <a:pt x="1163" y="1479"/>
                  </a:cubicBezTo>
                  <a:cubicBezTo>
                    <a:pt x="1414" y="1479"/>
                    <a:pt x="1414" y="1479"/>
                    <a:pt x="1414" y="1479"/>
                  </a:cubicBezTo>
                  <a:cubicBezTo>
                    <a:pt x="1414" y="1455"/>
                    <a:pt x="1414" y="1455"/>
                    <a:pt x="1414" y="1455"/>
                  </a:cubicBezTo>
                  <a:cubicBezTo>
                    <a:pt x="1547" y="1455"/>
                    <a:pt x="1547" y="1455"/>
                    <a:pt x="1547" y="1455"/>
                  </a:cubicBezTo>
                  <a:cubicBezTo>
                    <a:pt x="1547" y="1611"/>
                    <a:pt x="1547" y="1611"/>
                    <a:pt x="1547" y="1611"/>
                  </a:cubicBezTo>
                  <a:cubicBezTo>
                    <a:pt x="1076" y="1611"/>
                    <a:pt x="1076" y="1611"/>
                    <a:pt x="1076" y="1611"/>
                  </a:cubicBezTo>
                  <a:cubicBezTo>
                    <a:pt x="1076" y="1727"/>
                    <a:pt x="1076" y="1727"/>
                    <a:pt x="1076" y="1727"/>
                  </a:cubicBezTo>
                  <a:cubicBezTo>
                    <a:pt x="1318" y="1727"/>
                    <a:pt x="1318" y="1727"/>
                    <a:pt x="1318" y="1727"/>
                  </a:cubicBezTo>
                  <a:cubicBezTo>
                    <a:pt x="1313" y="1749"/>
                    <a:pt x="1306" y="1776"/>
                    <a:pt x="1296" y="1808"/>
                  </a:cubicBezTo>
                  <a:cubicBezTo>
                    <a:pt x="1287" y="1840"/>
                    <a:pt x="1273" y="1873"/>
                    <a:pt x="1254" y="1909"/>
                  </a:cubicBezTo>
                  <a:cubicBezTo>
                    <a:pt x="1236" y="1945"/>
                    <a:pt x="1212" y="1981"/>
                    <a:pt x="1183" y="2019"/>
                  </a:cubicBezTo>
                  <a:cubicBezTo>
                    <a:pt x="1154" y="2056"/>
                    <a:pt x="1119" y="2092"/>
                    <a:pt x="1076" y="2126"/>
                  </a:cubicBezTo>
                  <a:cubicBezTo>
                    <a:pt x="1176" y="2220"/>
                    <a:pt x="1176" y="2220"/>
                    <a:pt x="1176" y="2220"/>
                  </a:cubicBezTo>
                  <a:cubicBezTo>
                    <a:pt x="1234" y="2176"/>
                    <a:pt x="1285" y="2134"/>
                    <a:pt x="1327" y="2094"/>
                  </a:cubicBezTo>
                  <a:cubicBezTo>
                    <a:pt x="1370" y="2053"/>
                    <a:pt x="1406" y="2015"/>
                    <a:pt x="1435" y="1978"/>
                  </a:cubicBezTo>
                  <a:cubicBezTo>
                    <a:pt x="1464" y="1941"/>
                    <a:pt x="1488" y="1907"/>
                    <a:pt x="1505" y="1875"/>
                  </a:cubicBezTo>
                  <a:cubicBezTo>
                    <a:pt x="1523" y="1843"/>
                    <a:pt x="1537" y="1814"/>
                    <a:pt x="1547" y="1789"/>
                  </a:cubicBezTo>
                  <a:cubicBezTo>
                    <a:pt x="1547" y="2234"/>
                    <a:pt x="1547" y="2234"/>
                    <a:pt x="1547" y="2234"/>
                  </a:cubicBezTo>
                  <a:cubicBezTo>
                    <a:pt x="1811" y="2234"/>
                    <a:pt x="1811" y="2234"/>
                    <a:pt x="1811" y="2234"/>
                  </a:cubicBezTo>
                  <a:cubicBezTo>
                    <a:pt x="1811" y="1787"/>
                    <a:pt x="1811" y="1787"/>
                    <a:pt x="1811" y="1787"/>
                  </a:cubicBezTo>
                  <a:cubicBezTo>
                    <a:pt x="1823" y="1812"/>
                    <a:pt x="1839" y="1841"/>
                    <a:pt x="1858" y="1874"/>
                  </a:cubicBezTo>
                  <a:cubicBezTo>
                    <a:pt x="1876" y="1906"/>
                    <a:pt x="1900" y="1941"/>
                    <a:pt x="1928" y="1976"/>
                  </a:cubicBezTo>
                  <a:cubicBezTo>
                    <a:pt x="1956" y="2012"/>
                    <a:pt x="1989" y="2049"/>
                    <a:pt x="2027" y="2087"/>
                  </a:cubicBezTo>
                  <a:cubicBezTo>
                    <a:pt x="2065" y="2125"/>
                    <a:pt x="2110" y="2162"/>
                    <a:pt x="2161" y="2200"/>
                  </a:cubicBezTo>
                  <a:cubicBezTo>
                    <a:pt x="2311" y="2026"/>
                    <a:pt x="2311" y="2026"/>
                    <a:pt x="2311" y="2026"/>
                  </a:cubicBezTo>
                  <a:cubicBezTo>
                    <a:pt x="2261" y="2002"/>
                    <a:pt x="2212" y="1974"/>
                    <a:pt x="2163" y="1943"/>
                  </a:cubicBezTo>
                  <a:cubicBezTo>
                    <a:pt x="2122" y="1916"/>
                    <a:pt x="2079" y="1884"/>
                    <a:pt x="2035" y="1848"/>
                  </a:cubicBezTo>
                  <a:close/>
                  <a:moveTo>
                    <a:pt x="1414" y="1343"/>
                  </a:moveTo>
                  <a:cubicBezTo>
                    <a:pt x="1414" y="1129"/>
                    <a:pt x="1414" y="1129"/>
                    <a:pt x="1414" y="1129"/>
                  </a:cubicBezTo>
                  <a:cubicBezTo>
                    <a:pt x="1455" y="1122"/>
                    <a:pt x="1497" y="1116"/>
                    <a:pt x="1541" y="1111"/>
                  </a:cubicBezTo>
                  <a:cubicBezTo>
                    <a:pt x="1578" y="1106"/>
                    <a:pt x="1621" y="1102"/>
                    <a:pt x="1668" y="1097"/>
                  </a:cubicBezTo>
                  <a:cubicBezTo>
                    <a:pt x="1716" y="1093"/>
                    <a:pt x="1763" y="1091"/>
                    <a:pt x="1811" y="1091"/>
                  </a:cubicBezTo>
                  <a:cubicBezTo>
                    <a:pt x="1863" y="1091"/>
                    <a:pt x="1896" y="1100"/>
                    <a:pt x="1910" y="1116"/>
                  </a:cubicBezTo>
                  <a:cubicBezTo>
                    <a:pt x="1924" y="1133"/>
                    <a:pt x="1931" y="1155"/>
                    <a:pt x="1931" y="1182"/>
                  </a:cubicBezTo>
                  <a:cubicBezTo>
                    <a:pt x="1931" y="1254"/>
                    <a:pt x="1931" y="1254"/>
                    <a:pt x="1931" y="1254"/>
                  </a:cubicBezTo>
                  <a:cubicBezTo>
                    <a:pt x="1929" y="1271"/>
                    <a:pt x="1925" y="1286"/>
                    <a:pt x="1918" y="1299"/>
                  </a:cubicBezTo>
                  <a:cubicBezTo>
                    <a:pt x="1910" y="1310"/>
                    <a:pt x="1899" y="1320"/>
                    <a:pt x="1883" y="1329"/>
                  </a:cubicBezTo>
                  <a:cubicBezTo>
                    <a:pt x="1867" y="1338"/>
                    <a:pt x="1843" y="1343"/>
                    <a:pt x="1811" y="1343"/>
                  </a:cubicBezTo>
                  <a:cubicBezTo>
                    <a:pt x="1414" y="1343"/>
                    <a:pt x="1414" y="1343"/>
                    <a:pt x="1414" y="1343"/>
                  </a:cubicBezTo>
                  <a:close/>
                  <a:moveTo>
                    <a:pt x="1414" y="1343"/>
                  </a:moveTo>
                  <a:cubicBezTo>
                    <a:pt x="1414" y="1343"/>
                    <a:pt x="1414" y="1343"/>
                    <a:pt x="1414" y="1343"/>
                  </a:cubicBezTo>
                </a:path>
              </a:pathLst>
            </a:custGeom>
            <a:solidFill>
              <a:schemeClr val="accent1"/>
            </a:solidFill>
            <a:ln>
              <a:solidFill>
                <a:schemeClr val="accent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endParaRPr lang="zh-CN" altLang="en-US" sz="2400">
                <a:solidFill>
                  <a:schemeClr val="tx1">
                    <a:lumMod val="75000"/>
                    <a:lumOff val="25000"/>
                  </a:schemeClr>
                </a:solidFill>
                <a:cs typeface="+mn-ea"/>
                <a:sym typeface="+mn-lt"/>
              </a:endParaRPr>
            </a:p>
          </p:txBody>
        </p:sp>
      </p:grpSp>
      <p:grpSp>
        <p:nvGrpSpPr>
          <p:cNvPr id="10" name="组合 9"/>
          <p:cNvGrpSpPr/>
          <p:nvPr/>
        </p:nvGrpSpPr>
        <p:grpSpPr>
          <a:xfrm>
            <a:off x="6512883" y="2062480"/>
            <a:ext cx="812800" cy="812800"/>
            <a:chOff x="5128260" y="2514600"/>
            <a:chExt cx="609600" cy="609600"/>
          </a:xfrm>
        </p:grpSpPr>
        <p:sp>
          <p:nvSpPr>
            <p:cNvPr id="11" name="椭圆 10"/>
            <p:cNvSpPr/>
            <p:nvPr/>
          </p:nvSpPr>
          <p:spPr>
            <a:xfrm>
              <a:off x="5128260" y="2514600"/>
              <a:ext cx="609600" cy="609600"/>
            </a:xfrm>
            <a:prstGeom prst="ellipse">
              <a:avLst/>
            </a:prstGeom>
            <a:noFill/>
            <a:ln>
              <a:solidFill>
                <a:schemeClr val="accent2"/>
              </a:solid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cs typeface="+mn-ea"/>
                <a:sym typeface="+mn-lt"/>
              </a:endParaRPr>
            </a:p>
          </p:txBody>
        </p:sp>
        <p:sp>
          <p:nvSpPr>
            <p:cNvPr id="12" name="Freeform 9"/>
            <p:cNvSpPr>
              <a:spLocks noEditPoints="1"/>
            </p:cNvSpPr>
            <p:nvPr/>
          </p:nvSpPr>
          <p:spPr bwMode="auto">
            <a:xfrm>
              <a:off x="5238147" y="2683944"/>
              <a:ext cx="367316" cy="287855"/>
            </a:xfrm>
            <a:custGeom>
              <a:avLst/>
              <a:gdLst>
                <a:gd name="T0" fmla="*/ 2734 w 2822"/>
                <a:gd name="T1" fmla="*/ 134 h 2210"/>
                <a:gd name="T2" fmla="*/ 2612 w 2822"/>
                <a:gd name="T3" fmla="*/ 209 h 2210"/>
                <a:gd name="T4" fmla="*/ 2583 w 2822"/>
                <a:gd name="T5" fmla="*/ 333 h 2210"/>
                <a:gd name="T6" fmla="*/ 720 w 2822"/>
                <a:gd name="T7" fmla="*/ 333 h 2210"/>
                <a:gd name="T8" fmla="*/ 666 w 2822"/>
                <a:gd name="T9" fmla="*/ 80 h 2210"/>
                <a:gd name="T10" fmla="*/ 567 w 2822"/>
                <a:gd name="T11" fmla="*/ 0 h 2210"/>
                <a:gd name="T12" fmla="*/ 101 w 2822"/>
                <a:gd name="T13" fmla="*/ 0 h 2210"/>
                <a:gd name="T14" fmla="*/ 0 w 2822"/>
                <a:gd name="T15" fmla="*/ 101 h 2210"/>
                <a:gd name="T16" fmla="*/ 101 w 2822"/>
                <a:gd name="T17" fmla="*/ 203 h 2210"/>
                <a:gd name="T18" fmla="*/ 485 w 2822"/>
                <a:gd name="T19" fmla="*/ 203 h 2210"/>
                <a:gd name="T20" fmla="*/ 746 w 2822"/>
                <a:gd name="T21" fmla="*/ 1432 h 2210"/>
                <a:gd name="T22" fmla="*/ 846 w 2822"/>
                <a:gd name="T23" fmla="*/ 1512 h 2210"/>
                <a:gd name="T24" fmla="*/ 2435 w 2822"/>
                <a:gd name="T25" fmla="*/ 1512 h 2210"/>
                <a:gd name="T26" fmla="*/ 2534 w 2822"/>
                <a:gd name="T27" fmla="*/ 1433 h 2210"/>
                <a:gd name="T28" fmla="*/ 2809 w 2822"/>
                <a:gd name="T29" fmla="*/ 255 h 2210"/>
                <a:gd name="T30" fmla="*/ 2734 w 2822"/>
                <a:gd name="T31" fmla="*/ 134 h 2210"/>
                <a:gd name="T32" fmla="*/ 1404 w 2822"/>
                <a:gd name="T33" fmla="*/ 842 h 2210"/>
                <a:gd name="T34" fmla="*/ 1404 w 2822"/>
                <a:gd name="T35" fmla="*/ 536 h 2210"/>
                <a:gd name="T36" fmla="*/ 1895 w 2822"/>
                <a:gd name="T37" fmla="*/ 536 h 2210"/>
                <a:gd name="T38" fmla="*/ 1895 w 2822"/>
                <a:gd name="T39" fmla="*/ 842 h 2210"/>
                <a:gd name="T40" fmla="*/ 1404 w 2822"/>
                <a:gd name="T41" fmla="*/ 842 h 2210"/>
                <a:gd name="T42" fmla="*/ 1895 w 2822"/>
                <a:gd name="T43" fmla="*/ 963 h 2210"/>
                <a:gd name="T44" fmla="*/ 1895 w 2822"/>
                <a:gd name="T45" fmla="*/ 1309 h 2210"/>
                <a:gd name="T46" fmla="*/ 1404 w 2822"/>
                <a:gd name="T47" fmla="*/ 1309 h 2210"/>
                <a:gd name="T48" fmla="*/ 1404 w 2822"/>
                <a:gd name="T49" fmla="*/ 963 h 2210"/>
                <a:gd name="T50" fmla="*/ 1895 w 2822"/>
                <a:gd name="T51" fmla="*/ 963 h 2210"/>
                <a:gd name="T52" fmla="*/ 2016 w 2822"/>
                <a:gd name="T53" fmla="*/ 536 h 2210"/>
                <a:gd name="T54" fmla="*/ 2536 w 2822"/>
                <a:gd name="T55" fmla="*/ 536 h 2210"/>
                <a:gd name="T56" fmla="*/ 2464 w 2822"/>
                <a:gd name="T57" fmla="*/ 842 h 2210"/>
                <a:gd name="T58" fmla="*/ 2016 w 2822"/>
                <a:gd name="T59" fmla="*/ 842 h 2210"/>
                <a:gd name="T60" fmla="*/ 2016 w 2822"/>
                <a:gd name="T61" fmla="*/ 536 h 2210"/>
                <a:gd name="T62" fmla="*/ 1282 w 2822"/>
                <a:gd name="T63" fmla="*/ 536 h 2210"/>
                <a:gd name="T64" fmla="*/ 1282 w 2822"/>
                <a:gd name="T65" fmla="*/ 842 h 2210"/>
                <a:gd name="T66" fmla="*/ 828 w 2822"/>
                <a:gd name="T67" fmla="*/ 842 h 2210"/>
                <a:gd name="T68" fmla="*/ 763 w 2822"/>
                <a:gd name="T69" fmla="*/ 536 h 2210"/>
                <a:gd name="T70" fmla="*/ 1282 w 2822"/>
                <a:gd name="T71" fmla="*/ 536 h 2210"/>
                <a:gd name="T72" fmla="*/ 854 w 2822"/>
                <a:gd name="T73" fmla="*/ 963 h 2210"/>
                <a:gd name="T74" fmla="*/ 1282 w 2822"/>
                <a:gd name="T75" fmla="*/ 963 h 2210"/>
                <a:gd name="T76" fmla="*/ 1282 w 2822"/>
                <a:gd name="T77" fmla="*/ 1309 h 2210"/>
                <a:gd name="T78" fmla="*/ 928 w 2822"/>
                <a:gd name="T79" fmla="*/ 1309 h 2210"/>
                <a:gd name="T80" fmla="*/ 854 w 2822"/>
                <a:gd name="T81" fmla="*/ 963 h 2210"/>
                <a:gd name="T82" fmla="*/ 2355 w 2822"/>
                <a:gd name="T83" fmla="*/ 1309 h 2210"/>
                <a:gd name="T84" fmla="*/ 2016 w 2822"/>
                <a:gd name="T85" fmla="*/ 1309 h 2210"/>
                <a:gd name="T86" fmla="*/ 2016 w 2822"/>
                <a:gd name="T87" fmla="*/ 963 h 2210"/>
                <a:gd name="T88" fmla="*/ 2436 w 2822"/>
                <a:gd name="T89" fmla="*/ 963 h 2210"/>
                <a:gd name="T90" fmla="*/ 2355 w 2822"/>
                <a:gd name="T91" fmla="*/ 1309 h 2210"/>
                <a:gd name="T92" fmla="*/ 1153 w 2822"/>
                <a:gd name="T93" fmla="*/ 1757 h 2210"/>
                <a:gd name="T94" fmla="*/ 927 w 2822"/>
                <a:gd name="T95" fmla="*/ 1984 h 2210"/>
                <a:gd name="T96" fmla="*/ 1153 w 2822"/>
                <a:gd name="T97" fmla="*/ 2210 h 2210"/>
                <a:gd name="T98" fmla="*/ 1379 w 2822"/>
                <a:gd name="T99" fmla="*/ 1984 h 2210"/>
                <a:gd name="T100" fmla="*/ 1153 w 2822"/>
                <a:gd name="T101" fmla="*/ 1757 h 2210"/>
                <a:gd name="T102" fmla="*/ 2126 w 2822"/>
                <a:gd name="T103" fmla="*/ 1757 h 2210"/>
                <a:gd name="T104" fmla="*/ 1900 w 2822"/>
                <a:gd name="T105" fmla="*/ 1984 h 2210"/>
                <a:gd name="T106" fmla="*/ 2126 w 2822"/>
                <a:gd name="T107" fmla="*/ 2210 h 2210"/>
                <a:gd name="T108" fmla="*/ 2353 w 2822"/>
                <a:gd name="T109" fmla="*/ 1984 h 2210"/>
                <a:gd name="T110" fmla="*/ 2126 w 2822"/>
                <a:gd name="T111" fmla="*/ 1757 h 2210"/>
                <a:gd name="T112" fmla="*/ 2126 w 2822"/>
                <a:gd name="T113" fmla="*/ 1757 h 2210"/>
                <a:gd name="T114" fmla="*/ 2126 w 2822"/>
                <a:gd name="T115" fmla="*/ 1757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22" h="2210">
                  <a:moveTo>
                    <a:pt x="2734" y="134"/>
                  </a:moveTo>
                  <a:cubicBezTo>
                    <a:pt x="2679" y="121"/>
                    <a:pt x="2625" y="155"/>
                    <a:pt x="2612" y="209"/>
                  </a:cubicBezTo>
                  <a:cubicBezTo>
                    <a:pt x="2583" y="333"/>
                    <a:pt x="2583" y="333"/>
                    <a:pt x="2583" y="333"/>
                  </a:cubicBezTo>
                  <a:cubicBezTo>
                    <a:pt x="720" y="333"/>
                    <a:pt x="720" y="333"/>
                    <a:pt x="720" y="333"/>
                  </a:cubicBezTo>
                  <a:cubicBezTo>
                    <a:pt x="666" y="80"/>
                    <a:pt x="666" y="80"/>
                    <a:pt x="666" y="80"/>
                  </a:cubicBezTo>
                  <a:cubicBezTo>
                    <a:pt x="656" y="33"/>
                    <a:pt x="615" y="0"/>
                    <a:pt x="567" y="0"/>
                  </a:cubicBezTo>
                  <a:cubicBezTo>
                    <a:pt x="101" y="0"/>
                    <a:pt x="101" y="0"/>
                    <a:pt x="101" y="0"/>
                  </a:cubicBezTo>
                  <a:cubicBezTo>
                    <a:pt x="45" y="0"/>
                    <a:pt x="0" y="45"/>
                    <a:pt x="0" y="101"/>
                  </a:cubicBezTo>
                  <a:cubicBezTo>
                    <a:pt x="0" y="157"/>
                    <a:pt x="45" y="203"/>
                    <a:pt x="101" y="203"/>
                  </a:cubicBezTo>
                  <a:cubicBezTo>
                    <a:pt x="485" y="203"/>
                    <a:pt x="485" y="203"/>
                    <a:pt x="485" y="203"/>
                  </a:cubicBezTo>
                  <a:cubicBezTo>
                    <a:pt x="746" y="1432"/>
                    <a:pt x="746" y="1432"/>
                    <a:pt x="746" y="1432"/>
                  </a:cubicBezTo>
                  <a:cubicBezTo>
                    <a:pt x="756" y="1478"/>
                    <a:pt x="798" y="1512"/>
                    <a:pt x="846" y="1512"/>
                  </a:cubicBezTo>
                  <a:cubicBezTo>
                    <a:pt x="2435" y="1512"/>
                    <a:pt x="2435" y="1512"/>
                    <a:pt x="2435" y="1512"/>
                  </a:cubicBezTo>
                  <a:cubicBezTo>
                    <a:pt x="2482" y="1512"/>
                    <a:pt x="2523" y="1479"/>
                    <a:pt x="2534" y="1433"/>
                  </a:cubicBezTo>
                  <a:cubicBezTo>
                    <a:pt x="2809" y="255"/>
                    <a:pt x="2809" y="255"/>
                    <a:pt x="2809" y="255"/>
                  </a:cubicBezTo>
                  <a:cubicBezTo>
                    <a:pt x="2822" y="201"/>
                    <a:pt x="2788" y="146"/>
                    <a:pt x="2734" y="134"/>
                  </a:cubicBezTo>
                  <a:close/>
                  <a:moveTo>
                    <a:pt x="1404" y="842"/>
                  </a:moveTo>
                  <a:cubicBezTo>
                    <a:pt x="1404" y="536"/>
                    <a:pt x="1404" y="536"/>
                    <a:pt x="1404" y="536"/>
                  </a:cubicBezTo>
                  <a:cubicBezTo>
                    <a:pt x="1895" y="536"/>
                    <a:pt x="1895" y="536"/>
                    <a:pt x="1895" y="536"/>
                  </a:cubicBezTo>
                  <a:cubicBezTo>
                    <a:pt x="1895" y="842"/>
                    <a:pt x="1895" y="842"/>
                    <a:pt x="1895" y="842"/>
                  </a:cubicBezTo>
                  <a:cubicBezTo>
                    <a:pt x="1404" y="842"/>
                    <a:pt x="1404" y="842"/>
                    <a:pt x="1404" y="842"/>
                  </a:cubicBezTo>
                  <a:close/>
                  <a:moveTo>
                    <a:pt x="1895" y="963"/>
                  </a:moveTo>
                  <a:cubicBezTo>
                    <a:pt x="1895" y="1309"/>
                    <a:pt x="1895" y="1309"/>
                    <a:pt x="1895" y="1309"/>
                  </a:cubicBezTo>
                  <a:cubicBezTo>
                    <a:pt x="1404" y="1309"/>
                    <a:pt x="1404" y="1309"/>
                    <a:pt x="1404" y="1309"/>
                  </a:cubicBezTo>
                  <a:cubicBezTo>
                    <a:pt x="1404" y="963"/>
                    <a:pt x="1404" y="963"/>
                    <a:pt x="1404" y="963"/>
                  </a:cubicBezTo>
                  <a:cubicBezTo>
                    <a:pt x="1895" y="963"/>
                    <a:pt x="1895" y="963"/>
                    <a:pt x="1895" y="963"/>
                  </a:cubicBezTo>
                  <a:close/>
                  <a:moveTo>
                    <a:pt x="2016" y="536"/>
                  </a:moveTo>
                  <a:cubicBezTo>
                    <a:pt x="2536" y="536"/>
                    <a:pt x="2536" y="536"/>
                    <a:pt x="2536" y="536"/>
                  </a:cubicBezTo>
                  <a:cubicBezTo>
                    <a:pt x="2464" y="842"/>
                    <a:pt x="2464" y="842"/>
                    <a:pt x="2464" y="842"/>
                  </a:cubicBezTo>
                  <a:cubicBezTo>
                    <a:pt x="2016" y="842"/>
                    <a:pt x="2016" y="842"/>
                    <a:pt x="2016" y="842"/>
                  </a:cubicBezTo>
                  <a:cubicBezTo>
                    <a:pt x="2016" y="536"/>
                    <a:pt x="2016" y="536"/>
                    <a:pt x="2016" y="536"/>
                  </a:cubicBezTo>
                  <a:close/>
                  <a:moveTo>
                    <a:pt x="1282" y="536"/>
                  </a:moveTo>
                  <a:cubicBezTo>
                    <a:pt x="1282" y="842"/>
                    <a:pt x="1282" y="842"/>
                    <a:pt x="1282" y="842"/>
                  </a:cubicBezTo>
                  <a:cubicBezTo>
                    <a:pt x="828" y="842"/>
                    <a:pt x="828" y="842"/>
                    <a:pt x="828" y="842"/>
                  </a:cubicBezTo>
                  <a:cubicBezTo>
                    <a:pt x="763" y="536"/>
                    <a:pt x="763" y="536"/>
                    <a:pt x="763" y="536"/>
                  </a:cubicBezTo>
                  <a:cubicBezTo>
                    <a:pt x="1282" y="536"/>
                    <a:pt x="1282" y="536"/>
                    <a:pt x="1282" y="536"/>
                  </a:cubicBezTo>
                  <a:close/>
                  <a:moveTo>
                    <a:pt x="854" y="963"/>
                  </a:moveTo>
                  <a:cubicBezTo>
                    <a:pt x="1282" y="963"/>
                    <a:pt x="1282" y="963"/>
                    <a:pt x="1282" y="963"/>
                  </a:cubicBezTo>
                  <a:cubicBezTo>
                    <a:pt x="1282" y="1309"/>
                    <a:pt x="1282" y="1309"/>
                    <a:pt x="1282" y="1309"/>
                  </a:cubicBezTo>
                  <a:cubicBezTo>
                    <a:pt x="928" y="1309"/>
                    <a:pt x="928" y="1309"/>
                    <a:pt x="928" y="1309"/>
                  </a:cubicBezTo>
                  <a:cubicBezTo>
                    <a:pt x="854" y="963"/>
                    <a:pt x="854" y="963"/>
                    <a:pt x="854" y="963"/>
                  </a:cubicBezTo>
                  <a:close/>
                  <a:moveTo>
                    <a:pt x="2355" y="1309"/>
                  </a:moveTo>
                  <a:cubicBezTo>
                    <a:pt x="2016" y="1309"/>
                    <a:pt x="2016" y="1309"/>
                    <a:pt x="2016" y="1309"/>
                  </a:cubicBezTo>
                  <a:cubicBezTo>
                    <a:pt x="2016" y="963"/>
                    <a:pt x="2016" y="963"/>
                    <a:pt x="2016" y="963"/>
                  </a:cubicBezTo>
                  <a:cubicBezTo>
                    <a:pt x="2436" y="963"/>
                    <a:pt x="2436" y="963"/>
                    <a:pt x="2436" y="963"/>
                  </a:cubicBezTo>
                  <a:cubicBezTo>
                    <a:pt x="2355" y="1309"/>
                    <a:pt x="2355" y="1309"/>
                    <a:pt x="2355" y="1309"/>
                  </a:cubicBezTo>
                  <a:close/>
                  <a:moveTo>
                    <a:pt x="1153" y="1757"/>
                  </a:moveTo>
                  <a:cubicBezTo>
                    <a:pt x="1028" y="1757"/>
                    <a:pt x="927" y="1859"/>
                    <a:pt x="927" y="1984"/>
                  </a:cubicBezTo>
                  <a:cubicBezTo>
                    <a:pt x="927" y="2109"/>
                    <a:pt x="1028" y="2210"/>
                    <a:pt x="1153" y="2210"/>
                  </a:cubicBezTo>
                  <a:cubicBezTo>
                    <a:pt x="1278" y="2210"/>
                    <a:pt x="1379" y="2109"/>
                    <a:pt x="1379" y="1984"/>
                  </a:cubicBezTo>
                  <a:cubicBezTo>
                    <a:pt x="1379" y="1859"/>
                    <a:pt x="1278" y="1757"/>
                    <a:pt x="1153" y="1757"/>
                  </a:cubicBezTo>
                  <a:close/>
                  <a:moveTo>
                    <a:pt x="2126" y="1757"/>
                  </a:moveTo>
                  <a:cubicBezTo>
                    <a:pt x="2001" y="1757"/>
                    <a:pt x="1900" y="1859"/>
                    <a:pt x="1900" y="1984"/>
                  </a:cubicBezTo>
                  <a:cubicBezTo>
                    <a:pt x="1900" y="2109"/>
                    <a:pt x="2001" y="2210"/>
                    <a:pt x="2126" y="2210"/>
                  </a:cubicBezTo>
                  <a:cubicBezTo>
                    <a:pt x="2251" y="2210"/>
                    <a:pt x="2353" y="2109"/>
                    <a:pt x="2353" y="1984"/>
                  </a:cubicBezTo>
                  <a:cubicBezTo>
                    <a:pt x="2353" y="1859"/>
                    <a:pt x="2251" y="1757"/>
                    <a:pt x="2126" y="1757"/>
                  </a:cubicBezTo>
                  <a:close/>
                  <a:moveTo>
                    <a:pt x="2126" y="1757"/>
                  </a:moveTo>
                  <a:cubicBezTo>
                    <a:pt x="2126" y="1757"/>
                    <a:pt x="2126" y="1757"/>
                    <a:pt x="2126" y="1757"/>
                  </a:cubicBezTo>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endParaRPr lang="zh-CN" altLang="en-US" sz="2400">
                <a:solidFill>
                  <a:schemeClr val="tx1">
                    <a:lumMod val="75000"/>
                    <a:lumOff val="25000"/>
                  </a:schemeClr>
                </a:solidFill>
                <a:cs typeface="+mn-ea"/>
                <a:sym typeface="+mn-lt"/>
              </a:endParaRPr>
            </a:p>
          </p:txBody>
        </p:sp>
      </p:grpSp>
      <p:grpSp>
        <p:nvGrpSpPr>
          <p:cNvPr id="13" name="组合 12"/>
          <p:cNvGrpSpPr/>
          <p:nvPr/>
        </p:nvGrpSpPr>
        <p:grpSpPr>
          <a:xfrm>
            <a:off x="4797407" y="2073775"/>
            <a:ext cx="812800" cy="812800"/>
            <a:chOff x="3383280" y="1615440"/>
            <a:chExt cx="609600" cy="609600"/>
          </a:xfrm>
        </p:grpSpPr>
        <p:sp>
          <p:nvSpPr>
            <p:cNvPr id="14" name="椭圆 13"/>
            <p:cNvSpPr/>
            <p:nvPr/>
          </p:nvSpPr>
          <p:spPr>
            <a:xfrm>
              <a:off x="3383280" y="1615440"/>
              <a:ext cx="609600" cy="609600"/>
            </a:xfrm>
            <a:prstGeom prst="ellipse">
              <a:avLst/>
            </a:prstGeom>
            <a:noFill/>
            <a:ln>
              <a:solidFill>
                <a:schemeClr val="accent2"/>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cs typeface="+mn-ea"/>
                <a:sym typeface="+mn-lt"/>
              </a:endParaRPr>
            </a:p>
          </p:txBody>
        </p:sp>
        <p:sp>
          <p:nvSpPr>
            <p:cNvPr id="15" name="Freeform 13"/>
            <p:cNvSpPr>
              <a:spLocks noEditPoints="1"/>
            </p:cNvSpPr>
            <p:nvPr/>
          </p:nvSpPr>
          <p:spPr bwMode="auto">
            <a:xfrm>
              <a:off x="3519488" y="1751013"/>
              <a:ext cx="338137" cy="338137"/>
            </a:xfrm>
            <a:custGeom>
              <a:avLst/>
              <a:gdLst>
                <a:gd name="T0" fmla="*/ 2767 w 3278"/>
                <a:gd name="T1" fmla="*/ 1785 h 3276"/>
                <a:gd name="T2" fmla="*/ 2897 w 3278"/>
                <a:gd name="T3" fmla="*/ 1239 h 3276"/>
                <a:gd name="T4" fmla="*/ 1639 w 3278"/>
                <a:gd name="T5" fmla="*/ 0 h 3276"/>
                <a:gd name="T6" fmla="*/ 381 w 3278"/>
                <a:gd name="T7" fmla="*/ 1239 h 3276"/>
                <a:gd name="T8" fmla="*/ 511 w 3278"/>
                <a:gd name="T9" fmla="*/ 1785 h 3276"/>
                <a:gd name="T10" fmla="*/ 0 w 3278"/>
                <a:gd name="T11" fmla="*/ 2657 h 3276"/>
                <a:gd name="T12" fmla="*/ 653 w 3278"/>
                <a:gd name="T13" fmla="*/ 2789 h 3276"/>
                <a:gd name="T14" fmla="*/ 1090 w 3278"/>
                <a:gd name="T15" fmla="*/ 3276 h 3276"/>
                <a:gd name="T16" fmla="*/ 1559 w 3278"/>
                <a:gd name="T17" fmla="*/ 2475 h 3276"/>
                <a:gd name="T18" fmla="*/ 1639 w 3278"/>
                <a:gd name="T19" fmla="*/ 2479 h 3276"/>
                <a:gd name="T20" fmla="*/ 1719 w 3278"/>
                <a:gd name="T21" fmla="*/ 2475 h 3276"/>
                <a:gd name="T22" fmla="*/ 2189 w 3278"/>
                <a:gd name="T23" fmla="*/ 3276 h 3276"/>
                <a:gd name="T24" fmla="*/ 2626 w 3278"/>
                <a:gd name="T25" fmla="*/ 2789 h 3276"/>
                <a:gd name="T26" fmla="*/ 3278 w 3278"/>
                <a:gd name="T27" fmla="*/ 2657 h 3276"/>
                <a:gd name="T28" fmla="*/ 2767 w 3278"/>
                <a:gd name="T29" fmla="*/ 1785 h 3276"/>
                <a:gd name="T30" fmla="*/ 1065 w 3278"/>
                <a:gd name="T31" fmla="*/ 2905 h 3276"/>
                <a:gd name="T32" fmla="*/ 760 w 3278"/>
                <a:gd name="T33" fmla="*/ 2612 h 3276"/>
                <a:gd name="T34" fmla="*/ 339 w 3278"/>
                <a:gd name="T35" fmla="*/ 2491 h 3276"/>
                <a:gd name="T36" fmla="*/ 636 w 3278"/>
                <a:gd name="T37" fmla="*/ 1985 h 3276"/>
                <a:gd name="T38" fmla="*/ 1337 w 3278"/>
                <a:gd name="T39" fmla="*/ 2441 h 3276"/>
                <a:gd name="T40" fmla="*/ 1065 w 3278"/>
                <a:gd name="T41" fmla="*/ 2905 h 3276"/>
                <a:gd name="T42" fmla="*/ 1639 w 3278"/>
                <a:gd name="T43" fmla="*/ 2253 h 3276"/>
                <a:gd name="T44" fmla="*/ 616 w 3278"/>
                <a:gd name="T45" fmla="*/ 1228 h 3276"/>
                <a:gd name="T46" fmla="*/ 1639 w 3278"/>
                <a:gd name="T47" fmla="*/ 203 h 3276"/>
                <a:gd name="T48" fmla="*/ 2662 w 3278"/>
                <a:gd name="T49" fmla="*/ 1228 h 3276"/>
                <a:gd name="T50" fmla="*/ 1639 w 3278"/>
                <a:gd name="T51" fmla="*/ 2253 h 3276"/>
                <a:gd name="T52" fmla="*/ 2518 w 3278"/>
                <a:gd name="T53" fmla="*/ 2612 h 3276"/>
                <a:gd name="T54" fmla="*/ 2213 w 3278"/>
                <a:gd name="T55" fmla="*/ 2905 h 3276"/>
                <a:gd name="T56" fmla="*/ 1941 w 3278"/>
                <a:gd name="T57" fmla="*/ 2442 h 3276"/>
                <a:gd name="T58" fmla="*/ 2642 w 3278"/>
                <a:gd name="T59" fmla="*/ 1985 h 3276"/>
                <a:gd name="T60" fmla="*/ 2939 w 3278"/>
                <a:gd name="T61" fmla="*/ 2492 h 3276"/>
                <a:gd name="T62" fmla="*/ 2518 w 3278"/>
                <a:gd name="T63" fmla="*/ 2612 h 3276"/>
                <a:gd name="T64" fmla="*/ 1639 w 3278"/>
                <a:gd name="T65" fmla="*/ 512 h 3276"/>
                <a:gd name="T66" fmla="*/ 922 w 3278"/>
                <a:gd name="T67" fmla="*/ 1229 h 3276"/>
                <a:gd name="T68" fmla="*/ 1639 w 3278"/>
                <a:gd name="T69" fmla="*/ 1945 h 3276"/>
                <a:gd name="T70" fmla="*/ 2356 w 3278"/>
                <a:gd name="T71" fmla="*/ 1229 h 3276"/>
                <a:gd name="T72" fmla="*/ 1639 w 3278"/>
                <a:gd name="T73" fmla="*/ 512 h 3276"/>
                <a:gd name="T74" fmla="*/ 1639 w 3278"/>
                <a:gd name="T75" fmla="*/ 1741 h 3276"/>
                <a:gd name="T76" fmla="*/ 1127 w 3278"/>
                <a:gd name="T77" fmla="*/ 1229 h 3276"/>
                <a:gd name="T78" fmla="*/ 1639 w 3278"/>
                <a:gd name="T79" fmla="*/ 717 h 3276"/>
                <a:gd name="T80" fmla="*/ 2151 w 3278"/>
                <a:gd name="T81" fmla="*/ 1229 h 3276"/>
                <a:gd name="T82" fmla="*/ 1639 w 3278"/>
                <a:gd name="T83" fmla="*/ 1741 h 3276"/>
                <a:gd name="T84" fmla="*/ 1639 w 3278"/>
                <a:gd name="T85" fmla="*/ 1741 h 3276"/>
                <a:gd name="T86" fmla="*/ 1639 w 3278"/>
                <a:gd name="T87" fmla="*/ 1741 h 3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78" h="3276">
                  <a:moveTo>
                    <a:pt x="2767" y="1785"/>
                  </a:moveTo>
                  <a:cubicBezTo>
                    <a:pt x="2850" y="1620"/>
                    <a:pt x="2897" y="1436"/>
                    <a:pt x="2897" y="1239"/>
                  </a:cubicBezTo>
                  <a:cubicBezTo>
                    <a:pt x="2897" y="555"/>
                    <a:pt x="2334" y="0"/>
                    <a:pt x="1639" y="0"/>
                  </a:cubicBezTo>
                  <a:cubicBezTo>
                    <a:pt x="944" y="0"/>
                    <a:pt x="381" y="555"/>
                    <a:pt x="381" y="1239"/>
                  </a:cubicBezTo>
                  <a:cubicBezTo>
                    <a:pt x="381" y="1436"/>
                    <a:pt x="428" y="1620"/>
                    <a:pt x="511" y="1785"/>
                  </a:cubicBezTo>
                  <a:cubicBezTo>
                    <a:pt x="0" y="2657"/>
                    <a:pt x="0" y="2657"/>
                    <a:pt x="0" y="2657"/>
                  </a:cubicBezTo>
                  <a:cubicBezTo>
                    <a:pt x="0" y="2657"/>
                    <a:pt x="324" y="2721"/>
                    <a:pt x="653" y="2789"/>
                  </a:cubicBezTo>
                  <a:cubicBezTo>
                    <a:pt x="872" y="3033"/>
                    <a:pt x="1090" y="3276"/>
                    <a:pt x="1090" y="3276"/>
                  </a:cubicBezTo>
                  <a:cubicBezTo>
                    <a:pt x="1559" y="2475"/>
                    <a:pt x="1559" y="2475"/>
                    <a:pt x="1559" y="2475"/>
                  </a:cubicBezTo>
                  <a:cubicBezTo>
                    <a:pt x="1586" y="2477"/>
                    <a:pt x="1612" y="2479"/>
                    <a:pt x="1639" y="2479"/>
                  </a:cubicBezTo>
                  <a:cubicBezTo>
                    <a:pt x="1666" y="2479"/>
                    <a:pt x="1692" y="2477"/>
                    <a:pt x="1719" y="2475"/>
                  </a:cubicBezTo>
                  <a:cubicBezTo>
                    <a:pt x="2189" y="3276"/>
                    <a:pt x="2189" y="3276"/>
                    <a:pt x="2189" y="3276"/>
                  </a:cubicBezTo>
                  <a:cubicBezTo>
                    <a:pt x="2189" y="3276"/>
                    <a:pt x="2407" y="3033"/>
                    <a:pt x="2626" y="2789"/>
                  </a:cubicBezTo>
                  <a:cubicBezTo>
                    <a:pt x="2954" y="2722"/>
                    <a:pt x="3278" y="2657"/>
                    <a:pt x="3278" y="2657"/>
                  </a:cubicBezTo>
                  <a:cubicBezTo>
                    <a:pt x="2767" y="1785"/>
                    <a:pt x="2767" y="1785"/>
                    <a:pt x="2767" y="1785"/>
                  </a:cubicBezTo>
                  <a:close/>
                  <a:moveTo>
                    <a:pt x="1065" y="2905"/>
                  </a:moveTo>
                  <a:cubicBezTo>
                    <a:pt x="1065" y="2905"/>
                    <a:pt x="908" y="2756"/>
                    <a:pt x="760" y="2612"/>
                  </a:cubicBezTo>
                  <a:cubicBezTo>
                    <a:pt x="550" y="2552"/>
                    <a:pt x="339" y="2491"/>
                    <a:pt x="339" y="2491"/>
                  </a:cubicBezTo>
                  <a:cubicBezTo>
                    <a:pt x="636" y="1985"/>
                    <a:pt x="636" y="1985"/>
                    <a:pt x="636" y="1985"/>
                  </a:cubicBezTo>
                  <a:cubicBezTo>
                    <a:pt x="807" y="2208"/>
                    <a:pt x="1052" y="2372"/>
                    <a:pt x="1337" y="2441"/>
                  </a:cubicBezTo>
                  <a:cubicBezTo>
                    <a:pt x="1065" y="2905"/>
                    <a:pt x="1065" y="2905"/>
                    <a:pt x="1065" y="2905"/>
                  </a:cubicBezTo>
                  <a:close/>
                  <a:moveTo>
                    <a:pt x="1639" y="2253"/>
                  </a:moveTo>
                  <a:cubicBezTo>
                    <a:pt x="1074" y="2253"/>
                    <a:pt x="616" y="1794"/>
                    <a:pt x="616" y="1228"/>
                  </a:cubicBezTo>
                  <a:cubicBezTo>
                    <a:pt x="616" y="662"/>
                    <a:pt x="1074" y="203"/>
                    <a:pt x="1639" y="203"/>
                  </a:cubicBezTo>
                  <a:cubicBezTo>
                    <a:pt x="2204" y="203"/>
                    <a:pt x="2662" y="662"/>
                    <a:pt x="2662" y="1228"/>
                  </a:cubicBezTo>
                  <a:cubicBezTo>
                    <a:pt x="2662" y="1794"/>
                    <a:pt x="2204" y="2253"/>
                    <a:pt x="1639" y="2253"/>
                  </a:cubicBezTo>
                  <a:close/>
                  <a:moveTo>
                    <a:pt x="2518" y="2612"/>
                  </a:moveTo>
                  <a:cubicBezTo>
                    <a:pt x="2370" y="2756"/>
                    <a:pt x="2213" y="2905"/>
                    <a:pt x="2213" y="2905"/>
                  </a:cubicBezTo>
                  <a:cubicBezTo>
                    <a:pt x="1941" y="2442"/>
                    <a:pt x="1941" y="2442"/>
                    <a:pt x="1941" y="2442"/>
                  </a:cubicBezTo>
                  <a:cubicBezTo>
                    <a:pt x="2226" y="2372"/>
                    <a:pt x="2471" y="2208"/>
                    <a:pt x="2642" y="1985"/>
                  </a:cubicBezTo>
                  <a:cubicBezTo>
                    <a:pt x="2939" y="2492"/>
                    <a:pt x="2939" y="2492"/>
                    <a:pt x="2939" y="2492"/>
                  </a:cubicBezTo>
                  <a:cubicBezTo>
                    <a:pt x="2939" y="2492"/>
                    <a:pt x="2728" y="2552"/>
                    <a:pt x="2518" y="2612"/>
                  </a:cubicBezTo>
                  <a:close/>
                  <a:moveTo>
                    <a:pt x="1639" y="512"/>
                  </a:moveTo>
                  <a:cubicBezTo>
                    <a:pt x="1243" y="512"/>
                    <a:pt x="922" y="833"/>
                    <a:pt x="922" y="1229"/>
                  </a:cubicBezTo>
                  <a:cubicBezTo>
                    <a:pt x="922" y="1624"/>
                    <a:pt x="1243" y="1945"/>
                    <a:pt x="1639" y="1945"/>
                  </a:cubicBezTo>
                  <a:cubicBezTo>
                    <a:pt x="2035" y="1945"/>
                    <a:pt x="2356" y="1624"/>
                    <a:pt x="2356" y="1229"/>
                  </a:cubicBezTo>
                  <a:cubicBezTo>
                    <a:pt x="2356" y="833"/>
                    <a:pt x="2035" y="512"/>
                    <a:pt x="1639" y="512"/>
                  </a:cubicBezTo>
                  <a:close/>
                  <a:moveTo>
                    <a:pt x="1639" y="1741"/>
                  </a:moveTo>
                  <a:cubicBezTo>
                    <a:pt x="1356" y="1741"/>
                    <a:pt x="1127" y="1511"/>
                    <a:pt x="1127" y="1229"/>
                  </a:cubicBezTo>
                  <a:cubicBezTo>
                    <a:pt x="1127" y="946"/>
                    <a:pt x="1356" y="717"/>
                    <a:pt x="1639" y="717"/>
                  </a:cubicBezTo>
                  <a:cubicBezTo>
                    <a:pt x="1922" y="717"/>
                    <a:pt x="2151" y="946"/>
                    <a:pt x="2151" y="1229"/>
                  </a:cubicBezTo>
                  <a:cubicBezTo>
                    <a:pt x="2151" y="1511"/>
                    <a:pt x="1922" y="1741"/>
                    <a:pt x="1639" y="1741"/>
                  </a:cubicBezTo>
                  <a:close/>
                  <a:moveTo>
                    <a:pt x="1639" y="1741"/>
                  </a:moveTo>
                  <a:cubicBezTo>
                    <a:pt x="1639" y="1741"/>
                    <a:pt x="1639" y="1741"/>
                    <a:pt x="1639" y="1741"/>
                  </a:cubicBezTo>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endParaRPr lang="zh-CN" altLang="en-US" sz="2400">
                <a:solidFill>
                  <a:schemeClr val="tx1">
                    <a:lumMod val="75000"/>
                    <a:lumOff val="25000"/>
                  </a:schemeClr>
                </a:solidFill>
                <a:cs typeface="+mn-ea"/>
                <a:sym typeface="+mn-lt"/>
              </a:endParaRPr>
            </a:p>
          </p:txBody>
        </p:sp>
      </p:grpSp>
      <p:grpSp>
        <p:nvGrpSpPr>
          <p:cNvPr id="16" name="组合 15"/>
          <p:cNvGrpSpPr/>
          <p:nvPr/>
        </p:nvGrpSpPr>
        <p:grpSpPr>
          <a:xfrm>
            <a:off x="9265920" y="3434080"/>
            <a:ext cx="812800" cy="812800"/>
            <a:chOff x="6865620" y="1615440"/>
            <a:chExt cx="609600" cy="609600"/>
          </a:xfrm>
        </p:grpSpPr>
        <p:sp>
          <p:nvSpPr>
            <p:cNvPr id="17" name="椭圆 16"/>
            <p:cNvSpPr/>
            <p:nvPr/>
          </p:nvSpPr>
          <p:spPr>
            <a:xfrm>
              <a:off x="6865620" y="1615440"/>
              <a:ext cx="609600" cy="609600"/>
            </a:xfrm>
            <a:prstGeom prst="ellipse">
              <a:avLst/>
            </a:prstGeom>
            <a:noFill/>
            <a:ln>
              <a:solidFill>
                <a:schemeClr val="accent1"/>
              </a:solid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cs typeface="+mn-ea"/>
                <a:sym typeface="+mn-lt"/>
              </a:endParaRPr>
            </a:p>
          </p:txBody>
        </p:sp>
        <p:sp>
          <p:nvSpPr>
            <p:cNvPr id="18" name="Freeform 17"/>
            <p:cNvSpPr>
              <a:spLocks noEditPoints="1"/>
            </p:cNvSpPr>
            <p:nvPr/>
          </p:nvSpPr>
          <p:spPr bwMode="auto">
            <a:xfrm>
              <a:off x="7026431" y="1780381"/>
              <a:ext cx="279400" cy="279400"/>
            </a:xfrm>
            <a:custGeom>
              <a:avLst/>
              <a:gdLst>
                <a:gd name="T0" fmla="*/ 1434 w 2867"/>
                <a:gd name="T1" fmla="*/ 205 h 2867"/>
                <a:gd name="T2" fmla="*/ 2662 w 2867"/>
                <a:gd name="T3" fmla="*/ 1434 h 2867"/>
                <a:gd name="T4" fmla="*/ 1434 w 2867"/>
                <a:gd name="T5" fmla="*/ 2662 h 2867"/>
                <a:gd name="T6" fmla="*/ 205 w 2867"/>
                <a:gd name="T7" fmla="*/ 1434 h 2867"/>
                <a:gd name="T8" fmla="*/ 1434 w 2867"/>
                <a:gd name="T9" fmla="*/ 205 h 2867"/>
                <a:gd name="T10" fmla="*/ 1434 w 2867"/>
                <a:gd name="T11" fmla="*/ 0 h 2867"/>
                <a:gd name="T12" fmla="*/ 0 w 2867"/>
                <a:gd name="T13" fmla="*/ 1434 h 2867"/>
                <a:gd name="T14" fmla="*/ 1434 w 2867"/>
                <a:gd name="T15" fmla="*/ 2867 h 2867"/>
                <a:gd name="T16" fmla="*/ 2867 w 2867"/>
                <a:gd name="T17" fmla="*/ 1434 h 2867"/>
                <a:gd name="T18" fmla="*/ 1434 w 2867"/>
                <a:gd name="T19" fmla="*/ 0 h 2867"/>
                <a:gd name="T20" fmla="*/ 1434 w 2867"/>
                <a:gd name="T21" fmla="*/ 0 h 2867"/>
                <a:gd name="T22" fmla="*/ 901 w 2867"/>
                <a:gd name="T23" fmla="*/ 573 h 2867"/>
                <a:gd name="T24" fmla="*/ 1341 w 2867"/>
                <a:gd name="T25" fmla="*/ 393 h 2867"/>
                <a:gd name="T26" fmla="*/ 2232 w 2867"/>
                <a:gd name="T27" fmla="*/ 737 h 2867"/>
                <a:gd name="T28" fmla="*/ 2212 w 2867"/>
                <a:gd name="T29" fmla="*/ 860 h 2867"/>
                <a:gd name="T30" fmla="*/ 2089 w 2867"/>
                <a:gd name="T31" fmla="*/ 840 h 2867"/>
                <a:gd name="T32" fmla="*/ 1399 w 2867"/>
                <a:gd name="T33" fmla="*/ 573 h 2867"/>
                <a:gd name="T34" fmla="*/ 1004 w 2867"/>
                <a:gd name="T35" fmla="*/ 717 h 2867"/>
                <a:gd name="T36" fmla="*/ 895 w 2867"/>
                <a:gd name="T37" fmla="*/ 702 h 2867"/>
                <a:gd name="T38" fmla="*/ 901 w 2867"/>
                <a:gd name="T39" fmla="*/ 573 h 2867"/>
                <a:gd name="T40" fmla="*/ 2253 w 2867"/>
                <a:gd name="T41" fmla="*/ 1106 h 2867"/>
                <a:gd name="T42" fmla="*/ 2314 w 2867"/>
                <a:gd name="T43" fmla="*/ 998 h 2867"/>
                <a:gd name="T44" fmla="*/ 2437 w 2867"/>
                <a:gd name="T45" fmla="*/ 1044 h 2867"/>
                <a:gd name="T46" fmla="*/ 2478 w 2867"/>
                <a:gd name="T47" fmla="*/ 1208 h 2867"/>
                <a:gd name="T48" fmla="*/ 2416 w 2867"/>
                <a:gd name="T49" fmla="*/ 1316 h 2867"/>
                <a:gd name="T50" fmla="*/ 2314 w 2867"/>
                <a:gd name="T51" fmla="*/ 1290 h 2867"/>
                <a:gd name="T52" fmla="*/ 2253 w 2867"/>
                <a:gd name="T53" fmla="*/ 1106 h 2867"/>
                <a:gd name="T54" fmla="*/ 942 w 2867"/>
                <a:gd name="T55" fmla="*/ 1925 h 2867"/>
                <a:gd name="T56" fmla="*/ 1434 w 2867"/>
                <a:gd name="T57" fmla="*/ 1843 h 2867"/>
                <a:gd name="T58" fmla="*/ 1925 w 2867"/>
                <a:gd name="T59" fmla="*/ 1925 h 2867"/>
                <a:gd name="T60" fmla="*/ 1843 w 2867"/>
                <a:gd name="T61" fmla="*/ 1434 h 2867"/>
                <a:gd name="T62" fmla="*/ 1925 w 2867"/>
                <a:gd name="T63" fmla="*/ 942 h 2867"/>
                <a:gd name="T64" fmla="*/ 1434 w 2867"/>
                <a:gd name="T65" fmla="*/ 1024 h 2867"/>
                <a:gd name="T66" fmla="*/ 942 w 2867"/>
                <a:gd name="T67" fmla="*/ 942 h 2867"/>
                <a:gd name="T68" fmla="*/ 1024 w 2867"/>
                <a:gd name="T69" fmla="*/ 1434 h 2867"/>
                <a:gd name="T70" fmla="*/ 942 w 2867"/>
                <a:gd name="T71" fmla="*/ 1925 h 2867"/>
                <a:gd name="T72" fmla="*/ 819 w 2867"/>
                <a:gd name="T73" fmla="*/ 2048 h 2867"/>
                <a:gd name="T74" fmla="*/ 819 w 2867"/>
                <a:gd name="T75" fmla="*/ 2048 h 2867"/>
                <a:gd name="T76" fmla="*/ 819 w 2867"/>
                <a:gd name="T77" fmla="*/ 2048 h 2867"/>
                <a:gd name="T78" fmla="*/ 819 w 2867"/>
                <a:gd name="T79" fmla="*/ 2048 h 2867"/>
                <a:gd name="T80" fmla="*/ 819 w 2867"/>
                <a:gd name="T81" fmla="*/ 819 h 2867"/>
                <a:gd name="T82" fmla="*/ 819 w 2867"/>
                <a:gd name="T83" fmla="*/ 819 h 2867"/>
                <a:gd name="T84" fmla="*/ 819 w 2867"/>
                <a:gd name="T85" fmla="*/ 819 h 2867"/>
                <a:gd name="T86" fmla="*/ 819 w 2867"/>
                <a:gd name="T87" fmla="*/ 819 h 2867"/>
                <a:gd name="T88" fmla="*/ 819 w 2867"/>
                <a:gd name="T89" fmla="*/ 819 h 2867"/>
                <a:gd name="T90" fmla="*/ 819 w 2867"/>
                <a:gd name="T91" fmla="*/ 819 h 2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67" h="2867">
                  <a:moveTo>
                    <a:pt x="1434" y="205"/>
                  </a:moveTo>
                  <a:cubicBezTo>
                    <a:pt x="2109" y="205"/>
                    <a:pt x="2662" y="758"/>
                    <a:pt x="2662" y="1434"/>
                  </a:cubicBezTo>
                  <a:cubicBezTo>
                    <a:pt x="2662" y="2109"/>
                    <a:pt x="2109" y="2662"/>
                    <a:pt x="1434" y="2662"/>
                  </a:cubicBezTo>
                  <a:cubicBezTo>
                    <a:pt x="758" y="2662"/>
                    <a:pt x="205" y="2109"/>
                    <a:pt x="205" y="1434"/>
                  </a:cubicBezTo>
                  <a:cubicBezTo>
                    <a:pt x="205" y="758"/>
                    <a:pt x="758" y="205"/>
                    <a:pt x="1434" y="205"/>
                  </a:cubicBezTo>
                  <a:moveTo>
                    <a:pt x="1434" y="0"/>
                  </a:moveTo>
                  <a:cubicBezTo>
                    <a:pt x="655" y="0"/>
                    <a:pt x="0" y="655"/>
                    <a:pt x="0" y="1434"/>
                  </a:cubicBezTo>
                  <a:cubicBezTo>
                    <a:pt x="0" y="2212"/>
                    <a:pt x="655" y="2867"/>
                    <a:pt x="1434" y="2867"/>
                  </a:cubicBezTo>
                  <a:cubicBezTo>
                    <a:pt x="2212" y="2867"/>
                    <a:pt x="2867" y="2232"/>
                    <a:pt x="2867" y="1434"/>
                  </a:cubicBezTo>
                  <a:cubicBezTo>
                    <a:pt x="2867" y="635"/>
                    <a:pt x="2232" y="0"/>
                    <a:pt x="1434" y="0"/>
                  </a:cubicBezTo>
                  <a:cubicBezTo>
                    <a:pt x="1434" y="0"/>
                    <a:pt x="1434" y="0"/>
                    <a:pt x="1434" y="0"/>
                  </a:cubicBezTo>
                  <a:close/>
                  <a:moveTo>
                    <a:pt x="901" y="573"/>
                  </a:moveTo>
                  <a:cubicBezTo>
                    <a:pt x="1030" y="479"/>
                    <a:pt x="1147" y="420"/>
                    <a:pt x="1341" y="393"/>
                  </a:cubicBezTo>
                  <a:cubicBezTo>
                    <a:pt x="1646" y="350"/>
                    <a:pt x="2037" y="463"/>
                    <a:pt x="2232" y="737"/>
                  </a:cubicBezTo>
                  <a:cubicBezTo>
                    <a:pt x="2266" y="784"/>
                    <a:pt x="2257" y="831"/>
                    <a:pt x="2212" y="860"/>
                  </a:cubicBezTo>
                  <a:cubicBezTo>
                    <a:pt x="2161" y="893"/>
                    <a:pt x="2118" y="881"/>
                    <a:pt x="2089" y="840"/>
                  </a:cubicBezTo>
                  <a:cubicBezTo>
                    <a:pt x="1938" y="625"/>
                    <a:pt x="1599" y="539"/>
                    <a:pt x="1399" y="573"/>
                  </a:cubicBezTo>
                  <a:cubicBezTo>
                    <a:pt x="1200" y="607"/>
                    <a:pt x="1116" y="650"/>
                    <a:pt x="1004" y="717"/>
                  </a:cubicBezTo>
                  <a:cubicBezTo>
                    <a:pt x="978" y="732"/>
                    <a:pt x="924" y="739"/>
                    <a:pt x="895" y="702"/>
                  </a:cubicBezTo>
                  <a:cubicBezTo>
                    <a:pt x="864" y="664"/>
                    <a:pt x="861" y="603"/>
                    <a:pt x="901" y="573"/>
                  </a:cubicBezTo>
                  <a:close/>
                  <a:moveTo>
                    <a:pt x="2253" y="1106"/>
                  </a:moveTo>
                  <a:cubicBezTo>
                    <a:pt x="2248" y="1050"/>
                    <a:pt x="2271" y="1012"/>
                    <a:pt x="2314" y="998"/>
                  </a:cubicBezTo>
                  <a:cubicBezTo>
                    <a:pt x="2362" y="982"/>
                    <a:pt x="2417" y="1004"/>
                    <a:pt x="2437" y="1044"/>
                  </a:cubicBezTo>
                  <a:cubicBezTo>
                    <a:pt x="2456" y="1082"/>
                    <a:pt x="2466" y="1140"/>
                    <a:pt x="2478" y="1208"/>
                  </a:cubicBezTo>
                  <a:cubicBezTo>
                    <a:pt x="2485" y="1249"/>
                    <a:pt x="2472" y="1310"/>
                    <a:pt x="2416" y="1316"/>
                  </a:cubicBezTo>
                  <a:cubicBezTo>
                    <a:pt x="2375" y="1320"/>
                    <a:pt x="2348" y="1324"/>
                    <a:pt x="2314" y="1290"/>
                  </a:cubicBezTo>
                  <a:cubicBezTo>
                    <a:pt x="2280" y="1256"/>
                    <a:pt x="2256" y="1147"/>
                    <a:pt x="2253" y="1106"/>
                  </a:cubicBezTo>
                  <a:close/>
                  <a:moveTo>
                    <a:pt x="942" y="1925"/>
                  </a:moveTo>
                  <a:cubicBezTo>
                    <a:pt x="1044" y="1884"/>
                    <a:pt x="1229" y="1843"/>
                    <a:pt x="1434" y="1843"/>
                  </a:cubicBezTo>
                  <a:cubicBezTo>
                    <a:pt x="1638" y="1843"/>
                    <a:pt x="1823" y="1884"/>
                    <a:pt x="1925" y="1925"/>
                  </a:cubicBezTo>
                  <a:cubicBezTo>
                    <a:pt x="1884" y="1823"/>
                    <a:pt x="1843" y="1638"/>
                    <a:pt x="1843" y="1434"/>
                  </a:cubicBezTo>
                  <a:cubicBezTo>
                    <a:pt x="1843" y="1229"/>
                    <a:pt x="1884" y="1044"/>
                    <a:pt x="1925" y="942"/>
                  </a:cubicBezTo>
                  <a:cubicBezTo>
                    <a:pt x="1823" y="983"/>
                    <a:pt x="1638" y="1024"/>
                    <a:pt x="1434" y="1024"/>
                  </a:cubicBezTo>
                  <a:cubicBezTo>
                    <a:pt x="1229" y="1024"/>
                    <a:pt x="1044" y="983"/>
                    <a:pt x="942" y="942"/>
                  </a:cubicBezTo>
                  <a:cubicBezTo>
                    <a:pt x="983" y="1044"/>
                    <a:pt x="1024" y="1229"/>
                    <a:pt x="1024" y="1434"/>
                  </a:cubicBezTo>
                  <a:cubicBezTo>
                    <a:pt x="1024" y="1638"/>
                    <a:pt x="983" y="1823"/>
                    <a:pt x="942" y="1925"/>
                  </a:cubicBezTo>
                  <a:close/>
                  <a:moveTo>
                    <a:pt x="819" y="2048"/>
                  </a:moveTo>
                  <a:cubicBezTo>
                    <a:pt x="819" y="2048"/>
                    <a:pt x="819" y="2048"/>
                    <a:pt x="819" y="2048"/>
                  </a:cubicBezTo>
                  <a:cubicBezTo>
                    <a:pt x="819" y="2048"/>
                    <a:pt x="819" y="2048"/>
                    <a:pt x="819" y="2048"/>
                  </a:cubicBezTo>
                  <a:cubicBezTo>
                    <a:pt x="819" y="2048"/>
                    <a:pt x="819" y="2048"/>
                    <a:pt x="819" y="2048"/>
                  </a:cubicBezTo>
                  <a:close/>
                  <a:moveTo>
                    <a:pt x="819" y="819"/>
                  </a:moveTo>
                  <a:cubicBezTo>
                    <a:pt x="819" y="819"/>
                    <a:pt x="819" y="819"/>
                    <a:pt x="819" y="819"/>
                  </a:cubicBezTo>
                  <a:cubicBezTo>
                    <a:pt x="819" y="819"/>
                    <a:pt x="819" y="819"/>
                    <a:pt x="819" y="819"/>
                  </a:cubicBezTo>
                  <a:cubicBezTo>
                    <a:pt x="819" y="819"/>
                    <a:pt x="819" y="819"/>
                    <a:pt x="819" y="819"/>
                  </a:cubicBezTo>
                  <a:close/>
                  <a:moveTo>
                    <a:pt x="819" y="819"/>
                  </a:moveTo>
                  <a:cubicBezTo>
                    <a:pt x="819" y="819"/>
                    <a:pt x="819" y="819"/>
                    <a:pt x="819" y="819"/>
                  </a:cubicBezTo>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endParaRPr lang="zh-CN" altLang="en-US" sz="2400">
                <a:solidFill>
                  <a:schemeClr val="tx1">
                    <a:lumMod val="75000"/>
                    <a:lumOff val="25000"/>
                  </a:schemeClr>
                </a:solidFill>
                <a:cs typeface="+mn-ea"/>
                <a:sym typeface="+mn-lt"/>
              </a:endParaRPr>
            </a:p>
          </p:txBody>
        </p:sp>
      </p:grpSp>
      <p:grpSp>
        <p:nvGrpSpPr>
          <p:cNvPr id="19" name="组合 18"/>
          <p:cNvGrpSpPr/>
          <p:nvPr/>
        </p:nvGrpSpPr>
        <p:grpSpPr>
          <a:xfrm>
            <a:off x="1222140" y="4501938"/>
            <a:ext cx="2395147" cy="1608243"/>
            <a:chOff x="7784055" y="1622396"/>
            <a:chExt cx="1796360" cy="1206182"/>
          </a:xfrm>
        </p:grpSpPr>
        <p:sp>
          <p:nvSpPr>
            <p:cNvPr id="20" name="矩形 19"/>
            <p:cNvSpPr/>
            <p:nvPr/>
          </p:nvSpPr>
          <p:spPr>
            <a:xfrm>
              <a:off x="7924725" y="1622396"/>
              <a:ext cx="156079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accent1"/>
                  </a:solidFill>
                  <a:cs typeface="+mn-ea"/>
                  <a:sym typeface="+mn-lt"/>
                </a:rPr>
                <a:t>2015</a:t>
              </a:r>
              <a:endParaRPr lang="zh-CN" altLang="en-US" sz="2400" dirty="0">
                <a:solidFill>
                  <a:schemeClr val="accent1"/>
                </a:solidFill>
                <a:cs typeface="+mn-ea"/>
                <a:sym typeface="+mn-lt"/>
              </a:endParaRPr>
            </a:p>
          </p:txBody>
        </p:sp>
        <p:sp>
          <p:nvSpPr>
            <p:cNvPr id="21" name="文本框 20"/>
            <p:cNvSpPr txBox="1"/>
            <p:nvPr/>
          </p:nvSpPr>
          <p:spPr bwMode="auto">
            <a:xfrm>
              <a:off x="7784055" y="2205330"/>
              <a:ext cx="1796360"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nSpc>
                  <a:spcPct val="100000"/>
                </a:lnSpc>
              </a:pPr>
              <a:r>
                <a:rPr lang="zh-CN" altLang="en-US" sz="1600" dirty="0">
                  <a:solidFill>
                    <a:schemeClr val="tx1">
                      <a:lumMod val="75000"/>
                      <a:lumOff val="25000"/>
                    </a:schemeClr>
                  </a:solidFill>
                  <a:latin typeface="+mn-lt"/>
                  <a:ea typeface="+mn-ea"/>
                  <a:cs typeface="+mn-ea"/>
                  <a:sym typeface="+mn-lt"/>
                </a:rPr>
                <a:t>在此录入上述图表的描述说明，在此录入上述图表的描述说明。</a:t>
              </a:r>
            </a:p>
          </p:txBody>
        </p:sp>
        <p:sp>
          <p:nvSpPr>
            <p:cNvPr id="22" name="文本框 21"/>
            <p:cNvSpPr txBox="1">
              <a:spLocks noChangeArrowheads="1"/>
            </p:cNvSpPr>
            <p:nvPr/>
          </p:nvSpPr>
          <p:spPr bwMode="auto">
            <a:xfrm>
              <a:off x="7924725" y="1910525"/>
              <a:ext cx="1560798"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ts val="1200"/>
                </a:lnSpc>
                <a:defRPr sz="8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gn="ctr">
                <a:lnSpc>
                  <a:spcPct val="100000"/>
                </a:lnSpc>
              </a:pPr>
              <a:r>
                <a:rPr lang="zh-CN" altLang="en-US" sz="2000" b="1" dirty="0">
                  <a:solidFill>
                    <a:schemeClr val="accent1"/>
                  </a:solidFill>
                  <a:latin typeface="+mn-lt"/>
                  <a:ea typeface="+mn-ea"/>
                  <a:cs typeface="+mn-ea"/>
                  <a:sym typeface="+mn-lt"/>
                </a:rPr>
                <a:t>添加标题</a:t>
              </a:r>
            </a:p>
          </p:txBody>
        </p:sp>
      </p:grpSp>
      <p:grpSp>
        <p:nvGrpSpPr>
          <p:cNvPr id="23" name="组合 22"/>
          <p:cNvGrpSpPr/>
          <p:nvPr/>
        </p:nvGrpSpPr>
        <p:grpSpPr>
          <a:xfrm>
            <a:off x="8433467" y="4368800"/>
            <a:ext cx="2466267" cy="1718342"/>
            <a:chOff x="7769888" y="1622396"/>
            <a:chExt cx="1849700" cy="1288756"/>
          </a:xfrm>
        </p:grpSpPr>
        <p:sp>
          <p:nvSpPr>
            <p:cNvPr id="24" name="矩形 23"/>
            <p:cNvSpPr/>
            <p:nvPr/>
          </p:nvSpPr>
          <p:spPr>
            <a:xfrm>
              <a:off x="7769889" y="1622396"/>
              <a:ext cx="184969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smtClean="0">
                  <a:solidFill>
                    <a:schemeClr val="accent1"/>
                  </a:solidFill>
                  <a:cs typeface="+mn-ea"/>
                  <a:sym typeface="+mn-lt"/>
                </a:rPr>
                <a:t>20XX</a:t>
              </a:r>
              <a:endParaRPr lang="zh-CN" altLang="en-US" sz="2400" dirty="0">
                <a:solidFill>
                  <a:schemeClr val="accent1"/>
                </a:solidFill>
                <a:cs typeface="+mn-ea"/>
                <a:sym typeface="+mn-lt"/>
              </a:endParaRPr>
            </a:p>
          </p:txBody>
        </p:sp>
        <p:sp>
          <p:nvSpPr>
            <p:cNvPr id="25" name="文本框 24"/>
            <p:cNvSpPr txBox="1"/>
            <p:nvPr/>
          </p:nvSpPr>
          <p:spPr bwMode="auto">
            <a:xfrm>
              <a:off x="7769888" y="2287904"/>
              <a:ext cx="1849700"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nSpc>
                  <a:spcPct val="100000"/>
                </a:lnSpc>
              </a:pPr>
              <a:r>
                <a:rPr lang="zh-CN" altLang="en-US" sz="1600" dirty="0">
                  <a:solidFill>
                    <a:schemeClr val="tx1">
                      <a:lumMod val="75000"/>
                      <a:lumOff val="25000"/>
                    </a:schemeClr>
                  </a:solidFill>
                  <a:latin typeface="+mn-lt"/>
                  <a:ea typeface="+mn-ea"/>
                  <a:cs typeface="+mn-ea"/>
                  <a:sym typeface="+mn-lt"/>
                </a:rPr>
                <a:t>在此录入上述图表的描述说明，在此录入上述图表的描述说明。</a:t>
              </a:r>
            </a:p>
          </p:txBody>
        </p:sp>
        <p:sp>
          <p:nvSpPr>
            <p:cNvPr id="26" name="文本框 24"/>
            <p:cNvSpPr txBox="1">
              <a:spLocks noChangeArrowheads="1"/>
            </p:cNvSpPr>
            <p:nvPr/>
          </p:nvSpPr>
          <p:spPr bwMode="auto">
            <a:xfrm>
              <a:off x="7769888" y="1938916"/>
              <a:ext cx="184970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ts val="1200"/>
                </a:lnSpc>
                <a:defRPr sz="8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gn="ctr">
                <a:lnSpc>
                  <a:spcPct val="100000"/>
                </a:lnSpc>
              </a:pPr>
              <a:r>
                <a:rPr lang="zh-CN" altLang="en-US" sz="2000" b="1" dirty="0">
                  <a:solidFill>
                    <a:schemeClr val="accent1"/>
                  </a:solidFill>
                  <a:latin typeface="+mn-lt"/>
                  <a:ea typeface="+mn-ea"/>
                  <a:cs typeface="+mn-ea"/>
                  <a:sym typeface="+mn-lt"/>
                </a:rPr>
                <a:t>添加标题</a:t>
              </a:r>
            </a:p>
          </p:txBody>
        </p:sp>
      </p:grpSp>
      <p:grpSp>
        <p:nvGrpSpPr>
          <p:cNvPr id="27" name="组合 26"/>
          <p:cNvGrpSpPr/>
          <p:nvPr/>
        </p:nvGrpSpPr>
        <p:grpSpPr>
          <a:xfrm>
            <a:off x="2398464" y="1730937"/>
            <a:ext cx="2216848" cy="1574026"/>
            <a:chOff x="7465441" y="1607156"/>
            <a:chExt cx="1662636" cy="1180519"/>
          </a:xfrm>
        </p:grpSpPr>
        <p:sp>
          <p:nvSpPr>
            <p:cNvPr id="28" name="矩形 27"/>
            <p:cNvSpPr/>
            <p:nvPr/>
          </p:nvSpPr>
          <p:spPr>
            <a:xfrm>
              <a:off x="7465441" y="1607156"/>
              <a:ext cx="157239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accent2"/>
                  </a:solidFill>
                  <a:cs typeface="+mn-ea"/>
                  <a:sym typeface="+mn-lt"/>
                </a:rPr>
                <a:t>2016</a:t>
              </a:r>
              <a:endParaRPr lang="zh-CN" altLang="en-US" sz="2400" dirty="0">
                <a:solidFill>
                  <a:schemeClr val="accent2"/>
                </a:solidFill>
                <a:cs typeface="+mn-ea"/>
                <a:sym typeface="+mn-lt"/>
              </a:endParaRPr>
            </a:p>
          </p:txBody>
        </p:sp>
        <p:sp>
          <p:nvSpPr>
            <p:cNvPr id="29" name="文本框 28"/>
            <p:cNvSpPr txBox="1"/>
            <p:nvPr/>
          </p:nvSpPr>
          <p:spPr bwMode="auto">
            <a:xfrm>
              <a:off x="7465444" y="2164428"/>
              <a:ext cx="1662633" cy="623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nSpc>
                  <a:spcPct val="100000"/>
                </a:lnSpc>
              </a:pPr>
              <a:r>
                <a:rPr lang="zh-CN" altLang="en-US" sz="1600" dirty="0">
                  <a:solidFill>
                    <a:schemeClr val="tx1">
                      <a:lumMod val="75000"/>
                      <a:lumOff val="25000"/>
                    </a:schemeClr>
                  </a:solidFill>
                  <a:latin typeface="+mn-lt"/>
                  <a:ea typeface="+mn-ea"/>
                  <a:cs typeface="+mn-ea"/>
                  <a:sym typeface="+mn-lt"/>
                </a:rPr>
                <a:t>在此录入上述图表的描述说明，在此录入上述图表的描述说明。</a:t>
              </a:r>
            </a:p>
          </p:txBody>
        </p:sp>
        <p:sp>
          <p:nvSpPr>
            <p:cNvPr id="30" name="文本框 24"/>
            <p:cNvSpPr txBox="1">
              <a:spLocks noChangeArrowheads="1"/>
            </p:cNvSpPr>
            <p:nvPr/>
          </p:nvSpPr>
          <p:spPr bwMode="auto">
            <a:xfrm>
              <a:off x="7465443" y="1888755"/>
              <a:ext cx="166263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ts val="1200"/>
                </a:lnSpc>
                <a:defRPr sz="8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gn="ctr">
                <a:lnSpc>
                  <a:spcPct val="100000"/>
                </a:lnSpc>
              </a:pPr>
              <a:r>
                <a:rPr lang="zh-CN" altLang="en-US" sz="2000" b="1" dirty="0">
                  <a:solidFill>
                    <a:schemeClr val="accent2"/>
                  </a:solidFill>
                  <a:latin typeface="+mn-lt"/>
                  <a:ea typeface="+mn-ea"/>
                  <a:cs typeface="+mn-ea"/>
                  <a:sym typeface="+mn-lt"/>
                </a:rPr>
                <a:t>添加标题</a:t>
              </a:r>
            </a:p>
          </p:txBody>
        </p:sp>
      </p:grpSp>
      <p:grpSp>
        <p:nvGrpSpPr>
          <p:cNvPr id="31" name="组合 30"/>
          <p:cNvGrpSpPr/>
          <p:nvPr/>
        </p:nvGrpSpPr>
        <p:grpSpPr>
          <a:xfrm>
            <a:off x="7628104" y="1616277"/>
            <a:ext cx="2224765" cy="1545810"/>
            <a:chOff x="6739091" y="1622396"/>
            <a:chExt cx="1668574" cy="1159357"/>
          </a:xfrm>
        </p:grpSpPr>
        <p:sp>
          <p:nvSpPr>
            <p:cNvPr id="32" name="矩形 31"/>
            <p:cNvSpPr/>
            <p:nvPr/>
          </p:nvSpPr>
          <p:spPr>
            <a:xfrm>
              <a:off x="6739091" y="1622396"/>
              <a:ext cx="166857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smtClean="0">
                  <a:solidFill>
                    <a:schemeClr val="accent2"/>
                  </a:solidFill>
                  <a:cs typeface="+mn-ea"/>
                  <a:sym typeface="+mn-lt"/>
                </a:rPr>
                <a:t>2019</a:t>
              </a:r>
              <a:endParaRPr lang="zh-CN" altLang="en-US" sz="2400" dirty="0">
                <a:solidFill>
                  <a:schemeClr val="accent2"/>
                </a:solidFill>
                <a:cs typeface="+mn-ea"/>
                <a:sym typeface="+mn-lt"/>
              </a:endParaRPr>
            </a:p>
          </p:txBody>
        </p:sp>
        <p:sp>
          <p:nvSpPr>
            <p:cNvPr id="33" name="文本框 32"/>
            <p:cNvSpPr txBox="1"/>
            <p:nvPr/>
          </p:nvSpPr>
          <p:spPr bwMode="auto">
            <a:xfrm>
              <a:off x="6739091" y="2158506"/>
              <a:ext cx="1668573" cy="623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nSpc>
                  <a:spcPct val="100000"/>
                </a:lnSpc>
              </a:pPr>
              <a:r>
                <a:rPr lang="zh-CN" altLang="en-US" sz="1600" dirty="0">
                  <a:solidFill>
                    <a:schemeClr val="tx1">
                      <a:lumMod val="75000"/>
                      <a:lumOff val="25000"/>
                    </a:schemeClr>
                  </a:solidFill>
                  <a:latin typeface="+mn-lt"/>
                  <a:ea typeface="+mn-ea"/>
                  <a:cs typeface="+mn-ea"/>
                  <a:sym typeface="+mn-lt"/>
                </a:rPr>
                <a:t>在此录入上述图表的描述说明，在此录入上述图表的描述说明。</a:t>
              </a:r>
            </a:p>
          </p:txBody>
        </p:sp>
        <p:sp>
          <p:nvSpPr>
            <p:cNvPr id="34" name="文本框 24"/>
            <p:cNvSpPr txBox="1">
              <a:spLocks noChangeArrowheads="1"/>
            </p:cNvSpPr>
            <p:nvPr/>
          </p:nvSpPr>
          <p:spPr bwMode="auto">
            <a:xfrm>
              <a:off x="6739092" y="1877869"/>
              <a:ext cx="166857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ts val="1200"/>
                </a:lnSpc>
                <a:defRPr sz="8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gn="ctr">
                <a:lnSpc>
                  <a:spcPct val="100000"/>
                </a:lnSpc>
              </a:pPr>
              <a:r>
                <a:rPr lang="zh-CN" altLang="en-US" sz="2000" b="1" dirty="0">
                  <a:solidFill>
                    <a:schemeClr val="accent2"/>
                  </a:solidFill>
                  <a:latin typeface="+mn-lt"/>
                  <a:ea typeface="+mn-ea"/>
                  <a:cs typeface="+mn-ea"/>
                  <a:sym typeface="+mn-lt"/>
                </a:rPr>
                <a:t>添加标题</a:t>
              </a:r>
            </a:p>
          </p:txBody>
        </p:sp>
      </p:grpSp>
      <p:sp>
        <p:nvSpPr>
          <p:cNvPr id="35" name="椭圆 34"/>
          <p:cNvSpPr/>
          <p:nvPr/>
        </p:nvSpPr>
        <p:spPr>
          <a:xfrm>
            <a:off x="4460240" y="5173980"/>
            <a:ext cx="543560" cy="543560"/>
          </a:xfrm>
          <a:prstGeom prst="ellipse">
            <a:avLst/>
          </a:prstGeom>
          <a:solidFill>
            <a:schemeClr val="accent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cs typeface="+mn-ea"/>
              <a:sym typeface="+mn-lt"/>
            </a:endParaRPr>
          </a:p>
        </p:txBody>
      </p:sp>
      <p:sp>
        <p:nvSpPr>
          <p:cNvPr id="36" name="椭圆 35"/>
          <p:cNvSpPr/>
          <p:nvPr/>
        </p:nvSpPr>
        <p:spPr>
          <a:xfrm>
            <a:off x="6631940" y="4323080"/>
            <a:ext cx="238760" cy="238760"/>
          </a:xfrm>
          <a:prstGeom prst="ellipse">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cs typeface="+mn-ea"/>
              <a:sym typeface="+mn-lt"/>
            </a:endParaRPr>
          </a:p>
        </p:txBody>
      </p:sp>
      <p:sp>
        <p:nvSpPr>
          <p:cNvPr id="37" name="椭圆 36"/>
          <p:cNvSpPr/>
          <p:nvPr/>
        </p:nvSpPr>
        <p:spPr>
          <a:xfrm>
            <a:off x="5837909" y="3809576"/>
            <a:ext cx="447040" cy="447040"/>
          </a:xfrm>
          <a:prstGeom prst="ellipse">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cs typeface="+mn-ea"/>
              <a:sym typeface="+mn-lt"/>
            </a:endParaRPr>
          </a:p>
        </p:txBody>
      </p:sp>
      <p:sp>
        <p:nvSpPr>
          <p:cNvPr id="38" name="椭圆 37"/>
          <p:cNvSpPr/>
          <p:nvPr/>
        </p:nvSpPr>
        <p:spPr>
          <a:xfrm>
            <a:off x="7152640" y="5110480"/>
            <a:ext cx="391160" cy="391160"/>
          </a:xfrm>
          <a:prstGeom prst="ellipse">
            <a:avLst/>
          </a:prstGeom>
          <a:solidFill>
            <a:schemeClr val="accent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cs typeface="+mn-ea"/>
              <a:sym typeface="+mn-lt"/>
            </a:endParaRPr>
          </a:p>
        </p:txBody>
      </p:sp>
      <p:sp>
        <p:nvSpPr>
          <p:cNvPr id="39" name="椭圆 38"/>
          <p:cNvSpPr/>
          <p:nvPr/>
        </p:nvSpPr>
        <p:spPr>
          <a:xfrm>
            <a:off x="7863840" y="3497580"/>
            <a:ext cx="238760" cy="238760"/>
          </a:xfrm>
          <a:prstGeom prst="ellipse">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cs typeface="+mn-ea"/>
              <a:sym typeface="+mn-lt"/>
            </a:endParaRPr>
          </a:p>
        </p:txBody>
      </p:sp>
      <p:sp>
        <p:nvSpPr>
          <p:cNvPr id="40" name="椭圆 39"/>
          <p:cNvSpPr/>
          <p:nvPr/>
        </p:nvSpPr>
        <p:spPr>
          <a:xfrm>
            <a:off x="4709725" y="3981872"/>
            <a:ext cx="305648" cy="305648"/>
          </a:xfrm>
          <a:prstGeom prst="ellipse">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cs typeface="+mn-ea"/>
              <a:sym typeface="+mn-lt"/>
            </a:endParaRPr>
          </a:p>
        </p:txBody>
      </p:sp>
      <p:sp>
        <p:nvSpPr>
          <p:cNvPr id="41" name="Text Placeholder 1"/>
          <p:cNvSpPr txBox="1">
            <a:spLocks/>
          </p:cNvSpPr>
          <p:nvPr>
            <p:custDataLst>
              <p:tags r:id="rId1"/>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42" name="Text Placeholder 2"/>
          <p:cNvSpPr txBox="1">
            <a:spLocks/>
          </p:cNvSpPr>
          <p:nvPr>
            <p:custDataLst>
              <p:tags r:id="rId2"/>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327571023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000"/>
                                            <p:tgtEl>
                                              <p:spTgt spid="2"/>
                                            </p:tgtEl>
                                          </p:cBhvr>
                                        </p:animEffect>
                                      </p:childTnLst>
                                    </p:cTn>
                                  </p:par>
                                  <p:par>
                                    <p:cTn id="8" presetID="2" presetClass="entr" presetSubtype="4" fill="hold" grpId="0" nodeType="withEffect" p14:presetBounceEnd="46000">
                                      <p:stCondLst>
                                        <p:cond delay="200"/>
                                      </p:stCondLst>
                                      <p:childTnLst>
                                        <p:set>
                                          <p:cBhvr>
                                            <p:cTn id="9" dur="1" fill="hold">
                                              <p:stCondLst>
                                                <p:cond delay="0"/>
                                              </p:stCondLst>
                                            </p:cTn>
                                            <p:tgtEl>
                                              <p:spTgt spid="35"/>
                                            </p:tgtEl>
                                            <p:attrNameLst>
                                              <p:attrName>style.visibility</p:attrName>
                                            </p:attrNameLst>
                                          </p:cBhvr>
                                          <p:to>
                                            <p:strVal val="visible"/>
                                          </p:to>
                                        </p:set>
                                        <p:anim calcmode="lin" valueType="num" p14:bounceEnd="46000">
                                          <p:cBhvr additive="base">
                                            <p:cTn id="10" dur="2500" fill="hold"/>
                                            <p:tgtEl>
                                              <p:spTgt spid="35"/>
                                            </p:tgtEl>
                                            <p:attrNameLst>
                                              <p:attrName>ppt_x</p:attrName>
                                            </p:attrNameLst>
                                          </p:cBhvr>
                                          <p:tavLst>
                                            <p:tav tm="0">
                                              <p:val>
                                                <p:strVal val="#ppt_x"/>
                                              </p:val>
                                            </p:tav>
                                            <p:tav tm="100000">
                                              <p:val>
                                                <p:strVal val="#ppt_x"/>
                                              </p:val>
                                            </p:tav>
                                          </p:tavLst>
                                        </p:anim>
                                        <p:anim calcmode="lin" valueType="num" p14:bounceEnd="46000">
                                          <p:cBhvr additive="base">
                                            <p:cTn id="11" dur="2500" fill="hold"/>
                                            <p:tgtEl>
                                              <p:spTgt spid="35"/>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46000">
                                      <p:stCondLst>
                                        <p:cond delay="300"/>
                                      </p:stCondLst>
                                      <p:childTnLst>
                                        <p:set>
                                          <p:cBhvr>
                                            <p:cTn id="13" dur="1" fill="hold">
                                              <p:stCondLst>
                                                <p:cond delay="0"/>
                                              </p:stCondLst>
                                            </p:cTn>
                                            <p:tgtEl>
                                              <p:spTgt spid="40"/>
                                            </p:tgtEl>
                                            <p:attrNameLst>
                                              <p:attrName>style.visibility</p:attrName>
                                            </p:attrNameLst>
                                          </p:cBhvr>
                                          <p:to>
                                            <p:strVal val="visible"/>
                                          </p:to>
                                        </p:set>
                                        <p:anim calcmode="lin" valueType="num" p14:bounceEnd="46000">
                                          <p:cBhvr additive="base">
                                            <p:cTn id="14" dur="2500" fill="hold"/>
                                            <p:tgtEl>
                                              <p:spTgt spid="40"/>
                                            </p:tgtEl>
                                            <p:attrNameLst>
                                              <p:attrName>ppt_x</p:attrName>
                                            </p:attrNameLst>
                                          </p:cBhvr>
                                          <p:tavLst>
                                            <p:tav tm="0">
                                              <p:val>
                                                <p:strVal val="#ppt_x"/>
                                              </p:val>
                                            </p:tav>
                                            <p:tav tm="100000">
                                              <p:val>
                                                <p:strVal val="#ppt_x"/>
                                              </p:val>
                                            </p:tav>
                                          </p:tavLst>
                                        </p:anim>
                                        <p:anim calcmode="lin" valueType="num" p14:bounceEnd="46000">
                                          <p:cBhvr additive="base">
                                            <p:cTn id="15" dur="2500" fill="hold"/>
                                            <p:tgtEl>
                                              <p:spTgt spid="40"/>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14:presetBounceEnd="46000">
                                      <p:stCondLst>
                                        <p:cond delay="200"/>
                                      </p:stCondLst>
                                      <p:childTnLst>
                                        <p:set>
                                          <p:cBhvr>
                                            <p:cTn id="17" dur="1" fill="hold">
                                              <p:stCondLst>
                                                <p:cond delay="0"/>
                                              </p:stCondLst>
                                            </p:cTn>
                                            <p:tgtEl>
                                              <p:spTgt spid="37"/>
                                            </p:tgtEl>
                                            <p:attrNameLst>
                                              <p:attrName>style.visibility</p:attrName>
                                            </p:attrNameLst>
                                          </p:cBhvr>
                                          <p:to>
                                            <p:strVal val="visible"/>
                                          </p:to>
                                        </p:set>
                                        <p:anim calcmode="lin" valueType="num" p14:bounceEnd="46000">
                                          <p:cBhvr additive="base">
                                            <p:cTn id="18" dur="2500" fill="hold"/>
                                            <p:tgtEl>
                                              <p:spTgt spid="37"/>
                                            </p:tgtEl>
                                            <p:attrNameLst>
                                              <p:attrName>ppt_x</p:attrName>
                                            </p:attrNameLst>
                                          </p:cBhvr>
                                          <p:tavLst>
                                            <p:tav tm="0">
                                              <p:val>
                                                <p:strVal val="#ppt_x"/>
                                              </p:val>
                                            </p:tav>
                                            <p:tav tm="100000">
                                              <p:val>
                                                <p:strVal val="#ppt_x"/>
                                              </p:val>
                                            </p:tav>
                                          </p:tavLst>
                                        </p:anim>
                                        <p:anim calcmode="lin" valueType="num" p14:bounceEnd="46000">
                                          <p:cBhvr additive="base">
                                            <p:cTn id="19" dur="2500" fill="hold"/>
                                            <p:tgtEl>
                                              <p:spTgt spid="37"/>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14:presetBounceEnd="46000">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14:bounceEnd="46000">
                                          <p:cBhvr additive="base">
                                            <p:cTn id="22" dur="2500" fill="hold"/>
                                            <p:tgtEl>
                                              <p:spTgt spid="36"/>
                                            </p:tgtEl>
                                            <p:attrNameLst>
                                              <p:attrName>ppt_x</p:attrName>
                                            </p:attrNameLst>
                                          </p:cBhvr>
                                          <p:tavLst>
                                            <p:tav tm="0">
                                              <p:val>
                                                <p:strVal val="#ppt_x"/>
                                              </p:val>
                                            </p:tav>
                                            <p:tav tm="100000">
                                              <p:val>
                                                <p:strVal val="#ppt_x"/>
                                              </p:val>
                                            </p:tav>
                                          </p:tavLst>
                                        </p:anim>
                                        <p:anim calcmode="lin" valueType="num" p14:bounceEnd="46000">
                                          <p:cBhvr additive="base">
                                            <p:cTn id="23" dur="2500" fill="hold"/>
                                            <p:tgtEl>
                                              <p:spTgt spid="3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14:presetBounceEnd="46000">
                                      <p:stCondLst>
                                        <p:cond delay="200"/>
                                      </p:stCondLst>
                                      <p:childTnLst>
                                        <p:set>
                                          <p:cBhvr>
                                            <p:cTn id="25" dur="1" fill="hold">
                                              <p:stCondLst>
                                                <p:cond delay="0"/>
                                              </p:stCondLst>
                                            </p:cTn>
                                            <p:tgtEl>
                                              <p:spTgt spid="38"/>
                                            </p:tgtEl>
                                            <p:attrNameLst>
                                              <p:attrName>style.visibility</p:attrName>
                                            </p:attrNameLst>
                                          </p:cBhvr>
                                          <p:to>
                                            <p:strVal val="visible"/>
                                          </p:to>
                                        </p:set>
                                        <p:anim calcmode="lin" valueType="num" p14:bounceEnd="46000">
                                          <p:cBhvr additive="base">
                                            <p:cTn id="26" dur="2500" fill="hold"/>
                                            <p:tgtEl>
                                              <p:spTgt spid="38"/>
                                            </p:tgtEl>
                                            <p:attrNameLst>
                                              <p:attrName>ppt_x</p:attrName>
                                            </p:attrNameLst>
                                          </p:cBhvr>
                                          <p:tavLst>
                                            <p:tav tm="0">
                                              <p:val>
                                                <p:strVal val="#ppt_x"/>
                                              </p:val>
                                            </p:tav>
                                            <p:tav tm="100000">
                                              <p:val>
                                                <p:strVal val="#ppt_x"/>
                                              </p:val>
                                            </p:tav>
                                          </p:tavLst>
                                        </p:anim>
                                        <p:anim calcmode="lin" valueType="num" p14:bounceEnd="46000">
                                          <p:cBhvr additive="base">
                                            <p:cTn id="27" dur="2500" fill="hold"/>
                                            <p:tgtEl>
                                              <p:spTgt spid="3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14:presetBounceEnd="46000">
                                      <p:stCondLst>
                                        <p:cond delay="400"/>
                                      </p:stCondLst>
                                      <p:childTnLst>
                                        <p:set>
                                          <p:cBhvr>
                                            <p:cTn id="29" dur="1" fill="hold">
                                              <p:stCondLst>
                                                <p:cond delay="0"/>
                                              </p:stCondLst>
                                            </p:cTn>
                                            <p:tgtEl>
                                              <p:spTgt spid="39"/>
                                            </p:tgtEl>
                                            <p:attrNameLst>
                                              <p:attrName>style.visibility</p:attrName>
                                            </p:attrNameLst>
                                          </p:cBhvr>
                                          <p:to>
                                            <p:strVal val="visible"/>
                                          </p:to>
                                        </p:set>
                                        <p:anim calcmode="lin" valueType="num" p14:bounceEnd="46000">
                                          <p:cBhvr additive="base">
                                            <p:cTn id="30" dur="2500" fill="hold"/>
                                            <p:tgtEl>
                                              <p:spTgt spid="39"/>
                                            </p:tgtEl>
                                            <p:attrNameLst>
                                              <p:attrName>ppt_x</p:attrName>
                                            </p:attrNameLst>
                                          </p:cBhvr>
                                          <p:tavLst>
                                            <p:tav tm="0">
                                              <p:val>
                                                <p:strVal val="#ppt_x"/>
                                              </p:val>
                                            </p:tav>
                                            <p:tav tm="100000">
                                              <p:val>
                                                <p:strVal val="#ppt_x"/>
                                              </p:val>
                                            </p:tav>
                                          </p:tavLst>
                                        </p:anim>
                                        <p:anim calcmode="lin" valueType="num" p14:bounceEnd="46000">
                                          <p:cBhvr additive="base">
                                            <p:cTn id="31" dur="2500" fill="hold"/>
                                            <p:tgtEl>
                                              <p:spTgt spid="39"/>
                                            </p:tgtEl>
                                            <p:attrNameLst>
                                              <p:attrName>ppt_y</p:attrName>
                                            </p:attrNameLst>
                                          </p:cBhvr>
                                          <p:tavLst>
                                            <p:tav tm="0">
                                              <p:val>
                                                <p:strVal val="1+#ppt_h/2"/>
                                              </p:val>
                                            </p:tav>
                                            <p:tav tm="100000">
                                              <p:val>
                                                <p:strVal val="#ppt_y"/>
                                              </p:val>
                                            </p:tav>
                                          </p:tavLst>
                                        </p:anim>
                                      </p:childTnLst>
                                    </p:cTn>
                                  </p:par>
                                  <p:par>
                                    <p:cTn id="32" presetID="53" presetClass="entr" presetSubtype="16" fill="hold" nodeType="withEffect">
                                      <p:stCondLst>
                                        <p:cond delay="2000"/>
                                      </p:stCondLst>
                                      <p:childTnLst>
                                        <p:set>
                                          <p:cBhvr>
                                            <p:cTn id="33" dur="1" fill="hold">
                                              <p:stCondLst>
                                                <p:cond delay="0"/>
                                              </p:stCondLst>
                                            </p:cTn>
                                            <p:tgtEl>
                                              <p:spTgt spid="7"/>
                                            </p:tgtEl>
                                            <p:attrNameLst>
                                              <p:attrName>style.visibility</p:attrName>
                                            </p:attrNameLst>
                                          </p:cBhvr>
                                          <p:to>
                                            <p:strVal val="visible"/>
                                          </p:to>
                                        </p:set>
                                        <p:anim calcmode="lin" valueType="num">
                                          <p:cBhvr>
                                            <p:cTn id="34" dur="750" fill="hold"/>
                                            <p:tgtEl>
                                              <p:spTgt spid="7"/>
                                            </p:tgtEl>
                                            <p:attrNameLst>
                                              <p:attrName>ppt_w</p:attrName>
                                            </p:attrNameLst>
                                          </p:cBhvr>
                                          <p:tavLst>
                                            <p:tav tm="0">
                                              <p:val>
                                                <p:fltVal val="0"/>
                                              </p:val>
                                            </p:tav>
                                            <p:tav tm="100000">
                                              <p:val>
                                                <p:strVal val="#ppt_w"/>
                                              </p:val>
                                            </p:tav>
                                          </p:tavLst>
                                        </p:anim>
                                        <p:anim calcmode="lin" valueType="num">
                                          <p:cBhvr>
                                            <p:cTn id="35" dur="750" fill="hold"/>
                                            <p:tgtEl>
                                              <p:spTgt spid="7"/>
                                            </p:tgtEl>
                                            <p:attrNameLst>
                                              <p:attrName>ppt_h</p:attrName>
                                            </p:attrNameLst>
                                          </p:cBhvr>
                                          <p:tavLst>
                                            <p:tav tm="0">
                                              <p:val>
                                                <p:fltVal val="0"/>
                                              </p:val>
                                            </p:tav>
                                            <p:tav tm="100000">
                                              <p:val>
                                                <p:strVal val="#ppt_h"/>
                                              </p:val>
                                            </p:tav>
                                          </p:tavLst>
                                        </p:anim>
                                        <p:animEffect transition="in" filter="fade">
                                          <p:cBhvr>
                                            <p:cTn id="36" dur="750"/>
                                            <p:tgtEl>
                                              <p:spTgt spid="7"/>
                                            </p:tgtEl>
                                          </p:cBhvr>
                                        </p:animEffect>
                                      </p:childTnLst>
                                    </p:cTn>
                                  </p:par>
                                  <p:par>
                                    <p:cTn id="37" presetID="53" presetClass="entr" presetSubtype="16" fill="hold" nodeType="withEffect">
                                      <p:stCondLst>
                                        <p:cond delay="2000"/>
                                      </p:stCondLst>
                                      <p:childTnLst>
                                        <p:set>
                                          <p:cBhvr>
                                            <p:cTn id="38" dur="1" fill="hold">
                                              <p:stCondLst>
                                                <p:cond delay="0"/>
                                              </p:stCondLst>
                                            </p:cTn>
                                            <p:tgtEl>
                                              <p:spTgt spid="13"/>
                                            </p:tgtEl>
                                            <p:attrNameLst>
                                              <p:attrName>style.visibility</p:attrName>
                                            </p:attrNameLst>
                                          </p:cBhvr>
                                          <p:to>
                                            <p:strVal val="visible"/>
                                          </p:to>
                                        </p:set>
                                        <p:anim calcmode="lin" valueType="num">
                                          <p:cBhvr>
                                            <p:cTn id="39" dur="750" fill="hold"/>
                                            <p:tgtEl>
                                              <p:spTgt spid="13"/>
                                            </p:tgtEl>
                                            <p:attrNameLst>
                                              <p:attrName>ppt_w</p:attrName>
                                            </p:attrNameLst>
                                          </p:cBhvr>
                                          <p:tavLst>
                                            <p:tav tm="0">
                                              <p:val>
                                                <p:fltVal val="0"/>
                                              </p:val>
                                            </p:tav>
                                            <p:tav tm="100000">
                                              <p:val>
                                                <p:strVal val="#ppt_w"/>
                                              </p:val>
                                            </p:tav>
                                          </p:tavLst>
                                        </p:anim>
                                        <p:anim calcmode="lin" valueType="num">
                                          <p:cBhvr>
                                            <p:cTn id="40" dur="750" fill="hold"/>
                                            <p:tgtEl>
                                              <p:spTgt spid="13"/>
                                            </p:tgtEl>
                                            <p:attrNameLst>
                                              <p:attrName>ppt_h</p:attrName>
                                            </p:attrNameLst>
                                          </p:cBhvr>
                                          <p:tavLst>
                                            <p:tav tm="0">
                                              <p:val>
                                                <p:fltVal val="0"/>
                                              </p:val>
                                            </p:tav>
                                            <p:tav tm="100000">
                                              <p:val>
                                                <p:strVal val="#ppt_h"/>
                                              </p:val>
                                            </p:tav>
                                          </p:tavLst>
                                        </p:anim>
                                        <p:animEffect transition="in" filter="fade">
                                          <p:cBhvr>
                                            <p:cTn id="41" dur="750"/>
                                            <p:tgtEl>
                                              <p:spTgt spid="13"/>
                                            </p:tgtEl>
                                          </p:cBhvr>
                                        </p:animEffect>
                                      </p:childTnLst>
                                    </p:cTn>
                                  </p:par>
                                  <p:par>
                                    <p:cTn id="42" presetID="53" presetClass="entr" presetSubtype="16" fill="hold" nodeType="withEffect">
                                      <p:stCondLst>
                                        <p:cond delay="2000"/>
                                      </p:stCondLst>
                                      <p:childTnLst>
                                        <p:set>
                                          <p:cBhvr>
                                            <p:cTn id="43" dur="1" fill="hold">
                                              <p:stCondLst>
                                                <p:cond delay="0"/>
                                              </p:stCondLst>
                                            </p:cTn>
                                            <p:tgtEl>
                                              <p:spTgt spid="10"/>
                                            </p:tgtEl>
                                            <p:attrNameLst>
                                              <p:attrName>style.visibility</p:attrName>
                                            </p:attrNameLst>
                                          </p:cBhvr>
                                          <p:to>
                                            <p:strVal val="visible"/>
                                          </p:to>
                                        </p:set>
                                        <p:anim calcmode="lin" valueType="num">
                                          <p:cBhvr>
                                            <p:cTn id="44" dur="750" fill="hold"/>
                                            <p:tgtEl>
                                              <p:spTgt spid="10"/>
                                            </p:tgtEl>
                                            <p:attrNameLst>
                                              <p:attrName>ppt_w</p:attrName>
                                            </p:attrNameLst>
                                          </p:cBhvr>
                                          <p:tavLst>
                                            <p:tav tm="0">
                                              <p:val>
                                                <p:fltVal val="0"/>
                                              </p:val>
                                            </p:tav>
                                            <p:tav tm="100000">
                                              <p:val>
                                                <p:strVal val="#ppt_w"/>
                                              </p:val>
                                            </p:tav>
                                          </p:tavLst>
                                        </p:anim>
                                        <p:anim calcmode="lin" valueType="num">
                                          <p:cBhvr>
                                            <p:cTn id="45" dur="750" fill="hold"/>
                                            <p:tgtEl>
                                              <p:spTgt spid="10"/>
                                            </p:tgtEl>
                                            <p:attrNameLst>
                                              <p:attrName>ppt_h</p:attrName>
                                            </p:attrNameLst>
                                          </p:cBhvr>
                                          <p:tavLst>
                                            <p:tav tm="0">
                                              <p:val>
                                                <p:fltVal val="0"/>
                                              </p:val>
                                            </p:tav>
                                            <p:tav tm="100000">
                                              <p:val>
                                                <p:strVal val="#ppt_h"/>
                                              </p:val>
                                            </p:tav>
                                          </p:tavLst>
                                        </p:anim>
                                        <p:animEffect transition="in" filter="fade">
                                          <p:cBhvr>
                                            <p:cTn id="46" dur="750"/>
                                            <p:tgtEl>
                                              <p:spTgt spid="10"/>
                                            </p:tgtEl>
                                          </p:cBhvr>
                                        </p:animEffect>
                                      </p:childTnLst>
                                    </p:cTn>
                                  </p:par>
                                  <p:par>
                                    <p:cTn id="47" presetID="53" presetClass="entr" presetSubtype="16" fill="hold" nodeType="withEffect">
                                      <p:stCondLst>
                                        <p:cond delay="2000"/>
                                      </p:stCondLst>
                                      <p:childTnLst>
                                        <p:set>
                                          <p:cBhvr>
                                            <p:cTn id="48" dur="1" fill="hold">
                                              <p:stCondLst>
                                                <p:cond delay="0"/>
                                              </p:stCondLst>
                                            </p:cTn>
                                            <p:tgtEl>
                                              <p:spTgt spid="16"/>
                                            </p:tgtEl>
                                            <p:attrNameLst>
                                              <p:attrName>style.visibility</p:attrName>
                                            </p:attrNameLst>
                                          </p:cBhvr>
                                          <p:to>
                                            <p:strVal val="visible"/>
                                          </p:to>
                                        </p:set>
                                        <p:anim calcmode="lin" valueType="num">
                                          <p:cBhvr>
                                            <p:cTn id="49" dur="750" fill="hold"/>
                                            <p:tgtEl>
                                              <p:spTgt spid="16"/>
                                            </p:tgtEl>
                                            <p:attrNameLst>
                                              <p:attrName>ppt_w</p:attrName>
                                            </p:attrNameLst>
                                          </p:cBhvr>
                                          <p:tavLst>
                                            <p:tav tm="0">
                                              <p:val>
                                                <p:fltVal val="0"/>
                                              </p:val>
                                            </p:tav>
                                            <p:tav tm="100000">
                                              <p:val>
                                                <p:strVal val="#ppt_w"/>
                                              </p:val>
                                            </p:tav>
                                          </p:tavLst>
                                        </p:anim>
                                        <p:anim calcmode="lin" valueType="num">
                                          <p:cBhvr>
                                            <p:cTn id="50" dur="750" fill="hold"/>
                                            <p:tgtEl>
                                              <p:spTgt spid="16"/>
                                            </p:tgtEl>
                                            <p:attrNameLst>
                                              <p:attrName>ppt_h</p:attrName>
                                            </p:attrNameLst>
                                          </p:cBhvr>
                                          <p:tavLst>
                                            <p:tav tm="0">
                                              <p:val>
                                                <p:fltVal val="0"/>
                                              </p:val>
                                            </p:tav>
                                            <p:tav tm="100000">
                                              <p:val>
                                                <p:strVal val="#ppt_h"/>
                                              </p:val>
                                            </p:tav>
                                          </p:tavLst>
                                        </p:anim>
                                        <p:animEffect transition="in" filter="fade">
                                          <p:cBhvr>
                                            <p:cTn id="51" dur="750"/>
                                            <p:tgtEl>
                                              <p:spTgt spid="16"/>
                                            </p:tgtEl>
                                          </p:cBhvr>
                                        </p:animEffect>
                                      </p:childTnLst>
                                    </p:cTn>
                                  </p:par>
                                  <p:par>
                                    <p:cTn id="52" presetID="22" presetClass="entr" presetSubtype="1" fill="hold" nodeType="withEffect">
                                      <p:stCondLst>
                                        <p:cond delay="2750"/>
                                      </p:stCondLst>
                                      <p:childTnLst>
                                        <p:set>
                                          <p:cBhvr>
                                            <p:cTn id="53" dur="1" fill="hold">
                                              <p:stCondLst>
                                                <p:cond delay="0"/>
                                              </p:stCondLst>
                                            </p:cTn>
                                            <p:tgtEl>
                                              <p:spTgt spid="19"/>
                                            </p:tgtEl>
                                            <p:attrNameLst>
                                              <p:attrName>style.visibility</p:attrName>
                                            </p:attrNameLst>
                                          </p:cBhvr>
                                          <p:to>
                                            <p:strVal val="visible"/>
                                          </p:to>
                                        </p:set>
                                        <p:animEffect transition="in" filter="wipe(up)">
                                          <p:cBhvr>
                                            <p:cTn id="54" dur="1000"/>
                                            <p:tgtEl>
                                              <p:spTgt spid="19"/>
                                            </p:tgtEl>
                                          </p:cBhvr>
                                        </p:animEffect>
                                      </p:childTnLst>
                                    </p:cTn>
                                  </p:par>
                                  <p:par>
                                    <p:cTn id="55" presetID="22" presetClass="entr" presetSubtype="2" fill="hold" nodeType="withEffect">
                                      <p:stCondLst>
                                        <p:cond delay="2750"/>
                                      </p:stCondLst>
                                      <p:childTnLst>
                                        <p:set>
                                          <p:cBhvr>
                                            <p:cTn id="56" dur="1" fill="hold">
                                              <p:stCondLst>
                                                <p:cond delay="0"/>
                                              </p:stCondLst>
                                            </p:cTn>
                                            <p:tgtEl>
                                              <p:spTgt spid="27"/>
                                            </p:tgtEl>
                                            <p:attrNameLst>
                                              <p:attrName>style.visibility</p:attrName>
                                            </p:attrNameLst>
                                          </p:cBhvr>
                                          <p:to>
                                            <p:strVal val="visible"/>
                                          </p:to>
                                        </p:set>
                                        <p:animEffect transition="in" filter="wipe(right)">
                                          <p:cBhvr>
                                            <p:cTn id="57" dur="1000"/>
                                            <p:tgtEl>
                                              <p:spTgt spid="27"/>
                                            </p:tgtEl>
                                          </p:cBhvr>
                                        </p:animEffect>
                                      </p:childTnLst>
                                    </p:cTn>
                                  </p:par>
                                  <p:par>
                                    <p:cTn id="58" presetID="22" presetClass="entr" presetSubtype="8" fill="hold" nodeType="withEffect">
                                      <p:stCondLst>
                                        <p:cond delay="2750"/>
                                      </p:stCondLst>
                                      <p:childTnLst>
                                        <p:set>
                                          <p:cBhvr>
                                            <p:cTn id="59" dur="1" fill="hold">
                                              <p:stCondLst>
                                                <p:cond delay="0"/>
                                              </p:stCondLst>
                                            </p:cTn>
                                            <p:tgtEl>
                                              <p:spTgt spid="31"/>
                                            </p:tgtEl>
                                            <p:attrNameLst>
                                              <p:attrName>style.visibility</p:attrName>
                                            </p:attrNameLst>
                                          </p:cBhvr>
                                          <p:to>
                                            <p:strVal val="visible"/>
                                          </p:to>
                                        </p:set>
                                        <p:animEffect transition="in" filter="wipe(left)">
                                          <p:cBhvr>
                                            <p:cTn id="60" dur="1000"/>
                                            <p:tgtEl>
                                              <p:spTgt spid="31"/>
                                            </p:tgtEl>
                                          </p:cBhvr>
                                        </p:animEffect>
                                      </p:childTnLst>
                                    </p:cTn>
                                  </p:par>
                                  <p:par>
                                    <p:cTn id="61" presetID="22" presetClass="entr" presetSubtype="1" fill="hold" nodeType="withEffect">
                                      <p:stCondLst>
                                        <p:cond delay="2750"/>
                                      </p:stCondLst>
                                      <p:childTnLst>
                                        <p:set>
                                          <p:cBhvr>
                                            <p:cTn id="62" dur="1" fill="hold">
                                              <p:stCondLst>
                                                <p:cond delay="0"/>
                                              </p:stCondLst>
                                            </p:cTn>
                                            <p:tgtEl>
                                              <p:spTgt spid="23"/>
                                            </p:tgtEl>
                                            <p:attrNameLst>
                                              <p:attrName>style.visibility</p:attrName>
                                            </p:attrNameLst>
                                          </p:cBhvr>
                                          <p:to>
                                            <p:strVal val="visible"/>
                                          </p:to>
                                        </p:set>
                                        <p:animEffect transition="in" filter="wipe(up)">
                                          <p:cBhvr>
                                            <p:cTn id="6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000"/>
                                            <p:tgtEl>
                                              <p:spTgt spid="2"/>
                                            </p:tgtEl>
                                          </p:cBhvr>
                                        </p:animEffect>
                                      </p:childTnLst>
                                    </p:cTn>
                                  </p:par>
                                  <p:par>
                                    <p:cTn id="8" presetID="2" presetClass="entr" presetSubtype="4" fill="hold" grpId="0" nodeType="withEffect">
                                      <p:stCondLst>
                                        <p:cond delay="200"/>
                                      </p:stCondLst>
                                      <p:childTnLst>
                                        <p:set>
                                          <p:cBhvr>
                                            <p:cTn id="9" dur="1" fill="hold">
                                              <p:stCondLst>
                                                <p:cond delay="0"/>
                                              </p:stCondLst>
                                            </p:cTn>
                                            <p:tgtEl>
                                              <p:spTgt spid="35"/>
                                            </p:tgtEl>
                                            <p:attrNameLst>
                                              <p:attrName>style.visibility</p:attrName>
                                            </p:attrNameLst>
                                          </p:cBhvr>
                                          <p:to>
                                            <p:strVal val="visible"/>
                                          </p:to>
                                        </p:set>
                                        <p:anim calcmode="lin" valueType="num">
                                          <p:cBhvr additive="base">
                                            <p:cTn id="10" dur="2500" fill="hold"/>
                                            <p:tgtEl>
                                              <p:spTgt spid="35"/>
                                            </p:tgtEl>
                                            <p:attrNameLst>
                                              <p:attrName>ppt_x</p:attrName>
                                            </p:attrNameLst>
                                          </p:cBhvr>
                                          <p:tavLst>
                                            <p:tav tm="0">
                                              <p:val>
                                                <p:strVal val="#ppt_x"/>
                                              </p:val>
                                            </p:tav>
                                            <p:tav tm="100000">
                                              <p:val>
                                                <p:strVal val="#ppt_x"/>
                                              </p:val>
                                            </p:tav>
                                          </p:tavLst>
                                        </p:anim>
                                        <p:anim calcmode="lin" valueType="num">
                                          <p:cBhvr additive="base">
                                            <p:cTn id="11" dur="2500" fill="hold"/>
                                            <p:tgtEl>
                                              <p:spTgt spid="35"/>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30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2500" fill="hold"/>
                                            <p:tgtEl>
                                              <p:spTgt spid="40"/>
                                            </p:tgtEl>
                                            <p:attrNameLst>
                                              <p:attrName>ppt_x</p:attrName>
                                            </p:attrNameLst>
                                          </p:cBhvr>
                                          <p:tavLst>
                                            <p:tav tm="0">
                                              <p:val>
                                                <p:strVal val="#ppt_x"/>
                                              </p:val>
                                            </p:tav>
                                            <p:tav tm="100000">
                                              <p:val>
                                                <p:strVal val="#ppt_x"/>
                                              </p:val>
                                            </p:tav>
                                          </p:tavLst>
                                        </p:anim>
                                        <p:anim calcmode="lin" valueType="num">
                                          <p:cBhvr additive="base">
                                            <p:cTn id="15" dur="2500" fill="hold"/>
                                            <p:tgtEl>
                                              <p:spTgt spid="40"/>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20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2500" fill="hold"/>
                                            <p:tgtEl>
                                              <p:spTgt spid="37"/>
                                            </p:tgtEl>
                                            <p:attrNameLst>
                                              <p:attrName>ppt_x</p:attrName>
                                            </p:attrNameLst>
                                          </p:cBhvr>
                                          <p:tavLst>
                                            <p:tav tm="0">
                                              <p:val>
                                                <p:strVal val="#ppt_x"/>
                                              </p:val>
                                            </p:tav>
                                            <p:tav tm="100000">
                                              <p:val>
                                                <p:strVal val="#ppt_x"/>
                                              </p:val>
                                            </p:tav>
                                          </p:tavLst>
                                        </p:anim>
                                        <p:anim calcmode="lin" valueType="num">
                                          <p:cBhvr additive="base">
                                            <p:cTn id="19" dur="2500" fill="hold"/>
                                            <p:tgtEl>
                                              <p:spTgt spid="37"/>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2500" fill="hold"/>
                                            <p:tgtEl>
                                              <p:spTgt spid="36"/>
                                            </p:tgtEl>
                                            <p:attrNameLst>
                                              <p:attrName>ppt_x</p:attrName>
                                            </p:attrNameLst>
                                          </p:cBhvr>
                                          <p:tavLst>
                                            <p:tav tm="0">
                                              <p:val>
                                                <p:strVal val="#ppt_x"/>
                                              </p:val>
                                            </p:tav>
                                            <p:tav tm="100000">
                                              <p:val>
                                                <p:strVal val="#ppt_x"/>
                                              </p:val>
                                            </p:tav>
                                          </p:tavLst>
                                        </p:anim>
                                        <p:anim calcmode="lin" valueType="num">
                                          <p:cBhvr additive="base">
                                            <p:cTn id="23" dur="2500" fill="hold"/>
                                            <p:tgtEl>
                                              <p:spTgt spid="3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2500" fill="hold"/>
                                            <p:tgtEl>
                                              <p:spTgt spid="38"/>
                                            </p:tgtEl>
                                            <p:attrNameLst>
                                              <p:attrName>ppt_x</p:attrName>
                                            </p:attrNameLst>
                                          </p:cBhvr>
                                          <p:tavLst>
                                            <p:tav tm="0">
                                              <p:val>
                                                <p:strVal val="#ppt_x"/>
                                              </p:val>
                                            </p:tav>
                                            <p:tav tm="100000">
                                              <p:val>
                                                <p:strVal val="#ppt_x"/>
                                              </p:val>
                                            </p:tav>
                                          </p:tavLst>
                                        </p:anim>
                                        <p:anim calcmode="lin" valueType="num">
                                          <p:cBhvr additive="base">
                                            <p:cTn id="27" dur="2500" fill="hold"/>
                                            <p:tgtEl>
                                              <p:spTgt spid="3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2500" fill="hold"/>
                                            <p:tgtEl>
                                              <p:spTgt spid="39"/>
                                            </p:tgtEl>
                                            <p:attrNameLst>
                                              <p:attrName>ppt_x</p:attrName>
                                            </p:attrNameLst>
                                          </p:cBhvr>
                                          <p:tavLst>
                                            <p:tav tm="0">
                                              <p:val>
                                                <p:strVal val="#ppt_x"/>
                                              </p:val>
                                            </p:tav>
                                            <p:tav tm="100000">
                                              <p:val>
                                                <p:strVal val="#ppt_x"/>
                                              </p:val>
                                            </p:tav>
                                          </p:tavLst>
                                        </p:anim>
                                        <p:anim calcmode="lin" valueType="num">
                                          <p:cBhvr additive="base">
                                            <p:cTn id="31" dur="2500" fill="hold"/>
                                            <p:tgtEl>
                                              <p:spTgt spid="39"/>
                                            </p:tgtEl>
                                            <p:attrNameLst>
                                              <p:attrName>ppt_y</p:attrName>
                                            </p:attrNameLst>
                                          </p:cBhvr>
                                          <p:tavLst>
                                            <p:tav tm="0">
                                              <p:val>
                                                <p:strVal val="1+#ppt_h/2"/>
                                              </p:val>
                                            </p:tav>
                                            <p:tav tm="100000">
                                              <p:val>
                                                <p:strVal val="#ppt_y"/>
                                              </p:val>
                                            </p:tav>
                                          </p:tavLst>
                                        </p:anim>
                                      </p:childTnLst>
                                    </p:cTn>
                                  </p:par>
                                  <p:par>
                                    <p:cTn id="32" presetID="53" presetClass="entr" presetSubtype="16" fill="hold" nodeType="withEffect">
                                      <p:stCondLst>
                                        <p:cond delay="2000"/>
                                      </p:stCondLst>
                                      <p:childTnLst>
                                        <p:set>
                                          <p:cBhvr>
                                            <p:cTn id="33" dur="1" fill="hold">
                                              <p:stCondLst>
                                                <p:cond delay="0"/>
                                              </p:stCondLst>
                                            </p:cTn>
                                            <p:tgtEl>
                                              <p:spTgt spid="7"/>
                                            </p:tgtEl>
                                            <p:attrNameLst>
                                              <p:attrName>style.visibility</p:attrName>
                                            </p:attrNameLst>
                                          </p:cBhvr>
                                          <p:to>
                                            <p:strVal val="visible"/>
                                          </p:to>
                                        </p:set>
                                        <p:anim calcmode="lin" valueType="num">
                                          <p:cBhvr>
                                            <p:cTn id="34" dur="750" fill="hold"/>
                                            <p:tgtEl>
                                              <p:spTgt spid="7"/>
                                            </p:tgtEl>
                                            <p:attrNameLst>
                                              <p:attrName>ppt_w</p:attrName>
                                            </p:attrNameLst>
                                          </p:cBhvr>
                                          <p:tavLst>
                                            <p:tav tm="0">
                                              <p:val>
                                                <p:fltVal val="0"/>
                                              </p:val>
                                            </p:tav>
                                            <p:tav tm="100000">
                                              <p:val>
                                                <p:strVal val="#ppt_w"/>
                                              </p:val>
                                            </p:tav>
                                          </p:tavLst>
                                        </p:anim>
                                        <p:anim calcmode="lin" valueType="num">
                                          <p:cBhvr>
                                            <p:cTn id="35" dur="750" fill="hold"/>
                                            <p:tgtEl>
                                              <p:spTgt spid="7"/>
                                            </p:tgtEl>
                                            <p:attrNameLst>
                                              <p:attrName>ppt_h</p:attrName>
                                            </p:attrNameLst>
                                          </p:cBhvr>
                                          <p:tavLst>
                                            <p:tav tm="0">
                                              <p:val>
                                                <p:fltVal val="0"/>
                                              </p:val>
                                            </p:tav>
                                            <p:tav tm="100000">
                                              <p:val>
                                                <p:strVal val="#ppt_h"/>
                                              </p:val>
                                            </p:tav>
                                          </p:tavLst>
                                        </p:anim>
                                        <p:animEffect transition="in" filter="fade">
                                          <p:cBhvr>
                                            <p:cTn id="36" dur="750"/>
                                            <p:tgtEl>
                                              <p:spTgt spid="7"/>
                                            </p:tgtEl>
                                          </p:cBhvr>
                                        </p:animEffect>
                                      </p:childTnLst>
                                    </p:cTn>
                                  </p:par>
                                  <p:par>
                                    <p:cTn id="37" presetID="53" presetClass="entr" presetSubtype="16" fill="hold" nodeType="withEffect">
                                      <p:stCondLst>
                                        <p:cond delay="2000"/>
                                      </p:stCondLst>
                                      <p:childTnLst>
                                        <p:set>
                                          <p:cBhvr>
                                            <p:cTn id="38" dur="1" fill="hold">
                                              <p:stCondLst>
                                                <p:cond delay="0"/>
                                              </p:stCondLst>
                                            </p:cTn>
                                            <p:tgtEl>
                                              <p:spTgt spid="13"/>
                                            </p:tgtEl>
                                            <p:attrNameLst>
                                              <p:attrName>style.visibility</p:attrName>
                                            </p:attrNameLst>
                                          </p:cBhvr>
                                          <p:to>
                                            <p:strVal val="visible"/>
                                          </p:to>
                                        </p:set>
                                        <p:anim calcmode="lin" valueType="num">
                                          <p:cBhvr>
                                            <p:cTn id="39" dur="750" fill="hold"/>
                                            <p:tgtEl>
                                              <p:spTgt spid="13"/>
                                            </p:tgtEl>
                                            <p:attrNameLst>
                                              <p:attrName>ppt_w</p:attrName>
                                            </p:attrNameLst>
                                          </p:cBhvr>
                                          <p:tavLst>
                                            <p:tav tm="0">
                                              <p:val>
                                                <p:fltVal val="0"/>
                                              </p:val>
                                            </p:tav>
                                            <p:tav tm="100000">
                                              <p:val>
                                                <p:strVal val="#ppt_w"/>
                                              </p:val>
                                            </p:tav>
                                          </p:tavLst>
                                        </p:anim>
                                        <p:anim calcmode="lin" valueType="num">
                                          <p:cBhvr>
                                            <p:cTn id="40" dur="750" fill="hold"/>
                                            <p:tgtEl>
                                              <p:spTgt spid="13"/>
                                            </p:tgtEl>
                                            <p:attrNameLst>
                                              <p:attrName>ppt_h</p:attrName>
                                            </p:attrNameLst>
                                          </p:cBhvr>
                                          <p:tavLst>
                                            <p:tav tm="0">
                                              <p:val>
                                                <p:fltVal val="0"/>
                                              </p:val>
                                            </p:tav>
                                            <p:tav tm="100000">
                                              <p:val>
                                                <p:strVal val="#ppt_h"/>
                                              </p:val>
                                            </p:tav>
                                          </p:tavLst>
                                        </p:anim>
                                        <p:animEffect transition="in" filter="fade">
                                          <p:cBhvr>
                                            <p:cTn id="41" dur="750"/>
                                            <p:tgtEl>
                                              <p:spTgt spid="13"/>
                                            </p:tgtEl>
                                          </p:cBhvr>
                                        </p:animEffect>
                                      </p:childTnLst>
                                    </p:cTn>
                                  </p:par>
                                  <p:par>
                                    <p:cTn id="42" presetID="53" presetClass="entr" presetSubtype="16" fill="hold" nodeType="withEffect">
                                      <p:stCondLst>
                                        <p:cond delay="2000"/>
                                      </p:stCondLst>
                                      <p:childTnLst>
                                        <p:set>
                                          <p:cBhvr>
                                            <p:cTn id="43" dur="1" fill="hold">
                                              <p:stCondLst>
                                                <p:cond delay="0"/>
                                              </p:stCondLst>
                                            </p:cTn>
                                            <p:tgtEl>
                                              <p:spTgt spid="10"/>
                                            </p:tgtEl>
                                            <p:attrNameLst>
                                              <p:attrName>style.visibility</p:attrName>
                                            </p:attrNameLst>
                                          </p:cBhvr>
                                          <p:to>
                                            <p:strVal val="visible"/>
                                          </p:to>
                                        </p:set>
                                        <p:anim calcmode="lin" valueType="num">
                                          <p:cBhvr>
                                            <p:cTn id="44" dur="750" fill="hold"/>
                                            <p:tgtEl>
                                              <p:spTgt spid="10"/>
                                            </p:tgtEl>
                                            <p:attrNameLst>
                                              <p:attrName>ppt_w</p:attrName>
                                            </p:attrNameLst>
                                          </p:cBhvr>
                                          <p:tavLst>
                                            <p:tav tm="0">
                                              <p:val>
                                                <p:fltVal val="0"/>
                                              </p:val>
                                            </p:tav>
                                            <p:tav tm="100000">
                                              <p:val>
                                                <p:strVal val="#ppt_w"/>
                                              </p:val>
                                            </p:tav>
                                          </p:tavLst>
                                        </p:anim>
                                        <p:anim calcmode="lin" valueType="num">
                                          <p:cBhvr>
                                            <p:cTn id="45" dur="750" fill="hold"/>
                                            <p:tgtEl>
                                              <p:spTgt spid="10"/>
                                            </p:tgtEl>
                                            <p:attrNameLst>
                                              <p:attrName>ppt_h</p:attrName>
                                            </p:attrNameLst>
                                          </p:cBhvr>
                                          <p:tavLst>
                                            <p:tav tm="0">
                                              <p:val>
                                                <p:fltVal val="0"/>
                                              </p:val>
                                            </p:tav>
                                            <p:tav tm="100000">
                                              <p:val>
                                                <p:strVal val="#ppt_h"/>
                                              </p:val>
                                            </p:tav>
                                          </p:tavLst>
                                        </p:anim>
                                        <p:animEffect transition="in" filter="fade">
                                          <p:cBhvr>
                                            <p:cTn id="46" dur="750"/>
                                            <p:tgtEl>
                                              <p:spTgt spid="10"/>
                                            </p:tgtEl>
                                          </p:cBhvr>
                                        </p:animEffect>
                                      </p:childTnLst>
                                    </p:cTn>
                                  </p:par>
                                  <p:par>
                                    <p:cTn id="47" presetID="53" presetClass="entr" presetSubtype="16" fill="hold" nodeType="withEffect">
                                      <p:stCondLst>
                                        <p:cond delay="2000"/>
                                      </p:stCondLst>
                                      <p:childTnLst>
                                        <p:set>
                                          <p:cBhvr>
                                            <p:cTn id="48" dur="1" fill="hold">
                                              <p:stCondLst>
                                                <p:cond delay="0"/>
                                              </p:stCondLst>
                                            </p:cTn>
                                            <p:tgtEl>
                                              <p:spTgt spid="16"/>
                                            </p:tgtEl>
                                            <p:attrNameLst>
                                              <p:attrName>style.visibility</p:attrName>
                                            </p:attrNameLst>
                                          </p:cBhvr>
                                          <p:to>
                                            <p:strVal val="visible"/>
                                          </p:to>
                                        </p:set>
                                        <p:anim calcmode="lin" valueType="num">
                                          <p:cBhvr>
                                            <p:cTn id="49" dur="750" fill="hold"/>
                                            <p:tgtEl>
                                              <p:spTgt spid="16"/>
                                            </p:tgtEl>
                                            <p:attrNameLst>
                                              <p:attrName>ppt_w</p:attrName>
                                            </p:attrNameLst>
                                          </p:cBhvr>
                                          <p:tavLst>
                                            <p:tav tm="0">
                                              <p:val>
                                                <p:fltVal val="0"/>
                                              </p:val>
                                            </p:tav>
                                            <p:tav tm="100000">
                                              <p:val>
                                                <p:strVal val="#ppt_w"/>
                                              </p:val>
                                            </p:tav>
                                          </p:tavLst>
                                        </p:anim>
                                        <p:anim calcmode="lin" valueType="num">
                                          <p:cBhvr>
                                            <p:cTn id="50" dur="750" fill="hold"/>
                                            <p:tgtEl>
                                              <p:spTgt spid="16"/>
                                            </p:tgtEl>
                                            <p:attrNameLst>
                                              <p:attrName>ppt_h</p:attrName>
                                            </p:attrNameLst>
                                          </p:cBhvr>
                                          <p:tavLst>
                                            <p:tav tm="0">
                                              <p:val>
                                                <p:fltVal val="0"/>
                                              </p:val>
                                            </p:tav>
                                            <p:tav tm="100000">
                                              <p:val>
                                                <p:strVal val="#ppt_h"/>
                                              </p:val>
                                            </p:tav>
                                          </p:tavLst>
                                        </p:anim>
                                        <p:animEffect transition="in" filter="fade">
                                          <p:cBhvr>
                                            <p:cTn id="51" dur="750"/>
                                            <p:tgtEl>
                                              <p:spTgt spid="16"/>
                                            </p:tgtEl>
                                          </p:cBhvr>
                                        </p:animEffect>
                                      </p:childTnLst>
                                    </p:cTn>
                                  </p:par>
                                  <p:par>
                                    <p:cTn id="52" presetID="22" presetClass="entr" presetSubtype="1" fill="hold" nodeType="withEffect">
                                      <p:stCondLst>
                                        <p:cond delay="2750"/>
                                      </p:stCondLst>
                                      <p:childTnLst>
                                        <p:set>
                                          <p:cBhvr>
                                            <p:cTn id="53" dur="1" fill="hold">
                                              <p:stCondLst>
                                                <p:cond delay="0"/>
                                              </p:stCondLst>
                                            </p:cTn>
                                            <p:tgtEl>
                                              <p:spTgt spid="19"/>
                                            </p:tgtEl>
                                            <p:attrNameLst>
                                              <p:attrName>style.visibility</p:attrName>
                                            </p:attrNameLst>
                                          </p:cBhvr>
                                          <p:to>
                                            <p:strVal val="visible"/>
                                          </p:to>
                                        </p:set>
                                        <p:animEffect transition="in" filter="wipe(up)">
                                          <p:cBhvr>
                                            <p:cTn id="54" dur="1000"/>
                                            <p:tgtEl>
                                              <p:spTgt spid="19"/>
                                            </p:tgtEl>
                                          </p:cBhvr>
                                        </p:animEffect>
                                      </p:childTnLst>
                                    </p:cTn>
                                  </p:par>
                                  <p:par>
                                    <p:cTn id="55" presetID="22" presetClass="entr" presetSubtype="2" fill="hold" nodeType="withEffect">
                                      <p:stCondLst>
                                        <p:cond delay="2750"/>
                                      </p:stCondLst>
                                      <p:childTnLst>
                                        <p:set>
                                          <p:cBhvr>
                                            <p:cTn id="56" dur="1" fill="hold">
                                              <p:stCondLst>
                                                <p:cond delay="0"/>
                                              </p:stCondLst>
                                            </p:cTn>
                                            <p:tgtEl>
                                              <p:spTgt spid="27"/>
                                            </p:tgtEl>
                                            <p:attrNameLst>
                                              <p:attrName>style.visibility</p:attrName>
                                            </p:attrNameLst>
                                          </p:cBhvr>
                                          <p:to>
                                            <p:strVal val="visible"/>
                                          </p:to>
                                        </p:set>
                                        <p:animEffect transition="in" filter="wipe(right)">
                                          <p:cBhvr>
                                            <p:cTn id="57" dur="1000"/>
                                            <p:tgtEl>
                                              <p:spTgt spid="27"/>
                                            </p:tgtEl>
                                          </p:cBhvr>
                                        </p:animEffect>
                                      </p:childTnLst>
                                    </p:cTn>
                                  </p:par>
                                  <p:par>
                                    <p:cTn id="58" presetID="22" presetClass="entr" presetSubtype="8" fill="hold" nodeType="withEffect">
                                      <p:stCondLst>
                                        <p:cond delay="2750"/>
                                      </p:stCondLst>
                                      <p:childTnLst>
                                        <p:set>
                                          <p:cBhvr>
                                            <p:cTn id="59" dur="1" fill="hold">
                                              <p:stCondLst>
                                                <p:cond delay="0"/>
                                              </p:stCondLst>
                                            </p:cTn>
                                            <p:tgtEl>
                                              <p:spTgt spid="31"/>
                                            </p:tgtEl>
                                            <p:attrNameLst>
                                              <p:attrName>style.visibility</p:attrName>
                                            </p:attrNameLst>
                                          </p:cBhvr>
                                          <p:to>
                                            <p:strVal val="visible"/>
                                          </p:to>
                                        </p:set>
                                        <p:animEffect transition="in" filter="wipe(left)">
                                          <p:cBhvr>
                                            <p:cTn id="60" dur="1000"/>
                                            <p:tgtEl>
                                              <p:spTgt spid="31"/>
                                            </p:tgtEl>
                                          </p:cBhvr>
                                        </p:animEffect>
                                      </p:childTnLst>
                                    </p:cTn>
                                  </p:par>
                                  <p:par>
                                    <p:cTn id="61" presetID="22" presetClass="entr" presetSubtype="1" fill="hold" nodeType="withEffect">
                                      <p:stCondLst>
                                        <p:cond delay="2750"/>
                                      </p:stCondLst>
                                      <p:childTnLst>
                                        <p:set>
                                          <p:cBhvr>
                                            <p:cTn id="62" dur="1" fill="hold">
                                              <p:stCondLst>
                                                <p:cond delay="0"/>
                                              </p:stCondLst>
                                            </p:cTn>
                                            <p:tgtEl>
                                              <p:spTgt spid="23"/>
                                            </p:tgtEl>
                                            <p:attrNameLst>
                                              <p:attrName>style.visibility</p:attrName>
                                            </p:attrNameLst>
                                          </p:cBhvr>
                                          <p:to>
                                            <p:strVal val="visible"/>
                                          </p:to>
                                        </p:set>
                                        <p:animEffect transition="in" filter="wipe(up)">
                                          <p:cBhvr>
                                            <p:cTn id="6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1" hidden="1"/>
          <p:cNvPicPr>
            <a:picLocks noChangeAspect="1"/>
          </p:cNvPicPr>
          <p:nvPr>
            <p:custDataLst>
              <p:tags r:id="rId1"/>
            </p:custDataLst>
          </p:nvPr>
        </p:nvPicPr>
        <p:blipFill>
          <a:blip r:embed="rId15" cstate="email">
            <a:extLst>
              <a:ext uri="{BEBA8EAE-BF5A-486C-A8C5-ECC9F3942E4B}">
                <a14:imgProps xmlns:a14="http://schemas.microsoft.com/office/drawing/2010/main">
                  <a14:imgLayer r:embed="rId16">
                    <a14:imgEffect>
                      <a14:saturation sat="0"/>
                    </a14:imgEffect>
                  </a14:imgLayer>
                </a14:imgProps>
              </a:ext>
              <a:ext uri="{28A0092B-C50C-407E-A947-70E740481C1C}">
                <a14:useLocalDpi xmlns:a14="http://schemas.microsoft.com/office/drawing/2010/main"/>
              </a:ext>
            </a:extLst>
          </a:blip>
          <a:srcRect/>
          <a:stretch>
            <a:fillRect/>
          </a:stretch>
        </p:blipFill>
        <p:spPr>
          <a:xfrm>
            <a:off x="544286" y="1689336"/>
            <a:ext cx="2641091" cy="2142383"/>
          </a:xfrm>
          <a:custGeom>
            <a:avLst/>
            <a:gdLst>
              <a:gd name="connsiteX0" fmla="*/ 0 w 2641091"/>
              <a:gd name="connsiteY0" fmla="*/ 0 h 2142383"/>
              <a:gd name="connsiteX1" fmla="*/ 1267287 w 2641091"/>
              <a:gd name="connsiteY1" fmla="*/ 0 h 2142383"/>
              <a:gd name="connsiteX2" fmla="*/ 2641091 w 2641091"/>
              <a:gd name="connsiteY2" fmla="*/ 2142383 h 2142383"/>
              <a:gd name="connsiteX3" fmla="*/ 1373804 w 2641091"/>
              <a:gd name="connsiteY3" fmla="*/ 2142383 h 2142383"/>
            </a:gdLst>
            <a:ahLst/>
            <a:cxnLst>
              <a:cxn ang="0">
                <a:pos x="connsiteX0" y="connsiteY0"/>
              </a:cxn>
              <a:cxn ang="0">
                <a:pos x="connsiteX1" y="connsiteY1"/>
              </a:cxn>
              <a:cxn ang="0">
                <a:pos x="connsiteX2" y="connsiteY2"/>
              </a:cxn>
              <a:cxn ang="0">
                <a:pos x="connsiteX3" y="connsiteY3"/>
              </a:cxn>
            </a:cxnLst>
            <a:rect l="l" t="t" r="r" b="b"/>
            <a:pathLst>
              <a:path w="2641091" h="2142383">
                <a:moveTo>
                  <a:pt x="0" y="0"/>
                </a:moveTo>
                <a:lnTo>
                  <a:pt x="1267287" y="0"/>
                </a:lnTo>
                <a:lnTo>
                  <a:pt x="2641091" y="2142383"/>
                </a:lnTo>
                <a:lnTo>
                  <a:pt x="1373804" y="2142383"/>
                </a:lnTo>
                <a:close/>
              </a:path>
            </a:pathLst>
          </a:custGeom>
        </p:spPr>
      </p:pic>
      <p:sp>
        <p:nvSpPr>
          <p:cNvPr id="3" name="PA_任意多边形 6"/>
          <p:cNvSpPr/>
          <p:nvPr>
            <p:custDataLst>
              <p:tags r:id="rId2"/>
            </p:custDataLst>
          </p:nvPr>
        </p:nvSpPr>
        <p:spPr>
          <a:xfrm>
            <a:off x="2101152" y="2059647"/>
            <a:ext cx="2641091" cy="2142383"/>
          </a:xfrm>
          <a:custGeom>
            <a:avLst/>
            <a:gdLst>
              <a:gd name="connsiteX0" fmla="*/ 0 w 5128128"/>
              <a:gd name="connsiteY0" fmla="*/ 0 h 4159801"/>
              <a:gd name="connsiteX1" fmla="*/ 2460653 w 5128128"/>
              <a:gd name="connsiteY1" fmla="*/ 0 h 4159801"/>
              <a:gd name="connsiteX2" fmla="*/ 5128128 w 5128128"/>
              <a:gd name="connsiteY2" fmla="*/ 4159801 h 4159801"/>
              <a:gd name="connsiteX3" fmla="*/ 2667475 w 5128128"/>
              <a:gd name="connsiteY3" fmla="*/ 4159801 h 4159801"/>
            </a:gdLst>
            <a:ahLst/>
            <a:cxnLst>
              <a:cxn ang="0">
                <a:pos x="connsiteX0" y="connsiteY0"/>
              </a:cxn>
              <a:cxn ang="0">
                <a:pos x="connsiteX1" y="connsiteY1"/>
              </a:cxn>
              <a:cxn ang="0">
                <a:pos x="connsiteX2" y="connsiteY2"/>
              </a:cxn>
              <a:cxn ang="0">
                <a:pos x="connsiteX3" y="connsiteY3"/>
              </a:cxn>
            </a:cxnLst>
            <a:rect l="l" t="t" r="r" b="b"/>
            <a:pathLst>
              <a:path w="5128128" h="4159801">
                <a:moveTo>
                  <a:pt x="0" y="0"/>
                </a:moveTo>
                <a:lnTo>
                  <a:pt x="2460653" y="0"/>
                </a:lnTo>
                <a:lnTo>
                  <a:pt x="5128128" y="4159801"/>
                </a:lnTo>
                <a:lnTo>
                  <a:pt x="2667475" y="4159801"/>
                </a:lnTo>
                <a:close/>
              </a:path>
            </a:pathLst>
          </a:custGeom>
          <a:solidFill>
            <a:schemeClr val="accent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cxnSp>
        <p:nvCxnSpPr>
          <p:cNvPr id="4" name="PA_直接连接符 3"/>
          <p:cNvCxnSpPr/>
          <p:nvPr>
            <p:custDataLst>
              <p:tags r:id="rId3"/>
            </p:custDataLst>
          </p:nvPr>
        </p:nvCxnSpPr>
        <p:spPr>
          <a:xfrm>
            <a:off x="1570169" y="1288862"/>
            <a:ext cx="1714236" cy="2687589"/>
          </a:xfrm>
          <a:prstGeom prst="line">
            <a:avLst/>
          </a:prstGeom>
          <a:noFill/>
          <a:ln>
            <a:gradFill>
              <a:gsLst>
                <a:gs pos="100000">
                  <a:schemeClr val="accent1">
                    <a:lumMod val="5000"/>
                    <a:lumOff val="95000"/>
                    <a:alpha val="0"/>
                  </a:schemeClr>
                </a:gs>
                <a:gs pos="0">
                  <a:schemeClr val="bg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cxnSp>
      <p:pic>
        <p:nvPicPr>
          <p:cNvPr id="5" name="PA_图片 4" hidden="1"/>
          <p:cNvPicPr>
            <a:picLocks noChangeAspect="1"/>
          </p:cNvPicPr>
          <p:nvPr>
            <p:custDataLst>
              <p:tags r:id="rId4"/>
            </p:custDataLst>
          </p:nvPr>
        </p:nvPicPr>
        <p:blipFill>
          <a:blip r:embed="rId17" cstate="email">
            <a:extLst>
              <a:ext uri="{BEBA8EAE-BF5A-486C-A8C5-ECC9F3942E4B}">
                <a14:imgProps xmlns:a14="http://schemas.microsoft.com/office/drawing/2010/main">
                  <a14:imgLayer r:embed="rId18">
                    <a14:imgEffect>
                      <a14:saturation sat="0"/>
                    </a14:imgEffect>
                  </a14:imgLayer>
                </a14:imgProps>
              </a:ext>
              <a:ext uri="{28A0092B-C50C-407E-A947-70E740481C1C}">
                <a14:useLocalDpi xmlns:a14="http://schemas.microsoft.com/office/drawing/2010/main"/>
              </a:ext>
            </a:extLst>
          </a:blip>
          <a:srcRect/>
          <a:stretch>
            <a:fillRect/>
          </a:stretch>
        </p:blipFill>
        <p:spPr>
          <a:xfrm>
            <a:off x="3281229" y="1823860"/>
            <a:ext cx="2641091" cy="2142383"/>
          </a:xfrm>
          <a:custGeom>
            <a:avLst/>
            <a:gdLst>
              <a:gd name="connsiteX0" fmla="*/ 0 w 2641091"/>
              <a:gd name="connsiteY0" fmla="*/ 0 h 2142383"/>
              <a:gd name="connsiteX1" fmla="*/ 1267287 w 2641091"/>
              <a:gd name="connsiteY1" fmla="*/ 0 h 2142383"/>
              <a:gd name="connsiteX2" fmla="*/ 2641091 w 2641091"/>
              <a:gd name="connsiteY2" fmla="*/ 2142383 h 2142383"/>
              <a:gd name="connsiteX3" fmla="*/ 1373804 w 2641091"/>
              <a:gd name="connsiteY3" fmla="*/ 2142383 h 2142383"/>
            </a:gdLst>
            <a:ahLst/>
            <a:cxnLst>
              <a:cxn ang="0">
                <a:pos x="connsiteX0" y="connsiteY0"/>
              </a:cxn>
              <a:cxn ang="0">
                <a:pos x="connsiteX1" y="connsiteY1"/>
              </a:cxn>
              <a:cxn ang="0">
                <a:pos x="connsiteX2" y="connsiteY2"/>
              </a:cxn>
              <a:cxn ang="0">
                <a:pos x="connsiteX3" y="connsiteY3"/>
              </a:cxn>
            </a:cxnLst>
            <a:rect l="l" t="t" r="r" b="b"/>
            <a:pathLst>
              <a:path w="2641091" h="2142383">
                <a:moveTo>
                  <a:pt x="0" y="0"/>
                </a:moveTo>
                <a:lnTo>
                  <a:pt x="1267287" y="0"/>
                </a:lnTo>
                <a:lnTo>
                  <a:pt x="2641091" y="2142383"/>
                </a:lnTo>
                <a:lnTo>
                  <a:pt x="1373804" y="2142383"/>
                </a:lnTo>
                <a:close/>
              </a:path>
            </a:pathLst>
          </a:custGeom>
        </p:spPr>
      </p:pic>
      <p:sp>
        <p:nvSpPr>
          <p:cNvPr id="6" name="PA_任意多边形 12"/>
          <p:cNvSpPr/>
          <p:nvPr>
            <p:custDataLst>
              <p:tags r:id="rId5"/>
            </p:custDataLst>
          </p:nvPr>
        </p:nvSpPr>
        <p:spPr>
          <a:xfrm>
            <a:off x="4742243" y="1823859"/>
            <a:ext cx="6637371" cy="2142383"/>
          </a:xfrm>
          <a:custGeom>
            <a:avLst/>
            <a:gdLst>
              <a:gd name="connsiteX0" fmla="*/ 0 w 6637371"/>
              <a:gd name="connsiteY0" fmla="*/ 0 h 2142383"/>
              <a:gd name="connsiteX1" fmla="*/ 6637371 w 6637371"/>
              <a:gd name="connsiteY1" fmla="*/ 0 h 2142383"/>
              <a:gd name="connsiteX2" fmla="*/ 6637371 w 6637371"/>
              <a:gd name="connsiteY2" fmla="*/ 2142383 h 2142383"/>
              <a:gd name="connsiteX3" fmla="*/ 681401 w 6637371"/>
              <a:gd name="connsiteY3" fmla="*/ 2142383 h 2142383"/>
              <a:gd name="connsiteX4" fmla="*/ 681401 w 6637371"/>
              <a:gd name="connsiteY4" fmla="*/ 2142382 h 2142383"/>
              <a:gd name="connsiteX5" fmla="*/ 1373803 w 6637371"/>
              <a:gd name="connsiteY5" fmla="*/ 2142382 h 2142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7371" h="2142383">
                <a:moveTo>
                  <a:pt x="0" y="0"/>
                </a:moveTo>
                <a:lnTo>
                  <a:pt x="6637371" y="0"/>
                </a:lnTo>
                <a:lnTo>
                  <a:pt x="6637371" y="2142383"/>
                </a:lnTo>
                <a:lnTo>
                  <a:pt x="681401" y="2142383"/>
                </a:lnTo>
                <a:lnTo>
                  <a:pt x="681401" y="2142382"/>
                </a:lnTo>
                <a:lnTo>
                  <a:pt x="1373803" y="2142382"/>
                </a:lnTo>
                <a:close/>
              </a:path>
            </a:pathLst>
          </a:custGeom>
          <a:solidFill>
            <a:schemeClr val="accent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7" name="PA_文本框 138"/>
          <p:cNvSpPr txBox="1"/>
          <p:nvPr>
            <p:custDataLst>
              <p:tags r:id="rId6"/>
            </p:custDataLst>
          </p:nvPr>
        </p:nvSpPr>
        <p:spPr>
          <a:xfrm>
            <a:off x="5165100" y="2018502"/>
            <a:ext cx="1844181" cy="461665"/>
          </a:xfrm>
          <a:prstGeom prst="rect">
            <a:avLst/>
          </a:prstGeom>
          <a:noFill/>
          <a:ln>
            <a:noFill/>
          </a:ln>
        </p:spPr>
        <p:txBody>
          <a:bodyPr wrap="square" lIns="91431" tIns="45715" rIns="91431" bIns="4571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FFFFFF"/>
                </a:solidFill>
                <a:effectLst/>
                <a:uLnTx/>
                <a:uFillTx/>
                <a:cs typeface="+mn-ea"/>
                <a:sym typeface="+mn-lt"/>
              </a:rPr>
              <a:t>添加标题</a:t>
            </a:r>
          </a:p>
        </p:txBody>
      </p:sp>
      <p:sp>
        <p:nvSpPr>
          <p:cNvPr id="8" name="PA_文本框 160"/>
          <p:cNvSpPr txBox="1"/>
          <p:nvPr>
            <p:custDataLst>
              <p:tags r:id="rId7"/>
            </p:custDataLst>
          </p:nvPr>
        </p:nvSpPr>
        <p:spPr>
          <a:xfrm>
            <a:off x="6729785" y="2288735"/>
            <a:ext cx="4287985" cy="1212630"/>
          </a:xfrm>
          <a:prstGeom prst="rect">
            <a:avLst/>
          </a:prstGeom>
          <a:noFill/>
        </p:spPr>
        <p:txBody>
          <a:bodyPr wrap="square" lIns="91431" tIns="45715" rIns="91431" bIns="45715"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cs typeface="+mn-ea"/>
                <a:sym typeface="+mn-lt"/>
              </a:rPr>
              <a:t>您的内容打在这里，或者通过复制您的文本后，您的内容打在这里，或者通过复制您的文本后，您的内容打在这里，或者通过复制您的文本后，您的内容打在这里，或者通过复制您的文本后，</a:t>
            </a:r>
          </a:p>
        </p:txBody>
      </p:sp>
      <p:grpSp>
        <p:nvGrpSpPr>
          <p:cNvPr id="9" name="PA_组合 8"/>
          <p:cNvGrpSpPr/>
          <p:nvPr>
            <p:custDataLst>
              <p:tags r:id="rId8"/>
            </p:custDataLst>
          </p:nvPr>
        </p:nvGrpSpPr>
        <p:grpSpPr>
          <a:xfrm>
            <a:off x="525236" y="4765148"/>
            <a:ext cx="3574219" cy="1584325"/>
            <a:chOff x="512328" y="4308475"/>
            <a:chExt cx="3574219" cy="1584325"/>
          </a:xfrm>
        </p:grpSpPr>
        <p:sp>
          <p:nvSpPr>
            <p:cNvPr id="10" name="矩形 9"/>
            <p:cNvSpPr/>
            <p:nvPr/>
          </p:nvSpPr>
          <p:spPr>
            <a:xfrm>
              <a:off x="512328" y="4308475"/>
              <a:ext cx="3574219" cy="1584325"/>
            </a:xfrm>
            <a:prstGeom prst="rect">
              <a:avLst/>
            </a:prstGeom>
            <a:solidFill>
              <a:schemeClr val="accent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grpSp>
          <p:nvGrpSpPr>
            <p:cNvPr id="11" name="组合 10"/>
            <p:cNvGrpSpPr/>
            <p:nvPr/>
          </p:nvGrpSpPr>
          <p:grpSpPr>
            <a:xfrm>
              <a:off x="690824" y="4431784"/>
              <a:ext cx="3217225" cy="1322016"/>
              <a:chOff x="601346" y="4431784"/>
              <a:chExt cx="3217225" cy="1322016"/>
            </a:xfrm>
          </p:grpSpPr>
          <p:sp>
            <p:nvSpPr>
              <p:cNvPr id="12" name="文本框 11"/>
              <p:cNvSpPr txBox="1"/>
              <p:nvPr/>
            </p:nvSpPr>
            <p:spPr>
              <a:xfrm>
                <a:off x="1371759" y="4431784"/>
                <a:ext cx="16764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FF"/>
                    </a:solidFill>
                    <a:effectLst/>
                    <a:uLnTx/>
                    <a:uFillTx/>
                    <a:cs typeface="+mn-ea"/>
                    <a:sym typeface="+mn-lt"/>
                  </a:rPr>
                  <a:t>点击添加标题</a:t>
                </a:r>
              </a:p>
            </p:txBody>
          </p:sp>
          <p:sp>
            <p:nvSpPr>
              <p:cNvPr id="13" name="矩形 12"/>
              <p:cNvSpPr/>
              <p:nvPr/>
            </p:nvSpPr>
            <p:spPr>
              <a:xfrm>
                <a:off x="601346" y="4922803"/>
                <a:ext cx="3217225"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cs typeface="+mn-ea"/>
                    <a:sym typeface="+mn-lt"/>
                  </a:rPr>
                  <a:t>您的内容打在这里，或者通过复制您的文本后，在此框中选择粘贴，并选择只保留文字。</a:t>
                </a:r>
              </a:p>
            </p:txBody>
          </p:sp>
        </p:grpSp>
      </p:grpSp>
      <p:grpSp>
        <p:nvGrpSpPr>
          <p:cNvPr id="14" name="PA_组合 13"/>
          <p:cNvGrpSpPr/>
          <p:nvPr>
            <p:custDataLst>
              <p:tags r:id="rId9"/>
            </p:custDataLst>
          </p:nvPr>
        </p:nvGrpSpPr>
        <p:grpSpPr>
          <a:xfrm>
            <a:off x="4306878" y="4765148"/>
            <a:ext cx="3577592" cy="1584325"/>
            <a:chOff x="4293970" y="4308475"/>
            <a:chExt cx="3577592" cy="1584325"/>
          </a:xfrm>
        </p:grpSpPr>
        <p:sp>
          <p:nvSpPr>
            <p:cNvPr id="15" name="矩形 14"/>
            <p:cNvSpPr/>
            <p:nvPr/>
          </p:nvSpPr>
          <p:spPr>
            <a:xfrm>
              <a:off x="4293970" y="4308475"/>
              <a:ext cx="3577592" cy="1584325"/>
            </a:xfrm>
            <a:prstGeom prst="rect">
              <a:avLst/>
            </a:prstGeom>
            <a:solidFill>
              <a:schemeClr val="accent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nvGrpSpPr>
            <p:cNvPr id="16" name="组合 15"/>
            <p:cNvGrpSpPr/>
            <p:nvPr/>
          </p:nvGrpSpPr>
          <p:grpSpPr>
            <a:xfrm>
              <a:off x="4479084" y="4431784"/>
              <a:ext cx="3207363" cy="1322016"/>
              <a:chOff x="4477196" y="4431784"/>
              <a:chExt cx="3207363" cy="1322016"/>
            </a:xfrm>
          </p:grpSpPr>
          <p:sp>
            <p:nvSpPr>
              <p:cNvPr id="17" name="文本框 16"/>
              <p:cNvSpPr txBox="1"/>
              <p:nvPr/>
            </p:nvSpPr>
            <p:spPr>
              <a:xfrm>
                <a:off x="5242678" y="4431784"/>
                <a:ext cx="16764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FF"/>
                    </a:solidFill>
                    <a:effectLst/>
                    <a:uLnTx/>
                    <a:uFillTx/>
                    <a:cs typeface="+mn-ea"/>
                    <a:sym typeface="+mn-lt"/>
                  </a:rPr>
                  <a:t>点击添加标题</a:t>
                </a:r>
              </a:p>
            </p:txBody>
          </p:sp>
          <p:sp>
            <p:nvSpPr>
              <p:cNvPr id="18" name="矩形 17"/>
              <p:cNvSpPr/>
              <p:nvPr/>
            </p:nvSpPr>
            <p:spPr>
              <a:xfrm>
                <a:off x="4477196" y="4922803"/>
                <a:ext cx="3207363"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cs typeface="+mn-ea"/>
                    <a:sym typeface="+mn-lt"/>
                  </a:rPr>
                  <a:t>您的内容打在这里，或者通过复制您的文本后，在此框中选择粘贴，并选择只保留文字。</a:t>
                </a:r>
              </a:p>
            </p:txBody>
          </p:sp>
        </p:grpSp>
      </p:grpSp>
      <p:grpSp>
        <p:nvGrpSpPr>
          <p:cNvPr id="19" name="PA_组合 18"/>
          <p:cNvGrpSpPr/>
          <p:nvPr>
            <p:custDataLst>
              <p:tags r:id="rId10"/>
            </p:custDataLst>
          </p:nvPr>
        </p:nvGrpSpPr>
        <p:grpSpPr>
          <a:xfrm>
            <a:off x="8091893" y="4765148"/>
            <a:ext cx="3600687" cy="1584325"/>
            <a:chOff x="8078985" y="4308475"/>
            <a:chExt cx="3600687" cy="1584325"/>
          </a:xfrm>
        </p:grpSpPr>
        <p:sp>
          <p:nvSpPr>
            <p:cNvPr id="20" name="矩形 19"/>
            <p:cNvSpPr/>
            <p:nvPr/>
          </p:nvSpPr>
          <p:spPr>
            <a:xfrm>
              <a:off x="8078985" y="4308475"/>
              <a:ext cx="3600687" cy="1584325"/>
            </a:xfrm>
            <a:prstGeom prst="rect">
              <a:avLst/>
            </a:prstGeom>
            <a:solidFill>
              <a:schemeClr val="accent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nvGrpSpPr>
            <p:cNvPr id="21" name="组合 20"/>
            <p:cNvGrpSpPr/>
            <p:nvPr/>
          </p:nvGrpSpPr>
          <p:grpSpPr>
            <a:xfrm>
              <a:off x="8303495" y="4431784"/>
              <a:ext cx="3151666" cy="1322016"/>
              <a:chOff x="8246824" y="4431784"/>
              <a:chExt cx="3151666" cy="1322016"/>
            </a:xfrm>
          </p:grpSpPr>
          <p:sp>
            <p:nvSpPr>
              <p:cNvPr id="22" name="文本框 21"/>
              <p:cNvSpPr txBox="1"/>
              <p:nvPr/>
            </p:nvSpPr>
            <p:spPr>
              <a:xfrm>
                <a:off x="8984457" y="4431784"/>
                <a:ext cx="16764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FF"/>
                    </a:solidFill>
                    <a:effectLst/>
                    <a:uLnTx/>
                    <a:uFillTx/>
                    <a:cs typeface="+mn-ea"/>
                    <a:sym typeface="+mn-lt"/>
                  </a:rPr>
                  <a:t>点击添加标题</a:t>
                </a:r>
              </a:p>
            </p:txBody>
          </p:sp>
          <p:sp>
            <p:nvSpPr>
              <p:cNvPr id="23" name="矩形 22"/>
              <p:cNvSpPr/>
              <p:nvPr/>
            </p:nvSpPr>
            <p:spPr>
              <a:xfrm>
                <a:off x="8246824" y="4922803"/>
                <a:ext cx="3151666"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cs typeface="+mn-ea"/>
                    <a:sym typeface="+mn-lt"/>
                  </a:rPr>
                  <a:t>您的内容打在这里，或者通过复制您的文本后，在此框中选择粘贴，并选择只保留文字。</a:t>
                </a:r>
              </a:p>
            </p:txBody>
          </p:sp>
        </p:grpSp>
      </p:grpSp>
      <p:pic>
        <p:nvPicPr>
          <p:cNvPr id="29" name="图片占位符 28" descr="图片包含 天花板, 室内, 建筑物, 平面&#10;&#10;已生成极高可信度的说明"/>
          <p:cNvPicPr>
            <a:picLocks noGrp="1" noChangeAspect="1"/>
          </p:cNvPicPr>
          <p:nvPr>
            <p:ph type="pic" sz="quarter" idx="13"/>
          </p:nvPr>
        </p:nvPicPr>
        <p:blipFill>
          <a:blip r:embed="rId19" cstate="email">
            <a:extLst>
              <a:ext uri="{28A0092B-C50C-407E-A947-70E740481C1C}">
                <a14:useLocalDpi xmlns:a14="http://schemas.microsoft.com/office/drawing/2010/main"/>
              </a:ext>
            </a:extLst>
          </a:blip>
          <a:srcRect/>
          <a:stretch>
            <a:fillRect/>
          </a:stretch>
        </p:blipFill>
        <p:spPr/>
      </p:pic>
      <p:pic>
        <p:nvPicPr>
          <p:cNvPr id="31" name="图片占位符 30" descr="图片包含 室内, 火车, 建筑物, 雪花&#10;&#10;已生成极高可信度的说明"/>
          <p:cNvPicPr>
            <a:picLocks noGrp="1" noChangeAspect="1"/>
          </p:cNvPicPr>
          <p:nvPr>
            <p:ph type="pic" sz="quarter" idx="14"/>
          </p:nvPr>
        </p:nvPicPr>
        <p:blipFill>
          <a:blip r:embed="rId20" cstate="email">
            <a:extLst>
              <a:ext uri="{28A0092B-C50C-407E-A947-70E740481C1C}">
                <a14:useLocalDpi xmlns:a14="http://schemas.microsoft.com/office/drawing/2010/main"/>
              </a:ext>
            </a:extLst>
          </a:blip>
          <a:srcRect/>
          <a:stretch>
            <a:fillRect/>
          </a:stretch>
        </p:blipFill>
        <p:spPr/>
      </p:pic>
      <p:sp>
        <p:nvSpPr>
          <p:cNvPr id="26" name="Text Placeholder 1"/>
          <p:cNvSpPr txBox="1">
            <a:spLocks/>
          </p:cNvSpPr>
          <p:nvPr>
            <p:custDataLst>
              <p:tags r:id="rId11"/>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27" name="Text Placeholder 2"/>
          <p:cNvSpPr txBox="1">
            <a:spLocks/>
          </p:cNvSpPr>
          <p:nvPr>
            <p:custDataLst>
              <p:tags r:id="rId12"/>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129123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par>
                                <p:cTn id="20" presetID="22" presetClass="entr" presetSubtype="4"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par>
                                <p:cTn id="23" presetID="22" presetClass="entr" presetSubtype="8" fill="hold" grpId="0" nodeType="withEffect">
                                  <p:stCondLst>
                                    <p:cond delay="100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par>
                                <p:cTn id="26" presetID="14" presetClass="entr" presetSubtype="10" fill="hold" grpId="0" nodeType="withEffect">
                                  <p:stCondLst>
                                    <p:cond delay="1500"/>
                                  </p:stCondLst>
                                  <p:childTnLst>
                                    <p:set>
                                      <p:cBhvr>
                                        <p:cTn id="27" dur="1" fill="hold">
                                          <p:stCondLst>
                                            <p:cond delay="0"/>
                                          </p:stCondLst>
                                        </p:cTn>
                                        <p:tgtEl>
                                          <p:spTgt spid="7"/>
                                        </p:tgtEl>
                                        <p:attrNameLst>
                                          <p:attrName>style.visibility</p:attrName>
                                        </p:attrNameLst>
                                      </p:cBhvr>
                                      <p:to>
                                        <p:strVal val="visible"/>
                                      </p:to>
                                    </p:set>
                                    <p:animEffect transition="in" filter="randombar(horizontal)">
                                      <p:cBhvr>
                                        <p:cTn id="28" dur="500"/>
                                        <p:tgtEl>
                                          <p:spTgt spid="7"/>
                                        </p:tgtEl>
                                      </p:cBhvr>
                                    </p:animEffect>
                                  </p:childTnLst>
                                </p:cTn>
                              </p:par>
                              <p:par>
                                <p:cTn id="29" presetID="14" presetClass="entr" presetSubtype="10" fill="hold" grpId="0" nodeType="withEffect">
                                  <p:stCondLst>
                                    <p:cond delay="2000"/>
                                  </p:stCondLst>
                                  <p:childTnLst>
                                    <p:set>
                                      <p:cBhvr>
                                        <p:cTn id="30" dur="1" fill="hold">
                                          <p:stCondLst>
                                            <p:cond delay="0"/>
                                          </p:stCondLst>
                                        </p:cTn>
                                        <p:tgtEl>
                                          <p:spTgt spid="8"/>
                                        </p:tgtEl>
                                        <p:attrNameLst>
                                          <p:attrName>style.visibility</p:attrName>
                                        </p:attrNameLst>
                                      </p:cBhvr>
                                      <p:to>
                                        <p:strVal val="visible"/>
                                      </p:to>
                                    </p:set>
                                    <p:animEffect transition="in" filter="randombar(horizontal)">
                                      <p:cBhvr>
                                        <p:cTn id="31" dur="500"/>
                                        <p:tgtEl>
                                          <p:spTgt spid="8"/>
                                        </p:tgtEl>
                                      </p:cBhvr>
                                    </p:animEffect>
                                  </p:childTnLst>
                                </p:cTn>
                              </p:par>
                              <p:par>
                                <p:cTn id="32" presetID="22" presetClass="entr" presetSubtype="1" fill="hold" nodeType="withEffect">
                                  <p:stCondLst>
                                    <p:cond delay="2500"/>
                                  </p:stCondLst>
                                  <p:childTnLst>
                                    <p:set>
                                      <p:cBhvr>
                                        <p:cTn id="33" dur="1" fill="hold">
                                          <p:stCondLst>
                                            <p:cond delay="0"/>
                                          </p:stCondLst>
                                        </p:cTn>
                                        <p:tgtEl>
                                          <p:spTgt spid="9"/>
                                        </p:tgtEl>
                                        <p:attrNameLst>
                                          <p:attrName>style.visibility</p:attrName>
                                        </p:attrNameLst>
                                      </p:cBhvr>
                                      <p:to>
                                        <p:strVal val="visible"/>
                                      </p:to>
                                    </p:set>
                                    <p:animEffect transition="in" filter="wipe(up)">
                                      <p:cBhvr>
                                        <p:cTn id="34" dur="500"/>
                                        <p:tgtEl>
                                          <p:spTgt spid="9"/>
                                        </p:tgtEl>
                                      </p:cBhvr>
                                    </p:animEffect>
                                  </p:childTnLst>
                                </p:cTn>
                              </p:par>
                              <p:par>
                                <p:cTn id="35" presetID="22" presetClass="entr" presetSubtype="1" fill="hold" nodeType="withEffect">
                                  <p:stCondLst>
                                    <p:cond delay="300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par>
                                <p:cTn id="38" presetID="22" presetClass="entr" presetSubtype="1" fill="hold" nodeType="withEffect">
                                  <p:stCondLst>
                                    <p:cond delay="3500"/>
                                  </p:stCondLst>
                                  <p:childTnLst>
                                    <p:set>
                                      <p:cBhvr>
                                        <p:cTn id="39" dur="1" fill="hold">
                                          <p:stCondLst>
                                            <p:cond delay="0"/>
                                          </p:stCondLst>
                                        </p:cTn>
                                        <p:tgtEl>
                                          <p:spTgt spid="19"/>
                                        </p:tgtEl>
                                        <p:attrNameLst>
                                          <p:attrName>style.visibility</p:attrName>
                                        </p:attrNameLst>
                                      </p:cBhvr>
                                      <p:to>
                                        <p:strVal val="visible"/>
                                      </p:to>
                                    </p:set>
                                    <p:animEffect transition="in" filter="wipe(up)">
                                      <p:cBhvr>
                                        <p:cTn id="4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7"/>
          <p:cNvSpPr>
            <a:spLocks noEditPoints="1"/>
          </p:cNvSpPr>
          <p:nvPr/>
        </p:nvSpPr>
        <p:spPr bwMode="auto">
          <a:xfrm>
            <a:off x="5832942" y="3097484"/>
            <a:ext cx="620324" cy="515804"/>
          </a:xfrm>
          <a:custGeom>
            <a:avLst/>
            <a:gdLst>
              <a:gd name="T0" fmla="*/ 274 w 309"/>
              <a:gd name="T1" fmla="*/ 0 h 257"/>
              <a:gd name="T2" fmla="*/ 309 w 309"/>
              <a:gd name="T3" fmla="*/ 34 h 257"/>
              <a:gd name="T4" fmla="*/ 299 w 309"/>
              <a:gd name="T5" fmla="*/ 129 h 257"/>
              <a:gd name="T6" fmla="*/ 247 w 309"/>
              <a:gd name="T7" fmla="*/ 139 h 257"/>
              <a:gd name="T8" fmla="*/ 195 w 309"/>
              <a:gd name="T9" fmla="*/ 202 h 257"/>
              <a:gd name="T10" fmla="*/ 195 w 309"/>
              <a:gd name="T11" fmla="*/ 139 h 257"/>
              <a:gd name="T12" fmla="*/ 168 w 309"/>
              <a:gd name="T13" fmla="*/ 123 h 257"/>
              <a:gd name="T14" fmla="*/ 211 w 309"/>
              <a:gd name="T15" fmla="*/ 123 h 257"/>
              <a:gd name="T16" fmla="*/ 211 w 309"/>
              <a:gd name="T17" fmla="*/ 157 h 257"/>
              <a:gd name="T18" fmla="*/ 239 w 309"/>
              <a:gd name="T19" fmla="*/ 123 h 257"/>
              <a:gd name="T20" fmla="*/ 274 w 309"/>
              <a:gd name="T21" fmla="*/ 123 h 257"/>
              <a:gd name="T22" fmla="*/ 293 w 309"/>
              <a:gd name="T23" fmla="*/ 104 h 257"/>
              <a:gd name="T24" fmla="*/ 287 w 309"/>
              <a:gd name="T25" fmla="*/ 21 h 257"/>
              <a:gd name="T26" fmla="*/ 102 w 309"/>
              <a:gd name="T27" fmla="*/ 16 h 257"/>
              <a:gd name="T28" fmla="*/ 83 w 309"/>
              <a:gd name="T29" fmla="*/ 34 h 257"/>
              <a:gd name="T30" fmla="*/ 76 w 309"/>
              <a:gd name="T31" fmla="*/ 118 h 257"/>
              <a:gd name="T32" fmla="*/ 67 w 309"/>
              <a:gd name="T33" fmla="*/ 104 h 257"/>
              <a:gd name="T34" fmla="*/ 77 w 309"/>
              <a:gd name="T35" fmla="*/ 10 h 257"/>
              <a:gd name="T36" fmla="*/ 44 w 309"/>
              <a:gd name="T37" fmla="*/ 115 h 257"/>
              <a:gd name="T38" fmla="*/ 44 w 309"/>
              <a:gd name="T39" fmla="*/ 171 h 257"/>
              <a:gd name="T40" fmla="*/ 44 w 309"/>
              <a:gd name="T41" fmla="*/ 115 h 257"/>
              <a:gd name="T42" fmla="*/ 88 w 309"/>
              <a:gd name="T43" fmla="*/ 123 h 257"/>
              <a:gd name="T44" fmla="*/ 156 w 309"/>
              <a:gd name="T45" fmla="*/ 123 h 257"/>
              <a:gd name="T46" fmla="*/ 92 w 309"/>
              <a:gd name="T47" fmla="*/ 250 h 257"/>
              <a:gd name="T48" fmla="*/ 96 w 309"/>
              <a:gd name="T49" fmla="*/ 201 h 257"/>
              <a:gd name="T50" fmla="*/ 96 w 309"/>
              <a:gd name="T51" fmla="*/ 257 h 257"/>
              <a:gd name="T52" fmla="*/ 149 w 309"/>
              <a:gd name="T53" fmla="*/ 250 h 257"/>
              <a:gd name="T54" fmla="*/ 153 w 309"/>
              <a:gd name="T55" fmla="*/ 201 h 257"/>
              <a:gd name="T56" fmla="*/ 175 w 309"/>
              <a:gd name="T57" fmla="*/ 250 h 257"/>
              <a:gd name="T58" fmla="*/ 153 w 309"/>
              <a:gd name="T59" fmla="*/ 161 h 257"/>
              <a:gd name="T60" fmla="*/ 70 w 309"/>
              <a:gd name="T61" fmla="*/ 183 h 257"/>
              <a:gd name="T62" fmla="*/ 92 w 309"/>
              <a:gd name="T63" fmla="*/ 250 h 257"/>
              <a:gd name="T64" fmla="*/ 19 w 309"/>
              <a:gd name="T65" fmla="*/ 207 h 257"/>
              <a:gd name="T66" fmla="*/ 22 w 309"/>
              <a:gd name="T67" fmla="*/ 248 h 257"/>
              <a:gd name="T68" fmla="*/ 58 w 309"/>
              <a:gd name="T69" fmla="*/ 252 h 257"/>
              <a:gd name="T70" fmla="*/ 59 w 309"/>
              <a:gd name="T71" fmla="*/ 175 h 257"/>
              <a:gd name="T72" fmla="*/ 0 w 309"/>
              <a:gd name="T73" fmla="*/ 193 h 257"/>
              <a:gd name="T74" fmla="*/ 19 w 309"/>
              <a:gd name="T75" fmla="*/ 24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endParaRPr lang="zh-CN" altLang="en-US" sz="2400">
              <a:solidFill>
                <a:schemeClr val="tx1">
                  <a:lumMod val="75000"/>
                  <a:lumOff val="25000"/>
                </a:schemeClr>
              </a:solidFill>
              <a:cs typeface="+mn-ea"/>
              <a:sym typeface="+mn-lt"/>
            </a:endParaRPr>
          </a:p>
        </p:txBody>
      </p:sp>
      <p:sp>
        <p:nvSpPr>
          <p:cNvPr id="3" name="Freeform 47"/>
          <p:cNvSpPr>
            <a:spLocks noChangeAspect="1" noEditPoints="1"/>
          </p:cNvSpPr>
          <p:nvPr/>
        </p:nvSpPr>
        <p:spPr bwMode="auto">
          <a:xfrm>
            <a:off x="6673183" y="3980613"/>
            <a:ext cx="639168" cy="518400"/>
          </a:xfrm>
          <a:custGeom>
            <a:avLst/>
            <a:gdLst>
              <a:gd name="T0" fmla="*/ 214 w 329"/>
              <a:gd name="T1" fmla="*/ 10 h 267"/>
              <a:gd name="T2" fmla="*/ 297 w 329"/>
              <a:gd name="T3" fmla="*/ 115 h 267"/>
              <a:gd name="T4" fmla="*/ 221 w 329"/>
              <a:gd name="T5" fmla="*/ 247 h 267"/>
              <a:gd name="T6" fmla="*/ 137 w 329"/>
              <a:gd name="T7" fmla="*/ 265 h 267"/>
              <a:gd name="T8" fmla="*/ 128 w 329"/>
              <a:gd name="T9" fmla="*/ 256 h 267"/>
              <a:gd name="T10" fmla="*/ 113 w 329"/>
              <a:gd name="T11" fmla="*/ 170 h 267"/>
              <a:gd name="T12" fmla="*/ 11 w 329"/>
              <a:gd name="T13" fmla="*/ 151 h 267"/>
              <a:gd name="T14" fmla="*/ 11 w 329"/>
              <a:gd name="T15" fmla="*/ 10 h 267"/>
              <a:gd name="T16" fmla="*/ 227 w 329"/>
              <a:gd name="T17" fmla="*/ 195 h 267"/>
              <a:gd name="T18" fmla="*/ 227 w 329"/>
              <a:gd name="T19" fmla="*/ 187 h 267"/>
              <a:gd name="T20" fmla="*/ 292 w 329"/>
              <a:gd name="T21" fmla="*/ 176 h 267"/>
              <a:gd name="T22" fmla="*/ 227 w 329"/>
              <a:gd name="T23" fmla="*/ 149 h 267"/>
              <a:gd name="T24" fmla="*/ 292 w 329"/>
              <a:gd name="T25" fmla="*/ 149 h 267"/>
              <a:gd name="T26" fmla="*/ 126 w 329"/>
              <a:gd name="T27" fmla="*/ 86 h 267"/>
              <a:gd name="T28" fmla="*/ 126 w 329"/>
              <a:gd name="T29" fmla="*/ 77 h 267"/>
              <a:gd name="T30" fmla="*/ 192 w 329"/>
              <a:gd name="T31" fmla="*/ 67 h 267"/>
              <a:gd name="T32" fmla="*/ 126 w 329"/>
              <a:gd name="T33" fmla="*/ 39 h 267"/>
              <a:gd name="T34" fmla="*/ 192 w 329"/>
              <a:gd name="T35" fmla="*/ 39 h 267"/>
              <a:gd name="T36" fmla="*/ 58 w 329"/>
              <a:gd name="T37" fmla="*/ 36 h 267"/>
              <a:gd name="T38" fmla="*/ 77 w 329"/>
              <a:gd name="T39" fmla="*/ 83 h 267"/>
              <a:gd name="T40" fmla="*/ 96 w 329"/>
              <a:gd name="T41" fmla="*/ 36 h 267"/>
              <a:gd name="T42" fmla="*/ 70 w 329"/>
              <a:gd name="T43" fmla="*/ 124 h 267"/>
              <a:gd name="T44" fmla="*/ 77 w 329"/>
              <a:gd name="T45" fmla="*/ 95 h 267"/>
              <a:gd name="T46" fmla="*/ 73 w 329"/>
              <a:gd name="T47" fmla="*/ 94 h 267"/>
              <a:gd name="T48" fmla="*/ 81 w 329"/>
              <a:gd name="T49" fmla="*/ 93 h 267"/>
              <a:gd name="T50" fmla="*/ 88 w 329"/>
              <a:gd name="T51" fmla="*/ 85 h 267"/>
              <a:gd name="T52" fmla="*/ 65 w 329"/>
              <a:gd name="T53" fmla="*/ 85 h 267"/>
              <a:gd name="T54" fmla="*/ 81 w 329"/>
              <a:gd name="T55" fmla="*/ 45 h 267"/>
              <a:gd name="T56" fmla="*/ 53 w 329"/>
              <a:gd name="T57" fmla="*/ 56 h 267"/>
              <a:gd name="T58" fmla="*/ 94 w 329"/>
              <a:gd name="T59" fmla="*/ 72 h 267"/>
              <a:gd name="T60" fmla="*/ 94 w 329"/>
              <a:gd name="T61" fmla="*/ 50 h 267"/>
              <a:gd name="T62" fmla="*/ 224 w 329"/>
              <a:gd name="T63" fmla="*/ 126 h 267"/>
              <a:gd name="T64" fmla="*/ 186 w 329"/>
              <a:gd name="T65" fmla="*/ 162 h 267"/>
              <a:gd name="T66" fmla="*/ 173 w 329"/>
              <a:gd name="T67" fmla="*/ 200 h 267"/>
              <a:gd name="T68" fmla="*/ 127 w 329"/>
              <a:gd name="T69" fmla="*/ 170 h 267"/>
              <a:gd name="T70" fmla="*/ 155 w 329"/>
              <a:gd name="T71" fmla="*/ 221 h 267"/>
              <a:gd name="T72" fmla="*/ 182 w 329"/>
              <a:gd name="T73" fmla="*/ 229 h 267"/>
              <a:gd name="T74" fmla="*/ 221 w 329"/>
              <a:gd name="T75" fmla="*/ 233 h 267"/>
              <a:gd name="T76" fmla="*/ 288 w 329"/>
              <a:gd name="T77" fmla="*/ 127 h 267"/>
              <a:gd name="T78" fmla="*/ 146 w 329"/>
              <a:gd name="T79" fmla="*/ 115 h 267"/>
              <a:gd name="T80" fmla="*/ 203 w 329"/>
              <a:gd name="T81" fmla="*/ 20 h 267"/>
              <a:gd name="T82" fmla="*/ 21 w 329"/>
              <a:gd name="T83" fmla="*/ 20 h 267"/>
              <a:gd name="T84" fmla="*/ 21 w 329"/>
              <a:gd name="T85" fmla="*/ 141 h 267"/>
              <a:gd name="T86" fmla="*/ 210 w 329"/>
              <a:gd name="T87" fmla="*/ 108 h 267"/>
              <a:gd name="T88" fmla="*/ 148 w 329"/>
              <a:gd name="T89" fmla="*/ 148 h 267"/>
              <a:gd name="T90" fmla="*/ 171 w 329"/>
              <a:gd name="T91" fmla="*/ 174 h 267"/>
              <a:gd name="T92" fmla="*/ 188 w 329"/>
              <a:gd name="T93" fmla="*/ 148 h 267"/>
              <a:gd name="T94" fmla="*/ 210 w 329"/>
              <a:gd name="T95" fmla="*/ 10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endParaRPr lang="zh-CN" altLang="en-US" sz="2400">
              <a:solidFill>
                <a:schemeClr val="tx1">
                  <a:lumMod val="75000"/>
                  <a:lumOff val="25000"/>
                </a:schemeClr>
              </a:solidFill>
              <a:cs typeface="+mn-ea"/>
              <a:sym typeface="+mn-lt"/>
            </a:endParaRPr>
          </a:p>
        </p:txBody>
      </p:sp>
      <p:sp>
        <p:nvSpPr>
          <p:cNvPr id="4" name="Freeform 42"/>
          <p:cNvSpPr>
            <a:spLocks noChangeAspect="1" noEditPoints="1"/>
          </p:cNvSpPr>
          <p:nvPr/>
        </p:nvSpPr>
        <p:spPr bwMode="auto">
          <a:xfrm>
            <a:off x="5026455" y="3980613"/>
            <a:ext cx="405239" cy="518400"/>
          </a:xfrm>
          <a:custGeom>
            <a:avLst/>
            <a:gdLst>
              <a:gd name="T0" fmla="*/ 49 w 224"/>
              <a:gd name="T1" fmla="*/ 93 h 287"/>
              <a:gd name="T2" fmla="*/ 54 w 224"/>
              <a:gd name="T3" fmla="*/ 281 h 287"/>
              <a:gd name="T4" fmla="*/ 21 w 224"/>
              <a:gd name="T5" fmla="*/ 279 h 287"/>
              <a:gd name="T6" fmla="*/ 0 w 224"/>
              <a:gd name="T7" fmla="*/ 254 h 287"/>
              <a:gd name="T8" fmla="*/ 12 w 224"/>
              <a:gd name="T9" fmla="*/ 70 h 287"/>
              <a:gd name="T10" fmla="*/ 171 w 224"/>
              <a:gd name="T11" fmla="*/ 217 h 287"/>
              <a:gd name="T12" fmla="*/ 190 w 224"/>
              <a:gd name="T13" fmla="*/ 166 h 287"/>
              <a:gd name="T14" fmla="*/ 185 w 224"/>
              <a:gd name="T15" fmla="*/ 183 h 287"/>
              <a:gd name="T16" fmla="*/ 181 w 224"/>
              <a:gd name="T17" fmla="*/ 188 h 287"/>
              <a:gd name="T18" fmla="*/ 161 w 224"/>
              <a:gd name="T19" fmla="*/ 188 h 287"/>
              <a:gd name="T20" fmla="*/ 156 w 224"/>
              <a:gd name="T21" fmla="*/ 183 h 287"/>
              <a:gd name="T22" fmla="*/ 192 w 224"/>
              <a:gd name="T23" fmla="*/ 137 h 287"/>
              <a:gd name="T24" fmla="*/ 193 w 224"/>
              <a:gd name="T25" fmla="*/ 138 h 287"/>
              <a:gd name="T26" fmla="*/ 196 w 224"/>
              <a:gd name="T27" fmla="*/ 139 h 287"/>
              <a:gd name="T28" fmla="*/ 197 w 224"/>
              <a:gd name="T29" fmla="*/ 139 h 287"/>
              <a:gd name="T30" fmla="*/ 198 w 224"/>
              <a:gd name="T31" fmla="*/ 140 h 287"/>
              <a:gd name="T32" fmla="*/ 199 w 224"/>
              <a:gd name="T33" fmla="*/ 141 h 287"/>
              <a:gd name="T34" fmla="*/ 200 w 224"/>
              <a:gd name="T35" fmla="*/ 142 h 287"/>
              <a:gd name="T36" fmla="*/ 202 w 224"/>
              <a:gd name="T37" fmla="*/ 143 h 287"/>
              <a:gd name="T38" fmla="*/ 203 w 224"/>
              <a:gd name="T39" fmla="*/ 144 h 287"/>
              <a:gd name="T40" fmla="*/ 204 w 224"/>
              <a:gd name="T41" fmla="*/ 145 h 287"/>
              <a:gd name="T42" fmla="*/ 205 w 224"/>
              <a:gd name="T43" fmla="*/ 146 h 287"/>
              <a:gd name="T44" fmla="*/ 219 w 224"/>
              <a:gd name="T45" fmla="*/ 185 h 287"/>
              <a:gd name="T46" fmla="*/ 219 w 224"/>
              <a:gd name="T47" fmla="*/ 250 h 287"/>
              <a:gd name="T48" fmla="*/ 124 w 224"/>
              <a:gd name="T49" fmla="*/ 178 h 287"/>
              <a:gd name="T50" fmla="*/ 124 w 224"/>
              <a:gd name="T51" fmla="*/ 178 h 287"/>
              <a:gd name="T52" fmla="*/ 118 w 224"/>
              <a:gd name="T53" fmla="*/ 283 h 287"/>
              <a:gd name="T54" fmla="*/ 118 w 224"/>
              <a:gd name="T55" fmla="*/ 283 h 287"/>
              <a:gd name="T56" fmla="*/ 191 w 224"/>
              <a:gd name="T57" fmla="*/ 234 h 287"/>
              <a:gd name="T58" fmla="*/ 172 w 224"/>
              <a:gd name="T59" fmla="*/ 37 h 287"/>
              <a:gd name="T60" fmla="*/ 52 w 224"/>
              <a:gd name="T61" fmla="*/ 83 h 287"/>
              <a:gd name="T62" fmla="*/ 40 w 224"/>
              <a:gd name="T63" fmla="*/ 82 h 287"/>
              <a:gd name="T64" fmla="*/ 155 w 224"/>
              <a:gd name="T65" fmla="*/ 26 h 287"/>
              <a:gd name="T66" fmla="*/ 40 w 224"/>
              <a:gd name="T67" fmla="*/ 82 h 287"/>
              <a:gd name="T68" fmla="*/ 148 w 224"/>
              <a:gd name="T69" fmla="*/ 19 h 287"/>
              <a:gd name="T70" fmla="*/ 25 w 224"/>
              <a:gd name="T71" fmla="*/ 72 h 287"/>
              <a:gd name="T72" fmla="*/ 62 w 224"/>
              <a:gd name="T73" fmla="*/ 100 h 287"/>
              <a:gd name="T74" fmla="*/ 194 w 224"/>
              <a:gd name="T75" fmla="*/ 40 h 287"/>
              <a:gd name="T76" fmla="*/ 203 w 224"/>
              <a:gd name="T77" fmla="*/ 130 h 287"/>
              <a:gd name="T78" fmla="*/ 202 w 224"/>
              <a:gd name="T79" fmla="*/ 129 h 287"/>
              <a:gd name="T80" fmla="*/ 199 w 224"/>
              <a:gd name="T81" fmla="*/ 127 h 287"/>
              <a:gd name="T82" fmla="*/ 198 w 224"/>
              <a:gd name="T83" fmla="*/ 127 h 287"/>
              <a:gd name="T84" fmla="*/ 172 w 224"/>
              <a:gd name="T85" fmla="*/ 121 h 287"/>
              <a:gd name="T86" fmla="*/ 112 w 224"/>
              <a:gd name="T87" fmla="*/ 178 h 287"/>
              <a:gd name="T88" fmla="*/ 72 w 224"/>
              <a:gd name="T89" fmla="*/ 286 h 287"/>
              <a:gd name="T90" fmla="*/ 21 w 224"/>
              <a:gd name="T91" fmla="*/ 65 h 287"/>
              <a:gd name="T92" fmla="*/ 145 w 224"/>
              <a:gd name="T93" fmla="*/ 1 h 287"/>
              <a:gd name="T94" fmla="*/ 21 w 224"/>
              <a:gd name="T95" fmla="*/ 6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chemeClr val="accent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endParaRPr lang="zh-CN" altLang="en-US" sz="2400">
              <a:solidFill>
                <a:schemeClr val="tx1">
                  <a:lumMod val="75000"/>
                  <a:lumOff val="25000"/>
                </a:schemeClr>
              </a:solidFill>
              <a:cs typeface="+mn-ea"/>
              <a:sym typeface="+mn-lt"/>
            </a:endParaRPr>
          </a:p>
        </p:txBody>
      </p:sp>
      <p:grpSp>
        <p:nvGrpSpPr>
          <p:cNvPr id="5" name="组合 4"/>
          <p:cNvGrpSpPr>
            <a:grpSpLocks noChangeAspect="1"/>
          </p:cNvGrpSpPr>
          <p:nvPr/>
        </p:nvGrpSpPr>
        <p:grpSpPr>
          <a:xfrm>
            <a:off x="5792958" y="4796957"/>
            <a:ext cx="599573" cy="518400"/>
            <a:chOff x="5169548" y="3637977"/>
            <a:chExt cx="674520" cy="583200"/>
          </a:xfrm>
          <a:solidFill>
            <a:schemeClr val="accent3"/>
          </a:solidFill>
        </p:grpSpPr>
        <p:sp>
          <p:nvSpPr>
            <p:cNvPr id="6" name="Freeform 52"/>
            <p:cNvSpPr>
              <a:spLocks noEditPoints="1"/>
            </p:cNvSpPr>
            <p:nvPr/>
          </p:nvSpPr>
          <p:spPr bwMode="auto">
            <a:xfrm>
              <a:off x="5284736" y="3885993"/>
              <a:ext cx="456598" cy="250091"/>
            </a:xfrm>
            <a:custGeom>
              <a:avLst/>
              <a:gdLst>
                <a:gd name="T0" fmla="*/ 148 w 186"/>
                <a:gd name="T1" fmla="*/ 81 h 102"/>
                <a:gd name="T2" fmla="*/ 92 w 186"/>
                <a:gd name="T3" fmla="*/ 88 h 102"/>
                <a:gd name="T4" fmla="*/ 92 w 186"/>
                <a:gd name="T5" fmla="*/ 64 h 102"/>
                <a:gd name="T6" fmla="*/ 148 w 186"/>
                <a:gd name="T7" fmla="*/ 71 h 102"/>
                <a:gd name="T8" fmla="*/ 92 w 186"/>
                <a:gd name="T9" fmla="*/ 64 h 102"/>
                <a:gd name="T10" fmla="*/ 186 w 186"/>
                <a:gd name="T11" fmla="*/ 44 h 102"/>
                <a:gd name="T12" fmla="*/ 92 w 186"/>
                <a:gd name="T13" fmla="*/ 51 h 102"/>
                <a:gd name="T14" fmla="*/ 92 w 186"/>
                <a:gd name="T15" fmla="*/ 25 h 102"/>
                <a:gd name="T16" fmla="*/ 186 w 186"/>
                <a:gd name="T17" fmla="*/ 32 h 102"/>
                <a:gd name="T18" fmla="*/ 92 w 186"/>
                <a:gd name="T19" fmla="*/ 25 h 102"/>
                <a:gd name="T20" fmla="*/ 186 w 186"/>
                <a:gd name="T21" fmla="*/ 6 h 102"/>
                <a:gd name="T22" fmla="*/ 92 w 186"/>
                <a:gd name="T23" fmla="*/ 13 h 102"/>
                <a:gd name="T24" fmla="*/ 28 w 186"/>
                <a:gd name="T25" fmla="*/ 3 h 102"/>
                <a:gd name="T26" fmla="*/ 26 w 186"/>
                <a:gd name="T27" fmla="*/ 4 h 102"/>
                <a:gd name="T28" fmla="*/ 25 w 186"/>
                <a:gd name="T29" fmla="*/ 4 h 102"/>
                <a:gd name="T30" fmla="*/ 24 w 186"/>
                <a:gd name="T31" fmla="*/ 5 h 102"/>
                <a:gd name="T32" fmla="*/ 24 w 186"/>
                <a:gd name="T33" fmla="*/ 5 h 102"/>
                <a:gd name="T34" fmla="*/ 23 w 186"/>
                <a:gd name="T35" fmla="*/ 6 h 102"/>
                <a:gd name="T36" fmla="*/ 23 w 186"/>
                <a:gd name="T37" fmla="*/ 6 h 102"/>
                <a:gd name="T38" fmla="*/ 22 w 186"/>
                <a:gd name="T39" fmla="*/ 6 h 102"/>
                <a:gd name="T40" fmla="*/ 21 w 186"/>
                <a:gd name="T41" fmla="*/ 7 h 102"/>
                <a:gd name="T42" fmla="*/ 21 w 186"/>
                <a:gd name="T43" fmla="*/ 7 h 102"/>
                <a:gd name="T44" fmla="*/ 20 w 186"/>
                <a:gd name="T45" fmla="*/ 8 h 102"/>
                <a:gd name="T46" fmla="*/ 20 w 186"/>
                <a:gd name="T47" fmla="*/ 8 h 102"/>
                <a:gd name="T48" fmla="*/ 19 w 186"/>
                <a:gd name="T49" fmla="*/ 8 h 102"/>
                <a:gd name="T50" fmla="*/ 19 w 186"/>
                <a:gd name="T51" fmla="*/ 9 h 102"/>
                <a:gd name="T52" fmla="*/ 18 w 186"/>
                <a:gd name="T53" fmla="*/ 9 h 102"/>
                <a:gd name="T54" fmla="*/ 18 w 186"/>
                <a:gd name="T55" fmla="*/ 10 h 102"/>
                <a:gd name="T56" fmla="*/ 18 w 186"/>
                <a:gd name="T57" fmla="*/ 10 h 102"/>
                <a:gd name="T58" fmla="*/ 8 w 186"/>
                <a:gd name="T59" fmla="*/ 28 h 102"/>
                <a:gd name="T60" fmla="*/ 2 w 186"/>
                <a:gd name="T61" fmla="*/ 61 h 102"/>
                <a:gd name="T62" fmla="*/ 40 w 186"/>
                <a:gd name="T63" fmla="*/ 1 h 102"/>
                <a:gd name="T64" fmla="*/ 16 w 186"/>
                <a:gd name="T65" fmla="*/ 30 h 102"/>
                <a:gd name="T66" fmla="*/ 42 w 186"/>
                <a:gd name="T67" fmla="*/ 16 h 102"/>
                <a:gd name="T68" fmla="*/ 45 w 186"/>
                <a:gd name="T69" fmla="*/ 30 h 102"/>
                <a:gd name="T70" fmla="*/ 49 w 186"/>
                <a:gd name="T71" fmla="*/ 30 h 102"/>
                <a:gd name="T72" fmla="*/ 64 w 186"/>
                <a:gd name="T73" fmla="*/ 33 h 102"/>
                <a:gd name="T74" fmla="*/ 15 w 186"/>
                <a:gd name="T75" fmla="*/ 33 h 102"/>
                <a:gd name="T76" fmla="*/ 16 w 186"/>
                <a:gd name="T77" fmla="*/ 30 h 102"/>
                <a:gd name="T78" fmla="*/ 53 w 186"/>
                <a:gd name="T79" fmla="*/ 38 h 102"/>
                <a:gd name="T80" fmla="*/ 46 w 186"/>
                <a:gd name="T81" fmla="*/ 38 h 102"/>
                <a:gd name="T82" fmla="*/ 29 w 186"/>
                <a:gd name="T83" fmla="*/ 35 h 102"/>
                <a:gd name="T84" fmla="*/ 29 w 186"/>
                <a:gd name="T85" fmla="*/ 42 h 102"/>
                <a:gd name="T86" fmla="*/ 29 w 186"/>
                <a:gd name="T87" fmla="*/ 35 h 102"/>
                <a:gd name="T88" fmla="*/ 0 w 186"/>
                <a:gd name="T89" fmla="*/ 102 h 102"/>
                <a:gd name="T90" fmla="*/ 28 w 186"/>
                <a:gd name="T91" fmla="*/ 96 h 102"/>
                <a:gd name="T92" fmla="*/ 79 w 186"/>
                <a:gd name="T93"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endParaRPr lang="zh-CN" altLang="en-US" sz="2400">
                <a:solidFill>
                  <a:schemeClr val="tx1">
                    <a:lumMod val="75000"/>
                    <a:lumOff val="25000"/>
                  </a:schemeClr>
                </a:solidFill>
                <a:cs typeface="+mn-ea"/>
                <a:sym typeface="+mn-lt"/>
              </a:endParaRPr>
            </a:p>
          </p:txBody>
        </p:sp>
        <p:sp>
          <p:nvSpPr>
            <p:cNvPr id="7" name="Freeform 53"/>
            <p:cNvSpPr>
              <a:spLocks noEditPoints="1"/>
            </p:cNvSpPr>
            <p:nvPr/>
          </p:nvSpPr>
          <p:spPr bwMode="auto">
            <a:xfrm>
              <a:off x="5169548" y="3637977"/>
              <a:ext cx="674520" cy="583200"/>
            </a:xfrm>
            <a:custGeom>
              <a:avLst/>
              <a:gdLst>
                <a:gd name="T0" fmla="*/ 265 w 275"/>
                <a:gd name="T1" fmla="*/ 71 h 238"/>
                <a:gd name="T2" fmla="*/ 243 w 275"/>
                <a:gd name="T3" fmla="*/ 62 h 238"/>
                <a:gd name="T4" fmla="*/ 217 w 275"/>
                <a:gd name="T5" fmla="*/ 62 h 238"/>
                <a:gd name="T6" fmla="*/ 194 w 275"/>
                <a:gd name="T7" fmla="*/ 43 h 238"/>
                <a:gd name="T8" fmla="*/ 172 w 275"/>
                <a:gd name="T9" fmla="*/ 43 h 238"/>
                <a:gd name="T10" fmla="*/ 145 w 275"/>
                <a:gd name="T11" fmla="*/ 0 h 238"/>
                <a:gd name="T12" fmla="*/ 126 w 275"/>
                <a:gd name="T13" fmla="*/ 0 h 238"/>
                <a:gd name="T14" fmla="*/ 100 w 275"/>
                <a:gd name="T15" fmla="*/ 43 h 238"/>
                <a:gd name="T16" fmla="*/ 76 w 275"/>
                <a:gd name="T17" fmla="*/ 44 h 238"/>
                <a:gd name="T18" fmla="*/ 53 w 275"/>
                <a:gd name="T19" fmla="*/ 62 h 238"/>
                <a:gd name="T20" fmla="*/ 31 w 275"/>
                <a:gd name="T21" fmla="*/ 62 h 238"/>
                <a:gd name="T22" fmla="*/ 9 w 275"/>
                <a:gd name="T23" fmla="*/ 71 h 238"/>
                <a:gd name="T24" fmla="*/ 0 w 275"/>
                <a:gd name="T25" fmla="*/ 93 h 238"/>
                <a:gd name="T26" fmla="*/ 0 w 275"/>
                <a:gd name="T27" fmla="*/ 207 h 238"/>
                <a:gd name="T28" fmla="*/ 9 w 275"/>
                <a:gd name="T29" fmla="*/ 229 h 238"/>
                <a:gd name="T30" fmla="*/ 31 w 275"/>
                <a:gd name="T31" fmla="*/ 238 h 238"/>
                <a:gd name="T32" fmla="*/ 243 w 275"/>
                <a:gd name="T33" fmla="*/ 238 h 238"/>
                <a:gd name="T34" fmla="*/ 265 w 275"/>
                <a:gd name="T35" fmla="*/ 229 h 238"/>
                <a:gd name="T36" fmla="*/ 275 w 275"/>
                <a:gd name="T37" fmla="*/ 207 h 238"/>
                <a:gd name="T38" fmla="*/ 275 w 275"/>
                <a:gd name="T39" fmla="*/ 93 h 238"/>
                <a:gd name="T40" fmla="*/ 265 w 275"/>
                <a:gd name="T41" fmla="*/ 71 h 238"/>
                <a:gd name="T42" fmla="*/ 77 w 275"/>
                <a:gd name="T43" fmla="*/ 50 h 238"/>
                <a:gd name="T44" fmla="*/ 194 w 275"/>
                <a:gd name="T45" fmla="*/ 49 h 238"/>
                <a:gd name="T46" fmla="*/ 210 w 275"/>
                <a:gd name="T47" fmla="*/ 58 h 238"/>
                <a:gd name="T48" fmla="*/ 201 w 275"/>
                <a:gd name="T49" fmla="*/ 56 h 238"/>
                <a:gd name="T50" fmla="*/ 83 w 275"/>
                <a:gd name="T51" fmla="*/ 57 h 238"/>
                <a:gd name="T52" fmla="*/ 66 w 275"/>
                <a:gd name="T53" fmla="*/ 74 h 238"/>
                <a:gd name="T54" fmla="*/ 68 w 275"/>
                <a:gd name="T55" fmla="*/ 83 h 238"/>
                <a:gd name="T56" fmla="*/ 59 w 275"/>
                <a:gd name="T57" fmla="*/ 68 h 238"/>
                <a:gd name="T58" fmla="*/ 77 w 275"/>
                <a:gd name="T59" fmla="*/ 50 h 238"/>
                <a:gd name="T60" fmla="*/ 258 w 275"/>
                <a:gd name="T61" fmla="*/ 207 h 238"/>
                <a:gd name="T62" fmla="*/ 254 w 275"/>
                <a:gd name="T63" fmla="*/ 217 h 238"/>
                <a:gd name="T64" fmla="*/ 243 w 275"/>
                <a:gd name="T65" fmla="*/ 222 h 238"/>
                <a:gd name="T66" fmla="*/ 31 w 275"/>
                <a:gd name="T67" fmla="*/ 222 h 238"/>
                <a:gd name="T68" fmla="*/ 21 w 275"/>
                <a:gd name="T69" fmla="*/ 217 h 238"/>
                <a:gd name="T70" fmla="*/ 17 w 275"/>
                <a:gd name="T71" fmla="*/ 207 h 238"/>
                <a:gd name="T72" fmla="*/ 17 w 275"/>
                <a:gd name="T73" fmla="*/ 93 h 238"/>
                <a:gd name="T74" fmla="*/ 21 w 275"/>
                <a:gd name="T75" fmla="*/ 83 h 238"/>
                <a:gd name="T76" fmla="*/ 31 w 275"/>
                <a:gd name="T77" fmla="*/ 78 h 238"/>
                <a:gd name="T78" fmla="*/ 54 w 275"/>
                <a:gd name="T79" fmla="*/ 78 h 238"/>
                <a:gd name="T80" fmla="*/ 76 w 275"/>
                <a:gd name="T81" fmla="*/ 92 h 238"/>
                <a:gd name="T82" fmla="*/ 194 w 275"/>
                <a:gd name="T83" fmla="*/ 92 h 238"/>
                <a:gd name="T84" fmla="*/ 215 w 275"/>
                <a:gd name="T85" fmla="*/ 78 h 238"/>
                <a:gd name="T86" fmla="*/ 243 w 275"/>
                <a:gd name="T87" fmla="*/ 78 h 238"/>
                <a:gd name="T88" fmla="*/ 254 w 275"/>
                <a:gd name="T89" fmla="*/ 83 h 238"/>
                <a:gd name="T90" fmla="*/ 258 w 275"/>
                <a:gd name="T91" fmla="*/ 93 h 238"/>
                <a:gd name="T92" fmla="*/ 258 w 275"/>
                <a:gd name="T93" fmla="*/ 20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endParaRPr lang="zh-CN" altLang="en-US" sz="2400">
                <a:solidFill>
                  <a:schemeClr val="tx1">
                    <a:lumMod val="75000"/>
                    <a:lumOff val="25000"/>
                  </a:schemeClr>
                </a:solidFill>
                <a:cs typeface="+mn-ea"/>
                <a:sym typeface="+mn-lt"/>
              </a:endParaRPr>
            </a:p>
          </p:txBody>
        </p:sp>
      </p:grpSp>
      <p:grpSp>
        <p:nvGrpSpPr>
          <p:cNvPr id="8" name="组合 7"/>
          <p:cNvGrpSpPr/>
          <p:nvPr/>
        </p:nvGrpSpPr>
        <p:grpSpPr>
          <a:xfrm>
            <a:off x="4009163" y="2140081"/>
            <a:ext cx="2034584" cy="2021813"/>
            <a:chOff x="3006872" y="1129208"/>
            <a:chExt cx="1525938" cy="1516360"/>
          </a:xfrm>
          <a:solidFill>
            <a:schemeClr val="accent1"/>
          </a:solidFill>
        </p:grpSpPr>
        <p:sp>
          <p:nvSpPr>
            <p:cNvPr id="9" name="圆角矩形 26"/>
            <p:cNvSpPr/>
            <p:nvPr/>
          </p:nvSpPr>
          <p:spPr>
            <a:xfrm>
              <a:off x="3006872" y="1129208"/>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0" name="TextBox 44"/>
            <p:cNvSpPr txBox="1"/>
            <p:nvPr/>
          </p:nvSpPr>
          <p:spPr>
            <a:xfrm>
              <a:off x="3542656" y="1649338"/>
              <a:ext cx="595355" cy="561741"/>
            </a:xfrm>
            <a:prstGeom prst="rect">
              <a:avLst/>
            </a:prstGeom>
            <a:grpFill/>
          </p:spPr>
          <p:txBody>
            <a:bodyPr wrap="none" rtlCol="0">
              <a:spAutoFit/>
            </a:bodyPr>
            <a:lstStyle/>
            <a:p>
              <a:r>
                <a:rPr lang="en-US" altLang="zh-CN" sz="4267" dirty="0">
                  <a:solidFill>
                    <a:schemeClr val="bg1"/>
                  </a:solidFill>
                  <a:cs typeface="+mn-ea"/>
                  <a:sym typeface="+mn-lt"/>
                </a:rPr>
                <a:t>01</a:t>
              </a:r>
              <a:endParaRPr lang="zh-CN" altLang="en-US" sz="4267" dirty="0">
                <a:solidFill>
                  <a:schemeClr val="bg1"/>
                </a:solidFill>
                <a:cs typeface="+mn-ea"/>
                <a:sym typeface="+mn-lt"/>
              </a:endParaRPr>
            </a:p>
          </p:txBody>
        </p:sp>
      </p:grpSp>
      <p:grpSp>
        <p:nvGrpSpPr>
          <p:cNvPr id="11" name="组合 10"/>
          <p:cNvGrpSpPr/>
          <p:nvPr/>
        </p:nvGrpSpPr>
        <p:grpSpPr>
          <a:xfrm>
            <a:off x="6143104" y="2140081"/>
            <a:ext cx="2034584" cy="2021813"/>
            <a:chOff x="4607328" y="1129208"/>
            <a:chExt cx="1525938" cy="1516360"/>
          </a:xfrm>
          <a:solidFill>
            <a:schemeClr val="accent2"/>
          </a:solidFill>
        </p:grpSpPr>
        <p:sp>
          <p:nvSpPr>
            <p:cNvPr id="12" name="圆角矩形 26"/>
            <p:cNvSpPr/>
            <p:nvPr/>
          </p:nvSpPr>
          <p:spPr>
            <a:xfrm flipH="1">
              <a:off x="4607328" y="1129208"/>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3" name="TextBox 47"/>
            <p:cNvSpPr txBox="1"/>
            <p:nvPr/>
          </p:nvSpPr>
          <p:spPr>
            <a:xfrm>
              <a:off x="5089611" y="1649338"/>
              <a:ext cx="595355" cy="561741"/>
            </a:xfrm>
            <a:prstGeom prst="rect">
              <a:avLst/>
            </a:prstGeom>
            <a:no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altLang="zh-CN" sz="4267" dirty="0">
                  <a:solidFill>
                    <a:schemeClr val="bg1"/>
                  </a:solidFill>
                  <a:cs typeface="+mn-ea"/>
                  <a:sym typeface="+mn-lt"/>
                </a:rPr>
                <a:t>02</a:t>
              </a:r>
              <a:endParaRPr lang="zh-CN" altLang="en-US" sz="4267" dirty="0">
                <a:solidFill>
                  <a:schemeClr val="bg1"/>
                </a:solidFill>
                <a:cs typeface="+mn-ea"/>
                <a:sym typeface="+mn-lt"/>
              </a:endParaRPr>
            </a:p>
          </p:txBody>
        </p:sp>
      </p:grpSp>
      <p:grpSp>
        <p:nvGrpSpPr>
          <p:cNvPr id="14" name="组合 13"/>
          <p:cNvGrpSpPr/>
          <p:nvPr/>
        </p:nvGrpSpPr>
        <p:grpSpPr>
          <a:xfrm>
            <a:off x="6143105" y="4289572"/>
            <a:ext cx="2034584" cy="2021813"/>
            <a:chOff x="4607329" y="2741326"/>
            <a:chExt cx="1525938" cy="1516360"/>
          </a:xfrm>
          <a:solidFill>
            <a:schemeClr val="accent3"/>
          </a:solidFill>
        </p:grpSpPr>
        <p:sp>
          <p:nvSpPr>
            <p:cNvPr id="15" name="圆角矩形 26"/>
            <p:cNvSpPr/>
            <p:nvPr/>
          </p:nvSpPr>
          <p:spPr>
            <a:xfrm flipH="1" flipV="1">
              <a:off x="4607329" y="2741326"/>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6" name="TextBox 50"/>
            <p:cNvSpPr txBox="1"/>
            <p:nvPr/>
          </p:nvSpPr>
          <p:spPr>
            <a:xfrm>
              <a:off x="5089611" y="3139103"/>
              <a:ext cx="595355" cy="561741"/>
            </a:xfrm>
            <a:prstGeom prst="rect">
              <a:avLst/>
            </a:prstGeom>
            <a:no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altLang="zh-CN" sz="4267" dirty="0">
                  <a:solidFill>
                    <a:schemeClr val="bg1"/>
                  </a:solidFill>
                  <a:cs typeface="+mn-ea"/>
                  <a:sym typeface="+mn-lt"/>
                </a:rPr>
                <a:t>03</a:t>
              </a:r>
              <a:endParaRPr lang="zh-CN" altLang="en-US" sz="4267" dirty="0">
                <a:solidFill>
                  <a:schemeClr val="bg1"/>
                </a:solidFill>
                <a:cs typeface="+mn-ea"/>
                <a:sym typeface="+mn-lt"/>
              </a:endParaRPr>
            </a:p>
          </p:txBody>
        </p:sp>
      </p:grpSp>
      <p:grpSp>
        <p:nvGrpSpPr>
          <p:cNvPr id="17" name="组合 16"/>
          <p:cNvGrpSpPr/>
          <p:nvPr/>
        </p:nvGrpSpPr>
        <p:grpSpPr>
          <a:xfrm>
            <a:off x="4009163" y="4295350"/>
            <a:ext cx="2034584" cy="2021813"/>
            <a:chOff x="3006872" y="2745660"/>
            <a:chExt cx="1525938" cy="1516360"/>
          </a:xfrm>
          <a:solidFill>
            <a:schemeClr val="accent4"/>
          </a:solidFill>
        </p:grpSpPr>
        <p:sp>
          <p:nvSpPr>
            <p:cNvPr id="18" name="圆角矩形 26"/>
            <p:cNvSpPr/>
            <p:nvPr/>
          </p:nvSpPr>
          <p:spPr>
            <a:xfrm flipV="1">
              <a:off x="3006872" y="2745660"/>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9" name="TextBox 53"/>
            <p:cNvSpPr txBox="1"/>
            <p:nvPr/>
          </p:nvSpPr>
          <p:spPr>
            <a:xfrm>
              <a:off x="3542656" y="3139103"/>
              <a:ext cx="595355" cy="561741"/>
            </a:xfrm>
            <a:prstGeom prst="rect">
              <a:avLst/>
            </a:prstGeom>
            <a:no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altLang="zh-CN" sz="4267" dirty="0">
                  <a:solidFill>
                    <a:schemeClr val="bg1"/>
                  </a:solidFill>
                  <a:cs typeface="+mn-ea"/>
                  <a:sym typeface="+mn-lt"/>
                </a:rPr>
                <a:t>04</a:t>
              </a:r>
              <a:endParaRPr lang="zh-CN" altLang="en-US" sz="4267" dirty="0">
                <a:solidFill>
                  <a:schemeClr val="bg1"/>
                </a:solidFill>
                <a:cs typeface="+mn-ea"/>
                <a:sym typeface="+mn-lt"/>
              </a:endParaRPr>
            </a:p>
          </p:txBody>
        </p:sp>
      </p:grpSp>
      <p:cxnSp>
        <p:nvCxnSpPr>
          <p:cNvPr id="20" name="直接连接符 19"/>
          <p:cNvCxnSpPr/>
          <p:nvPr/>
        </p:nvCxnSpPr>
        <p:spPr>
          <a:xfrm flipH="1">
            <a:off x="3436347" y="3354917"/>
            <a:ext cx="960107" cy="0"/>
          </a:xfrm>
          <a:prstGeom prst="line">
            <a:avLst/>
          </a:prstGeom>
          <a:ln w="6350">
            <a:solidFill>
              <a:schemeClr val="accent1">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矩形 1"/>
          <p:cNvSpPr>
            <a:spLocks noChangeArrowheads="1"/>
          </p:cNvSpPr>
          <p:nvPr/>
        </p:nvSpPr>
        <p:spPr bwMode="auto">
          <a:xfrm>
            <a:off x="882396" y="2927601"/>
            <a:ext cx="2524923" cy="91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defRPr/>
            </a:pPr>
            <a:r>
              <a:rPr lang="zh-CN" altLang="en-US" sz="1333" kern="0" dirty="0">
                <a:solidFill>
                  <a:schemeClr val="tx1">
                    <a:lumMod val="75000"/>
                    <a:lumOff val="25000"/>
                  </a:schemeClr>
                </a:solidFill>
                <a:cs typeface="+mn-ea"/>
                <a:sym typeface="+mn-lt"/>
              </a:rPr>
              <a:t>点击添加相关标题文字，点击添加相关标题文字，点击添加相关标题文字，点击添加相关标题文字。</a:t>
            </a:r>
          </a:p>
        </p:txBody>
      </p:sp>
      <p:cxnSp>
        <p:nvCxnSpPr>
          <p:cNvPr id="22" name="直接连接符 21"/>
          <p:cNvCxnSpPr/>
          <p:nvPr/>
        </p:nvCxnSpPr>
        <p:spPr>
          <a:xfrm flipH="1">
            <a:off x="7824192" y="3354917"/>
            <a:ext cx="686952" cy="0"/>
          </a:xfrm>
          <a:prstGeom prst="line">
            <a:avLst/>
          </a:prstGeom>
          <a:ln w="6350">
            <a:solidFill>
              <a:schemeClr val="accent2">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矩形 1"/>
          <p:cNvSpPr>
            <a:spLocks noChangeArrowheads="1"/>
          </p:cNvSpPr>
          <p:nvPr/>
        </p:nvSpPr>
        <p:spPr bwMode="auto">
          <a:xfrm>
            <a:off x="8529509" y="2927601"/>
            <a:ext cx="2524923" cy="91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zh-CN" altLang="en-US" sz="1333" kern="0" dirty="0">
                <a:solidFill>
                  <a:schemeClr val="tx1">
                    <a:lumMod val="75000"/>
                    <a:lumOff val="25000"/>
                  </a:schemeClr>
                </a:solidFill>
                <a:cs typeface="+mn-ea"/>
                <a:sym typeface="+mn-lt"/>
              </a:rPr>
              <a:t>点击添加相关标题文字，点击添加相关标题文字，点击添加相关标题文字，点击添加相关标题文字。</a:t>
            </a:r>
          </a:p>
        </p:txBody>
      </p:sp>
      <p:cxnSp>
        <p:nvCxnSpPr>
          <p:cNvPr id="24" name="直接连接符 23"/>
          <p:cNvCxnSpPr/>
          <p:nvPr/>
        </p:nvCxnSpPr>
        <p:spPr>
          <a:xfrm flipH="1">
            <a:off x="7824192" y="5098835"/>
            <a:ext cx="686952" cy="0"/>
          </a:xfrm>
          <a:prstGeom prst="line">
            <a:avLst/>
          </a:prstGeom>
          <a:ln w="6350">
            <a:solidFill>
              <a:schemeClr val="accent3">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 name="矩形 1"/>
          <p:cNvSpPr>
            <a:spLocks noChangeArrowheads="1"/>
          </p:cNvSpPr>
          <p:nvPr/>
        </p:nvSpPr>
        <p:spPr bwMode="auto">
          <a:xfrm>
            <a:off x="8529509" y="4671519"/>
            <a:ext cx="2524923" cy="91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zh-CN" altLang="en-US" sz="1333" kern="0" dirty="0">
                <a:solidFill>
                  <a:schemeClr val="tx1">
                    <a:lumMod val="75000"/>
                    <a:lumOff val="25000"/>
                  </a:schemeClr>
                </a:solidFill>
                <a:cs typeface="+mn-ea"/>
                <a:sym typeface="+mn-lt"/>
              </a:rPr>
              <a:t>点击添加相关标题文字，点击添加相关标题文字，点击添加相关标题文字，点击添加相关标题文字。</a:t>
            </a:r>
          </a:p>
        </p:txBody>
      </p:sp>
      <p:cxnSp>
        <p:nvCxnSpPr>
          <p:cNvPr id="26" name="直接连接符 25"/>
          <p:cNvCxnSpPr/>
          <p:nvPr/>
        </p:nvCxnSpPr>
        <p:spPr>
          <a:xfrm flipH="1">
            <a:off x="3436347" y="5098835"/>
            <a:ext cx="960107" cy="0"/>
          </a:xfrm>
          <a:prstGeom prst="line">
            <a:avLst/>
          </a:prstGeom>
          <a:ln w="6350">
            <a:solidFill>
              <a:schemeClr val="accent4">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7" name="矩形 1"/>
          <p:cNvSpPr>
            <a:spLocks noChangeArrowheads="1"/>
          </p:cNvSpPr>
          <p:nvPr/>
        </p:nvSpPr>
        <p:spPr bwMode="auto">
          <a:xfrm>
            <a:off x="882396" y="4671519"/>
            <a:ext cx="2524923" cy="91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defRPr/>
            </a:pPr>
            <a:r>
              <a:rPr lang="zh-CN" altLang="en-US" sz="1333" kern="0" dirty="0">
                <a:solidFill>
                  <a:schemeClr val="tx1">
                    <a:lumMod val="75000"/>
                    <a:lumOff val="25000"/>
                  </a:schemeClr>
                </a:solidFill>
                <a:cs typeface="+mn-ea"/>
                <a:sym typeface="+mn-lt"/>
              </a:rPr>
              <a:t>点击添加相关标题文字，点击添加相关标题文字，点击添加相关标题文字，点击添加相关标题文字。</a:t>
            </a:r>
          </a:p>
        </p:txBody>
      </p:sp>
      <p:sp>
        <p:nvSpPr>
          <p:cNvPr id="28" name="Text Placeholder 1"/>
          <p:cNvSpPr txBox="1">
            <a:spLocks/>
          </p:cNvSpPr>
          <p:nvPr>
            <p:custDataLst>
              <p:tags r:id="rId1"/>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29" name="Text Placeholder 2"/>
          <p:cNvSpPr txBox="1">
            <a:spLocks/>
          </p:cNvSpPr>
          <p:nvPr>
            <p:custDataLst>
              <p:tags r:id="rId2"/>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201984793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41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41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41000">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14:presetBounceEnd="41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41000">
                                          <p:cBhvr additive="base">
                                            <p:cTn id="11" dur="1000" fill="hold"/>
                                            <p:tgtEl>
                                              <p:spTgt spid="11"/>
                                            </p:tgtEl>
                                            <p:attrNameLst>
                                              <p:attrName>ppt_x</p:attrName>
                                            </p:attrNameLst>
                                          </p:cBhvr>
                                          <p:tavLst>
                                            <p:tav tm="0">
                                              <p:val>
                                                <p:strVal val="1+#ppt_w/2"/>
                                              </p:val>
                                            </p:tav>
                                            <p:tav tm="100000">
                                              <p:val>
                                                <p:strVal val="#ppt_x"/>
                                              </p:val>
                                            </p:tav>
                                          </p:tavLst>
                                        </p:anim>
                                        <p:anim calcmode="lin" valueType="num" p14:bounceEnd="41000">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14:presetBounceEnd="41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41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41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14:presetBounceEnd="41000">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14:bounceEnd="41000">
                                          <p:cBhvr additive="base">
                                            <p:cTn id="19" dur="1000" fill="hold"/>
                                            <p:tgtEl>
                                              <p:spTgt spid="17"/>
                                            </p:tgtEl>
                                            <p:attrNameLst>
                                              <p:attrName>ppt_x</p:attrName>
                                            </p:attrNameLst>
                                          </p:cBhvr>
                                          <p:tavLst>
                                            <p:tav tm="0">
                                              <p:val>
                                                <p:strVal val="0-#ppt_w/2"/>
                                              </p:val>
                                            </p:tav>
                                            <p:tav tm="100000">
                                              <p:val>
                                                <p:strVal val="#ppt_x"/>
                                              </p:val>
                                            </p:tav>
                                          </p:tavLst>
                                        </p:anim>
                                        <p:anim calcmode="lin" valueType="num" p14:bounceEnd="41000">
                                          <p:cBhvr additive="base">
                                            <p:cTn id="20" dur="100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53" presetClass="entr" presetSubtype="52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anim calcmode="lin" valueType="num">
                                          <p:cBhvr>
                                            <p:cTn id="27" dur="500" fill="hold"/>
                                            <p:tgtEl>
                                              <p:spTgt spid="3"/>
                                            </p:tgtEl>
                                            <p:attrNameLst>
                                              <p:attrName>ppt_x</p:attrName>
                                            </p:attrNameLst>
                                          </p:cBhvr>
                                          <p:tavLst>
                                            <p:tav tm="0">
                                              <p:val>
                                                <p:fltVal val="0.5"/>
                                              </p:val>
                                            </p:tav>
                                            <p:tav tm="100000">
                                              <p:val>
                                                <p:strVal val="#ppt_x"/>
                                              </p:val>
                                            </p:tav>
                                          </p:tavLst>
                                        </p:anim>
                                        <p:anim calcmode="lin" valueType="num">
                                          <p:cBhvr>
                                            <p:cTn id="28" dur="500" fill="hold"/>
                                            <p:tgtEl>
                                              <p:spTgt spid="3"/>
                                            </p:tgtEl>
                                            <p:attrNameLst>
                                              <p:attrName>ppt_y</p:attrName>
                                            </p:attrNameLst>
                                          </p:cBhvr>
                                          <p:tavLst>
                                            <p:tav tm="0">
                                              <p:val>
                                                <p:fltVal val="0.5"/>
                                              </p:val>
                                            </p:tav>
                                            <p:tav tm="100000">
                                              <p:val>
                                                <p:strVal val="#ppt_y"/>
                                              </p:val>
                                            </p:tav>
                                          </p:tavLst>
                                        </p:anim>
                                      </p:childTnLst>
                                    </p:cTn>
                                  </p:par>
                                  <p:par>
                                    <p:cTn id="29" presetID="53" presetClass="entr" presetSubtype="528"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anim calcmode="lin" valueType="num">
                                          <p:cBhvr>
                                            <p:cTn id="34" dur="500" fill="hold"/>
                                            <p:tgtEl>
                                              <p:spTgt spid="4"/>
                                            </p:tgtEl>
                                            <p:attrNameLst>
                                              <p:attrName>ppt_x</p:attrName>
                                            </p:attrNameLst>
                                          </p:cBhvr>
                                          <p:tavLst>
                                            <p:tav tm="0">
                                              <p:val>
                                                <p:fltVal val="0.5"/>
                                              </p:val>
                                            </p:tav>
                                            <p:tav tm="100000">
                                              <p:val>
                                                <p:strVal val="#ppt_x"/>
                                              </p:val>
                                            </p:tav>
                                          </p:tavLst>
                                        </p:anim>
                                        <p:anim calcmode="lin" valueType="num">
                                          <p:cBhvr>
                                            <p:cTn id="35" dur="500" fill="hold"/>
                                            <p:tgtEl>
                                              <p:spTgt spid="4"/>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500" fill="hold"/>
                                            <p:tgtEl>
                                              <p:spTgt spid="2"/>
                                            </p:tgtEl>
                                            <p:attrNameLst>
                                              <p:attrName>ppt_w</p:attrName>
                                            </p:attrNameLst>
                                          </p:cBhvr>
                                          <p:tavLst>
                                            <p:tav tm="0">
                                              <p:val>
                                                <p:fltVal val="0"/>
                                              </p:val>
                                            </p:tav>
                                            <p:tav tm="100000">
                                              <p:val>
                                                <p:strVal val="#ppt_w"/>
                                              </p:val>
                                            </p:tav>
                                          </p:tavLst>
                                        </p:anim>
                                        <p:anim calcmode="lin" valueType="num">
                                          <p:cBhvr>
                                            <p:cTn id="39" dur="500" fill="hold"/>
                                            <p:tgtEl>
                                              <p:spTgt spid="2"/>
                                            </p:tgtEl>
                                            <p:attrNameLst>
                                              <p:attrName>ppt_h</p:attrName>
                                            </p:attrNameLst>
                                          </p:cBhvr>
                                          <p:tavLst>
                                            <p:tav tm="0">
                                              <p:val>
                                                <p:fltVal val="0"/>
                                              </p:val>
                                            </p:tav>
                                            <p:tav tm="100000">
                                              <p:val>
                                                <p:strVal val="#ppt_h"/>
                                              </p:val>
                                            </p:tav>
                                          </p:tavLst>
                                        </p:anim>
                                        <p:animEffect transition="in" filter="fade">
                                          <p:cBhvr>
                                            <p:cTn id="40" dur="500"/>
                                            <p:tgtEl>
                                              <p:spTgt spid="2"/>
                                            </p:tgtEl>
                                          </p:cBhvr>
                                        </p:animEffect>
                                        <p:anim calcmode="lin" valueType="num">
                                          <p:cBhvr>
                                            <p:cTn id="41" dur="500" fill="hold"/>
                                            <p:tgtEl>
                                              <p:spTgt spid="2"/>
                                            </p:tgtEl>
                                            <p:attrNameLst>
                                              <p:attrName>ppt_x</p:attrName>
                                            </p:attrNameLst>
                                          </p:cBhvr>
                                          <p:tavLst>
                                            <p:tav tm="0">
                                              <p:val>
                                                <p:fltVal val="0.5"/>
                                              </p:val>
                                            </p:tav>
                                            <p:tav tm="100000">
                                              <p:val>
                                                <p:strVal val="#ppt_x"/>
                                              </p:val>
                                            </p:tav>
                                          </p:tavLst>
                                        </p:anim>
                                        <p:anim calcmode="lin" valueType="num">
                                          <p:cBhvr>
                                            <p:cTn id="42" dur="500" fill="hold"/>
                                            <p:tgtEl>
                                              <p:spTgt spid="2"/>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anim calcmode="lin" valueType="num">
                                          <p:cBhvr>
                                            <p:cTn id="48" dur="500" fill="hold"/>
                                            <p:tgtEl>
                                              <p:spTgt spid="5"/>
                                            </p:tgtEl>
                                            <p:attrNameLst>
                                              <p:attrName>ppt_x</p:attrName>
                                            </p:attrNameLst>
                                          </p:cBhvr>
                                          <p:tavLst>
                                            <p:tav tm="0">
                                              <p:val>
                                                <p:fltVal val="0.5"/>
                                              </p:val>
                                            </p:tav>
                                            <p:tav tm="100000">
                                              <p:val>
                                                <p:strVal val="#ppt_x"/>
                                              </p:val>
                                            </p:tav>
                                          </p:tavLst>
                                        </p:anim>
                                        <p:anim calcmode="lin" valueType="num">
                                          <p:cBhvr>
                                            <p:cTn id="49" dur="500" fill="hold"/>
                                            <p:tgtEl>
                                              <p:spTgt spid="5"/>
                                            </p:tgtEl>
                                            <p:attrNameLst>
                                              <p:attrName>ppt_y</p:attrName>
                                            </p:attrNameLst>
                                          </p:cBhvr>
                                          <p:tavLst>
                                            <p:tav tm="0">
                                              <p:val>
                                                <p:fltVal val="0.5"/>
                                              </p:val>
                                            </p:tav>
                                            <p:tav tm="100000">
                                              <p:val>
                                                <p:strVal val="#ppt_y"/>
                                              </p:val>
                                            </p:tav>
                                          </p:tavLst>
                                        </p:anim>
                                      </p:childTnLst>
                                    </p:cTn>
                                  </p:par>
                                </p:childTnLst>
                              </p:cTn>
                            </p:par>
                            <p:par>
                              <p:cTn id="50" fill="hold">
                                <p:stCondLst>
                                  <p:cond delay="1500"/>
                                </p:stCondLst>
                                <p:childTnLst>
                                  <p:par>
                                    <p:cTn id="51" presetID="22" presetClass="entr" presetSubtype="2"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right)">
                                          <p:cBhvr>
                                            <p:cTn id="53" dur="500"/>
                                            <p:tgtEl>
                                              <p:spTgt spid="20"/>
                                            </p:tgtEl>
                                          </p:cBhvr>
                                        </p:animEffect>
                                      </p:childTnLst>
                                    </p:cTn>
                                  </p:par>
                                </p:childTnLst>
                              </p:cTn>
                            </p:par>
                            <p:par>
                              <p:cTn id="54" fill="hold">
                                <p:stCondLst>
                                  <p:cond delay="2000"/>
                                </p:stCondLst>
                                <p:childTnLst>
                                  <p:par>
                                    <p:cTn id="55" presetID="2" presetClass="entr" presetSubtype="8" fill="hold" grpId="0" nodeType="afterEffect" p14:presetBounceEnd="41000">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14:bounceEnd="41000">
                                          <p:cBhvr additive="base">
                                            <p:cTn id="57" dur="1000" fill="hold"/>
                                            <p:tgtEl>
                                              <p:spTgt spid="21"/>
                                            </p:tgtEl>
                                            <p:attrNameLst>
                                              <p:attrName>ppt_x</p:attrName>
                                            </p:attrNameLst>
                                          </p:cBhvr>
                                          <p:tavLst>
                                            <p:tav tm="0">
                                              <p:val>
                                                <p:strVal val="0-#ppt_w/2"/>
                                              </p:val>
                                            </p:tav>
                                            <p:tav tm="100000">
                                              <p:val>
                                                <p:strVal val="#ppt_x"/>
                                              </p:val>
                                            </p:tav>
                                          </p:tavLst>
                                        </p:anim>
                                        <p:anim calcmode="lin" valueType="num" p14:bounceEnd="41000">
                                          <p:cBhvr additive="base">
                                            <p:cTn id="58" dur="1000" fill="hold"/>
                                            <p:tgtEl>
                                              <p:spTgt spid="21"/>
                                            </p:tgtEl>
                                            <p:attrNameLst>
                                              <p:attrName>ppt_y</p:attrName>
                                            </p:attrNameLst>
                                          </p:cBhvr>
                                          <p:tavLst>
                                            <p:tav tm="0">
                                              <p:val>
                                                <p:strVal val="#ppt_y"/>
                                              </p:val>
                                            </p:tav>
                                            <p:tav tm="100000">
                                              <p:val>
                                                <p:strVal val="#ppt_y"/>
                                              </p:val>
                                            </p:tav>
                                          </p:tavLst>
                                        </p:anim>
                                      </p:childTnLst>
                                    </p:cTn>
                                  </p:par>
                                </p:childTnLst>
                              </p:cTn>
                            </p:par>
                            <p:par>
                              <p:cTn id="59" fill="hold">
                                <p:stCondLst>
                                  <p:cond delay="3000"/>
                                </p:stCondLst>
                                <p:childTnLst>
                                  <p:par>
                                    <p:cTn id="60" presetID="22" presetClass="entr" presetSubtype="8" fill="hold"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left)">
                                          <p:cBhvr>
                                            <p:cTn id="62" dur="500"/>
                                            <p:tgtEl>
                                              <p:spTgt spid="22"/>
                                            </p:tgtEl>
                                          </p:cBhvr>
                                        </p:animEffect>
                                      </p:childTnLst>
                                    </p:cTn>
                                  </p:par>
                                </p:childTnLst>
                              </p:cTn>
                            </p:par>
                            <p:par>
                              <p:cTn id="63" fill="hold">
                                <p:stCondLst>
                                  <p:cond delay="3500"/>
                                </p:stCondLst>
                                <p:childTnLst>
                                  <p:par>
                                    <p:cTn id="64" presetID="2" presetClass="entr" presetSubtype="2" fill="hold" grpId="0" nodeType="afterEffect" p14:presetBounceEnd="41000">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14:bounceEnd="41000">
                                          <p:cBhvr additive="base">
                                            <p:cTn id="66" dur="1000" fill="hold"/>
                                            <p:tgtEl>
                                              <p:spTgt spid="23"/>
                                            </p:tgtEl>
                                            <p:attrNameLst>
                                              <p:attrName>ppt_x</p:attrName>
                                            </p:attrNameLst>
                                          </p:cBhvr>
                                          <p:tavLst>
                                            <p:tav tm="0">
                                              <p:val>
                                                <p:strVal val="1+#ppt_w/2"/>
                                              </p:val>
                                            </p:tav>
                                            <p:tav tm="100000">
                                              <p:val>
                                                <p:strVal val="#ppt_x"/>
                                              </p:val>
                                            </p:tav>
                                          </p:tavLst>
                                        </p:anim>
                                        <p:anim calcmode="lin" valueType="num" p14:bounceEnd="41000">
                                          <p:cBhvr additive="base">
                                            <p:cTn id="67" dur="1000" fill="hold"/>
                                            <p:tgtEl>
                                              <p:spTgt spid="23"/>
                                            </p:tgtEl>
                                            <p:attrNameLst>
                                              <p:attrName>ppt_y</p:attrName>
                                            </p:attrNameLst>
                                          </p:cBhvr>
                                          <p:tavLst>
                                            <p:tav tm="0">
                                              <p:val>
                                                <p:strVal val="#ppt_y"/>
                                              </p:val>
                                            </p:tav>
                                            <p:tav tm="100000">
                                              <p:val>
                                                <p:strVal val="#ppt_y"/>
                                              </p:val>
                                            </p:tav>
                                          </p:tavLst>
                                        </p:anim>
                                      </p:childTnLst>
                                    </p:cTn>
                                  </p:par>
                                </p:childTnLst>
                              </p:cTn>
                            </p:par>
                            <p:par>
                              <p:cTn id="68" fill="hold">
                                <p:stCondLst>
                                  <p:cond delay="4500"/>
                                </p:stCondLst>
                                <p:childTnLst>
                                  <p:par>
                                    <p:cTn id="69" presetID="22" presetClass="entr" presetSubtype="8" fill="hold"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left)">
                                          <p:cBhvr>
                                            <p:cTn id="71" dur="500"/>
                                            <p:tgtEl>
                                              <p:spTgt spid="24"/>
                                            </p:tgtEl>
                                          </p:cBhvr>
                                        </p:animEffect>
                                      </p:childTnLst>
                                    </p:cTn>
                                  </p:par>
                                </p:childTnLst>
                              </p:cTn>
                            </p:par>
                            <p:par>
                              <p:cTn id="72" fill="hold">
                                <p:stCondLst>
                                  <p:cond delay="5000"/>
                                </p:stCondLst>
                                <p:childTnLst>
                                  <p:par>
                                    <p:cTn id="73" presetID="2" presetClass="entr" presetSubtype="2" fill="hold" grpId="0" nodeType="afterEffect" p14:presetBounceEnd="41000">
                                      <p:stCondLst>
                                        <p:cond delay="0"/>
                                      </p:stCondLst>
                                      <p:childTnLst>
                                        <p:set>
                                          <p:cBhvr>
                                            <p:cTn id="74" dur="1" fill="hold">
                                              <p:stCondLst>
                                                <p:cond delay="0"/>
                                              </p:stCondLst>
                                            </p:cTn>
                                            <p:tgtEl>
                                              <p:spTgt spid="25"/>
                                            </p:tgtEl>
                                            <p:attrNameLst>
                                              <p:attrName>style.visibility</p:attrName>
                                            </p:attrNameLst>
                                          </p:cBhvr>
                                          <p:to>
                                            <p:strVal val="visible"/>
                                          </p:to>
                                        </p:set>
                                        <p:anim calcmode="lin" valueType="num" p14:bounceEnd="41000">
                                          <p:cBhvr additive="base">
                                            <p:cTn id="75" dur="1000" fill="hold"/>
                                            <p:tgtEl>
                                              <p:spTgt spid="25"/>
                                            </p:tgtEl>
                                            <p:attrNameLst>
                                              <p:attrName>ppt_x</p:attrName>
                                            </p:attrNameLst>
                                          </p:cBhvr>
                                          <p:tavLst>
                                            <p:tav tm="0">
                                              <p:val>
                                                <p:strVal val="1+#ppt_w/2"/>
                                              </p:val>
                                            </p:tav>
                                            <p:tav tm="100000">
                                              <p:val>
                                                <p:strVal val="#ppt_x"/>
                                              </p:val>
                                            </p:tav>
                                          </p:tavLst>
                                        </p:anim>
                                        <p:anim calcmode="lin" valueType="num" p14:bounceEnd="41000">
                                          <p:cBhvr additive="base">
                                            <p:cTn id="76" dur="1000" fill="hold"/>
                                            <p:tgtEl>
                                              <p:spTgt spid="25"/>
                                            </p:tgtEl>
                                            <p:attrNameLst>
                                              <p:attrName>ppt_y</p:attrName>
                                            </p:attrNameLst>
                                          </p:cBhvr>
                                          <p:tavLst>
                                            <p:tav tm="0">
                                              <p:val>
                                                <p:strVal val="#ppt_y"/>
                                              </p:val>
                                            </p:tav>
                                            <p:tav tm="100000">
                                              <p:val>
                                                <p:strVal val="#ppt_y"/>
                                              </p:val>
                                            </p:tav>
                                          </p:tavLst>
                                        </p:anim>
                                      </p:childTnLst>
                                    </p:cTn>
                                  </p:par>
                                </p:childTnLst>
                              </p:cTn>
                            </p:par>
                            <p:par>
                              <p:cTn id="77" fill="hold">
                                <p:stCondLst>
                                  <p:cond delay="6000"/>
                                </p:stCondLst>
                                <p:childTnLst>
                                  <p:par>
                                    <p:cTn id="78" presetID="22" presetClass="entr" presetSubtype="2" fill="hold"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right)">
                                          <p:cBhvr>
                                            <p:cTn id="80" dur="500"/>
                                            <p:tgtEl>
                                              <p:spTgt spid="26"/>
                                            </p:tgtEl>
                                          </p:cBhvr>
                                        </p:animEffect>
                                      </p:childTnLst>
                                    </p:cTn>
                                  </p:par>
                                </p:childTnLst>
                              </p:cTn>
                            </p:par>
                            <p:par>
                              <p:cTn id="81" fill="hold">
                                <p:stCondLst>
                                  <p:cond delay="6500"/>
                                </p:stCondLst>
                                <p:childTnLst>
                                  <p:par>
                                    <p:cTn id="82" presetID="2" presetClass="entr" presetSubtype="8" fill="hold" grpId="0" nodeType="afterEffect" p14:presetBounceEnd="41000">
                                      <p:stCondLst>
                                        <p:cond delay="0"/>
                                      </p:stCondLst>
                                      <p:childTnLst>
                                        <p:set>
                                          <p:cBhvr>
                                            <p:cTn id="83" dur="1" fill="hold">
                                              <p:stCondLst>
                                                <p:cond delay="0"/>
                                              </p:stCondLst>
                                            </p:cTn>
                                            <p:tgtEl>
                                              <p:spTgt spid="27"/>
                                            </p:tgtEl>
                                            <p:attrNameLst>
                                              <p:attrName>style.visibility</p:attrName>
                                            </p:attrNameLst>
                                          </p:cBhvr>
                                          <p:to>
                                            <p:strVal val="visible"/>
                                          </p:to>
                                        </p:set>
                                        <p:anim calcmode="lin" valueType="num" p14:bounceEnd="41000">
                                          <p:cBhvr additive="base">
                                            <p:cTn id="84" dur="1000" fill="hold"/>
                                            <p:tgtEl>
                                              <p:spTgt spid="27"/>
                                            </p:tgtEl>
                                            <p:attrNameLst>
                                              <p:attrName>ppt_x</p:attrName>
                                            </p:attrNameLst>
                                          </p:cBhvr>
                                          <p:tavLst>
                                            <p:tav tm="0">
                                              <p:val>
                                                <p:strVal val="0-#ppt_w/2"/>
                                              </p:val>
                                            </p:tav>
                                            <p:tav tm="100000">
                                              <p:val>
                                                <p:strVal val="#ppt_x"/>
                                              </p:val>
                                            </p:tav>
                                          </p:tavLst>
                                        </p:anim>
                                        <p:anim calcmode="lin" valueType="num" p14:bounceEnd="41000">
                                          <p:cBhvr additive="base">
                                            <p:cTn id="85"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21" grpId="0"/>
          <p:bldP spid="23" grpId="0"/>
          <p:bldP spid="25"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1+#ppt_w/2"/>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53" presetClass="entr" presetSubtype="52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anim calcmode="lin" valueType="num">
                                          <p:cBhvr>
                                            <p:cTn id="27" dur="500" fill="hold"/>
                                            <p:tgtEl>
                                              <p:spTgt spid="3"/>
                                            </p:tgtEl>
                                            <p:attrNameLst>
                                              <p:attrName>ppt_x</p:attrName>
                                            </p:attrNameLst>
                                          </p:cBhvr>
                                          <p:tavLst>
                                            <p:tav tm="0">
                                              <p:val>
                                                <p:fltVal val="0.5"/>
                                              </p:val>
                                            </p:tav>
                                            <p:tav tm="100000">
                                              <p:val>
                                                <p:strVal val="#ppt_x"/>
                                              </p:val>
                                            </p:tav>
                                          </p:tavLst>
                                        </p:anim>
                                        <p:anim calcmode="lin" valueType="num">
                                          <p:cBhvr>
                                            <p:cTn id="28" dur="500" fill="hold"/>
                                            <p:tgtEl>
                                              <p:spTgt spid="3"/>
                                            </p:tgtEl>
                                            <p:attrNameLst>
                                              <p:attrName>ppt_y</p:attrName>
                                            </p:attrNameLst>
                                          </p:cBhvr>
                                          <p:tavLst>
                                            <p:tav tm="0">
                                              <p:val>
                                                <p:fltVal val="0.5"/>
                                              </p:val>
                                            </p:tav>
                                            <p:tav tm="100000">
                                              <p:val>
                                                <p:strVal val="#ppt_y"/>
                                              </p:val>
                                            </p:tav>
                                          </p:tavLst>
                                        </p:anim>
                                      </p:childTnLst>
                                    </p:cTn>
                                  </p:par>
                                  <p:par>
                                    <p:cTn id="29" presetID="53" presetClass="entr" presetSubtype="528"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anim calcmode="lin" valueType="num">
                                          <p:cBhvr>
                                            <p:cTn id="34" dur="500" fill="hold"/>
                                            <p:tgtEl>
                                              <p:spTgt spid="4"/>
                                            </p:tgtEl>
                                            <p:attrNameLst>
                                              <p:attrName>ppt_x</p:attrName>
                                            </p:attrNameLst>
                                          </p:cBhvr>
                                          <p:tavLst>
                                            <p:tav tm="0">
                                              <p:val>
                                                <p:fltVal val="0.5"/>
                                              </p:val>
                                            </p:tav>
                                            <p:tav tm="100000">
                                              <p:val>
                                                <p:strVal val="#ppt_x"/>
                                              </p:val>
                                            </p:tav>
                                          </p:tavLst>
                                        </p:anim>
                                        <p:anim calcmode="lin" valueType="num">
                                          <p:cBhvr>
                                            <p:cTn id="35" dur="500" fill="hold"/>
                                            <p:tgtEl>
                                              <p:spTgt spid="4"/>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500" fill="hold"/>
                                            <p:tgtEl>
                                              <p:spTgt spid="2"/>
                                            </p:tgtEl>
                                            <p:attrNameLst>
                                              <p:attrName>ppt_w</p:attrName>
                                            </p:attrNameLst>
                                          </p:cBhvr>
                                          <p:tavLst>
                                            <p:tav tm="0">
                                              <p:val>
                                                <p:fltVal val="0"/>
                                              </p:val>
                                            </p:tav>
                                            <p:tav tm="100000">
                                              <p:val>
                                                <p:strVal val="#ppt_w"/>
                                              </p:val>
                                            </p:tav>
                                          </p:tavLst>
                                        </p:anim>
                                        <p:anim calcmode="lin" valueType="num">
                                          <p:cBhvr>
                                            <p:cTn id="39" dur="500" fill="hold"/>
                                            <p:tgtEl>
                                              <p:spTgt spid="2"/>
                                            </p:tgtEl>
                                            <p:attrNameLst>
                                              <p:attrName>ppt_h</p:attrName>
                                            </p:attrNameLst>
                                          </p:cBhvr>
                                          <p:tavLst>
                                            <p:tav tm="0">
                                              <p:val>
                                                <p:fltVal val="0"/>
                                              </p:val>
                                            </p:tav>
                                            <p:tav tm="100000">
                                              <p:val>
                                                <p:strVal val="#ppt_h"/>
                                              </p:val>
                                            </p:tav>
                                          </p:tavLst>
                                        </p:anim>
                                        <p:animEffect transition="in" filter="fade">
                                          <p:cBhvr>
                                            <p:cTn id="40" dur="500"/>
                                            <p:tgtEl>
                                              <p:spTgt spid="2"/>
                                            </p:tgtEl>
                                          </p:cBhvr>
                                        </p:animEffect>
                                        <p:anim calcmode="lin" valueType="num">
                                          <p:cBhvr>
                                            <p:cTn id="41" dur="500" fill="hold"/>
                                            <p:tgtEl>
                                              <p:spTgt spid="2"/>
                                            </p:tgtEl>
                                            <p:attrNameLst>
                                              <p:attrName>ppt_x</p:attrName>
                                            </p:attrNameLst>
                                          </p:cBhvr>
                                          <p:tavLst>
                                            <p:tav tm="0">
                                              <p:val>
                                                <p:fltVal val="0.5"/>
                                              </p:val>
                                            </p:tav>
                                            <p:tav tm="100000">
                                              <p:val>
                                                <p:strVal val="#ppt_x"/>
                                              </p:val>
                                            </p:tav>
                                          </p:tavLst>
                                        </p:anim>
                                        <p:anim calcmode="lin" valueType="num">
                                          <p:cBhvr>
                                            <p:cTn id="42" dur="500" fill="hold"/>
                                            <p:tgtEl>
                                              <p:spTgt spid="2"/>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anim calcmode="lin" valueType="num">
                                          <p:cBhvr>
                                            <p:cTn id="48" dur="500" fill="hold"/>
                                            <p:tgtEl>
                                              <p:spTgt spid="5"/>
                                            </p:tgtEl>
                                            <p:attrNameLst>
                                              <p:attrName>ppt_x</p:attrName>
                                            </p:attrNameLst>
                                          </p:cBhvr>
                                          <p:tavLst>
                                            <p:tav tm="0">
                                              <p:val>
                                                <p:fltVal val="0.5"/>
                                              </p:val>
                                            </p:tav>
                                            <p:tav tm="100000">
                                              <p:val>
                                                <p:strVal val="#ppt_x"/>
                                              </p:val>
                                            </p:tav>
                                          </p:tavLst>
                                        </p:anim>
                                        <p:anim calcmode="lin" valueType="num">
                                          <p:cBhvr>
                                            <p:cTn id="49" dur="500" fill="hold"/>
                                            <p:tgtEl>
                                              <p:spTgt spid="5"/>
                                            </p:tgtEl>
                                            <p:attrNameLst>
                                              <p:attrName>ppt_y</p:attrName>
                                            </p:attrNameLst>
                                          </p:cBhvr>
                                          <p:tavLst>
                                            <p:tav tm="0">
                                              <p:val>
                                                <p:fltVal val="0.5"/>
                                              </p:val>
                                            </p:tav>
                                            <p:tav tm="100000">
                                              <p:val>
                                                <p:strVal val="#ppt_y"/>
                                              </p:val>
                                            </p:tav>
                                          </p:tavLst>
                                        </p:anim>
                                      </p:childTnLst>
                                    </p:cTn>
                                  </p:par>
                                </p:childTnLst>
                              </p:cTn>
                            </p:par>
                            <p:par>
                              <p:cTn id="50" fill="hold">
                                <p:stCondLst>
                                  <p:cond delay="1500"/>
                                </p:stCondLst>
                                <p:childTnLst>
                                  <p:par>
                                    <p:cTn id="51" presetID="22" presetClass="entr" presetSubtype="2"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right)">
                                          <p:cBhvr>
                                            <p:cTn id="53" dur="500"/>
                                            <p:tgtEl>
                                              <p:spTgt spid="20"/>
                                            </p:tgtEl>
                                          </p:cBhvr>
                                        </p:animEffect>
                                      </p:childTnLst>
                                    </p:cTn>
                                  </p:par>
                                </p:childTnLst>
                              </p:cTn>
                            </p:par>
                            <p:par>
                              <p:cTn id="54" fill="hold">
                                <p:stCondLst>
                                  <p:cond delay="2000"/>
                                </p:stCondLst>
                                <p:childTnLst>
                                  <p:par>
                                    <p:cTn id="55" presetID="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additive="base">
                                            <p:cTn id="57" dur="1000" fill="hold"/>
                                            <p:tgtEl>
                                              <p:spTgt spid="21"/>
                                            </p:tgtEl>
                                            <p:attrNameLst>
                                              <p:attrName>ppt_x</p:attrName>
                                            </p:attrNameLst>
                                          </p:cBhvr>
                                          <p:tavLst>
                                            <p:tav tm="0">
                                              <p:val>
                                                <p:strVal val="0-#ppt_w/2"/>
                                              </p:val>
                                            </p:tav>
                                            <p:tav tm="100000">
                                              <p:val>
                                                <p:strVal val="#ppt_x"/>
                                              </p:val>
                                            </p:tav>
                                          </p:tavLst>
                                        </p:anim>
                                        <p:anim calcmode="lin" valueType="num">
                                          <p:cBhvr additive="base">
                                            <p:cTn id="58" dur="1000" fill="hold"/>
                                            <p:tgtEl>
                                              <p:spTgt spid="21"/>
                                            </p:tgtEl>
                                            <p:attrNameLst>
                                              <p:attrName>ppt_y</p:attrName>
                                            </p:attrNameLst>
                                          </p:cBhvr>
                                          <p:tavLst>
                                            <p:tav tm="0">
                                              <p:val>
                                                <p:strVal val="#ppt_y"/>
                                              </p:val>
                                            </p:tav>
                                            <p:tav tm="100000">
                                              <p:val>
                                                <p:strVal val="#ppt_y"/>
                                              </p:val>
                                            </p:tav>
                                          </p:tavLst>
                                        </p:anim>
                                      </p:childTnLst>
                                    </p:cTn>
                                  </p:par>
                                </p:childTnLst>
                              </p:cTn>
                            </p:par>
                            <p:par>
                              <p:cTn id="59" fill="hold">
                                <p:stCondLst>
                                  <p:cond delay="3000"/>
                                </p:stCondLst>
                                <p:childTnLst>
                                  <p:par>
                                    <p:cTn id="60" presetID="22" presetClass="entr" presetSubtype="8" fill="hold"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left)">
                                          <p:cBhvr>
                                            <p:cTn id="62" dur="500"/>
                                            <p:tgtEl>
                                              <p:spTgt spid="22"/>
                                            </p:tgtEl>
                                          </p:cBhvr>
                                        </p:animEffect>
                                      </p:childTnLst>
                                    </p:cTn>
                                  </p:par>
                                </p:childTnLst>
                              </p:cTn>
                            </p:par>
                            <p:par>
                              <p:cTn id="63" fill="hold">
                                <p:stCondLst>
                                  <p:cond delay="3500"/>
                                </p:stCondLst>
                                <p:childTnLst>
                                  <p:par>
                                    <p:cTn id="64" presetID="2" presetClass="entr" presetSubtype="2"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additive="base">
                                            <p:cTn id="66" dur="1000" fill="hold"/>
                                            <p:tgtEl>
                                              <p:spTgt spid="23"/>
                                            </p:tgtEl>
                                            <p:attrNameLst>
                                              <p:attrName>ppt_x</p:attrName>
                                            </p:attrNameLst>
                                          </p:cBhvr>
                                          <p:tavLst>
                                            <p:tav tm="0">
                                              <p:val>
                                                <p:strVal val="1+#ppt_w/2"/>
                                              </p:val>
                                            </p:tav>
                                            <p:tav tm="100000">
                                              <p:val>
                                                <p:strVal val="#ppt_x"/>
                                              </p:val>
                                            </p:tav>
                                          </p:tavLst>
                                        </p:anim>
                                        <p:anim calcmode="lin" valueType="num">
                                          <p:cBhvr additive="base">
                                            <p:cTn id="67" dur="1000" fill="hold"/>
                                            <p:tgtEl>
                                              <p:spTgt spid="23"/>
                                            </p:tgtEl>
                                            <p:attrNameLst>
                                              <p:attrName>ppt_y</p:attrName>
                                            </p:attrNameLst>
                                          </p:cBhvr>
                                          <p:tavLst>
                                            <p:tav tm="0">
                                              <p:val>
                                                <p:strVal val="#ppt_y"/>
                                              </p:val>
                                            </p:tav>
                                            <p:tav tm="100000">
                                              <p:val>
                                                <p:strVal val="#ppt_y"/>
                                              </p:val>
                                            </p:tav>
                                          </p:tavLst>
                                        </p:anim>
                                      </p:childTnLst>
                                    </p:cTn>
                                  </p:par>
                                </p:childTnLst>
                              </p:cTn>
                            </p:par>
                            <p:par>
                              <p:cTn id="68" fill="hold">
                                <p:stCondLst>
                                  <p:cond delay="4500"/>
                                </p:stCondLst>
                                <p:childTnLst>
                                  <p:par>
                                    <p:cTn id="69" presetID="22" presetClass="entr" presetSubtype="8" fill="hold"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left)">
                                          <p:cBhvr>
                                            <p:cTn id="71" dur="500"/>
                                            <p:tgtEl>
                                              <p:spTgt spid="24"/>
                                            </p:tgtEl>
                                          </p:cBhvr>
                                        </p:animEffect>
                                      </p:childTnLst>
                                    </p:cTn>
                                  </p:par>
                                </p:childTnLst>
                              </p:cTn>
                            </p:par>
                            <p:par>
                              <p:cTn id="72" fill="hold">
                                <p:stCondLst>
                                  <p:cond delay="5000"/>
                                </p:stCondLst>
                                <p:childTnLst>
                                  <p:par>
                                    <p:cTn id="73" presetID="2" presetClass="entr" presetSubtype="2"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 calcmode="lin" valueType="num">
                                          <p:cBhvr additive="base">
                                            <p:cTn id="75" dur="1000" fill="hold"/>
                                            <p:tgtEl>
                                              <p:spTgt spid="25"/>
                                            </p:tgtEl>
                                            <p:attrNameLst>
                                              <p:attrName>ppt_x</p:attrName>
                                            </p:attrNameLst>
                                          </p:cBhvr>
                                          <p:tavLst>
                                            <p:tav tm="0">
                                              <p:val>
                                                <p:strVal val="1+#ppt_w/2"/>
                                              </p:val>
                                            </p:tav>
                                            <p:tav tm="100000">
                                              <p:val>
                                                <p:strVal val="#ppt_x"/>
                                              </p:val>
                                            </p:tav>
                                          </p:tavLst>
                                        </p:anim>
                                        <p:anim calcmode="lin" valueType="num">
                                          <p:cBhvr additive="base">
                                            <p:cTn id="76" dur="1000" fill="hold"/>
                                            <p:tgtEl>
                                              <p:spTgt spid="25"/>
                                            </p:tgtEl>
                                            <p:attrNameLst>
                                              <p:attrName>ppt_y</p:attrName>
                                            </p:attrNameLst>
                                          </p:cBhvr>
                                          <p:tavLst>
                                            <p:tav tm="0">
                                              <p:val>
                                                <p:strVal val="#ppt_y"/>
                                              </p:val>
                                            </p:tav>
                                            <p:tav tm="100000">
                                              <p:val>
                                                <p:strVal val="#ppt_y"/>
                                              </p:val>
                                            </p:tav>
                                          </p:tavLst>
                                        </p:anim>
                                      </p:childTnLst>
                                    </p:cTn>
                                  </p:par>
                                </p:childTnLst>
                              </p:cTn>
                            </p:par>
                            <p:par>
                              <p:cTn id="77" fill="hold">
                                <p:stCondLst>
                                  <p:cond delay="6000"/>
                                </p:stCondLst>
                                <p:childTnLst>
                                  <p:par>
                                    <p:cTn id="78" presetID="22" presetClass="entr" presetSubtype="2" fill="hold"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right)">
                                          <p:cBhvr>
                                            <p:cTn id="80" dur="500"/>
                                            <p:tgtEl>
                                              <p:spTgt spid="26"/>
                                            </p:tgtEl>
                                          </p:cBhvr>
                                        </p:animEffect>
                                      </p:childTnLst>
                                    </p:cTn>
                                  </p:par>
                                </p:childTnLst>
                              </p:cTn>
                            </p:par>
                            <p:par>
                              <p:cTn id="81" fill="hold">
                                <p:stCondLst>
                                  <p:cond delay="6500"/>
                                </p:stCondLst>
                                <p:childTnLst>
                                  <p:par>
                                    <p:cTn id="82" presetID="2" presetClass="entr" presetSubtype="8"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 calcmode="lin" valueType="num">
                                          <p:cBhvr additive="base">
                                            <p:cTn id="84" dur="1000" fill="hold"/>
                                            <p:tgtEl>
                                              <p:spTgt spid="27"/>
                                            </p:tgtEl>
                                            <p:attrNameLst>
                                              <p:attrName>ppt_x</p:attrName>
                                            </p:attrNameLst>
                                          </p:cBhvr>
                                          <p:tavLst>
                                            <p:tav tm="0">
                                              <p:val>
                                                <p:strVal val="0-#ppt_w/2"/>
                                              </p:val>
                                            </p:tav>
                                            <p:tav tm="100000">
                                              <p:val>
                                                <p:strVal val="#ppt_x"/>
                                              </p:val>
                                            </p:tav>
                                          </p:tavLst>
                                        </p:anim>
                                        <p:anim calcmode="lin" valueType="num">
                                          <p:cBhvr additive="base">
                                            <p:cTn id="85"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21" grpId="0"/>
          <p:bldP spid="23" grpId="0"/>
          <p:bldP spid="25" grpId="0"/>
          <p:bldP spid="27"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descr="图片包含 室内, 平面, 天花板, 机场&#10;&#10;已生成极高可信度的说明"/>
          <p:cNvPicPr>
            <a:picLocks noGrp="1" noChangeAspect="1"/>
          </p:cNvPicPr>
          <p:nvPr>
            <p:ph type="pic" sz="quarter" idx="11"/>
          </p:nvPr>
        </p:nvPicPr>
        <p:blipFill>
          <a:blip r:embed="rId3" cstate="email">
            <a:extLst>
              <a:ext uri="{28A0092B-C50C-407E-A947-70E740481C1C}">
                <a14:useLocalDpi xmlns:a14="http://schemas.microsoft.com/office/drawing/2010/main"/>
              </a:ext>
            </a:extLst>
          </a:blip>
          <a:srcRect/>
          <a:stretch>
            <a:fillRect/>
          </a:stretch>
        </p:blipFill>
        <p:spPr/>
      </p:pic>
      <p:sp>
        <p:nvSpPr>
          <p:cNvPr id="8" name="Rectangle 5"/>
          <p:cNvSpPr/>
          <p:nvPr/>
        </p:nvSpPr>
        <p:spPr>
          <a:xfrm>
            <a:off x="0" y="0"/>
            <a:ext cx="12192000" cy="6858000"/>
          </a:xfrm>
          <a:prstGeom prst="rect">
            <a:avLst/>
          </a:prstGeom>
          <a:solidFill>
            <a:schemeClr val="tx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4" name="Text Placeholder 1"/>
          <p:cNvSpPr txBox="1">
            <a:spLocks/>
          </p:cNvSpPr>
          <p:nvPr/>
        </p:nvSpPr>
        <p:spPr>
          <a:xfrm>
            <a:off x="2457450" y="2828835"/>
            <a:ext cx="7277100" cy="1200329"/>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80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zh-CN" altLang="en-US" spc="600" dirty="0">
                <a:cs typeface="+mn-ea"/>
                <a:sym typeface="+mn-lt"/>
              </a:rPr>
              <a:t>标题文字</a:t>
            </a:r>
            <a:r>
              <a:rPr lang="en-US" altLang="zh-CN" spc="600" dirty="0">
                <a:cs typeface="+mn-ea"/>
                <a:sym typeface="+mn-lt"/>
              </a:rPr>
              <a:t>4</a:t>
            </a:r>
          </a:p>
        </p:txBody>
      </p:sp>
      <p:sp>
        <p:nvSpPr>
          <p:cNvPr id="5" name="Text Placeholder 2"/>
          <p:cNvSpPr txBox="1">
            <a:spLocks/>
          </p:cNvSpPr>
          <p:nvPr/>
        </p:nvSpPr>
        <p:spPr>
          <a:xfrm>
            <a:off x="2457450" y="4027732"/>
            <a:ext cx="7277100" cy="4247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2400" b="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600" normalizeH="0" baseline="0" noProof="0" dirty="0">
                <a:ln>
                  <a:noFill/>
                </a:ln>
                <a:effectLst/>
                <a:uLnTx/>
                <a:uFillTx/>
                <a:cs typeface="+mn-ea"/>
                <a:sym typeface="+mn-lt"/>
              </a:rPr>
              <a:t>PART 4</a:t>
            </a:r>
          </a:p>
        </p:txBody>
      </p:sp>
      <p:sp>
        <p:nvSpPr>
          <p:cNvPr id="7" name="Frame 2"/>
          <p:cNvSpPr/>
          <p:nvPr/>
        </p:nvSpPr>
        <p:spPr>
          <a:xfrm rot="2700000">
            <a:off x="3676650" y="-3763842"/>
            <a:ext cx="4838700" cy="4838700"/>
          </a:xfrm>
          <a:prstGeom prst="frame">
            <a:avLst>
              <a:gd name="adj1" fmla="val 462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solidFill>
                <a:schemeClr val="tx1"/>
              </a:solidFill>
              <a:cs typeface="+mn-ea"/>
              <a:sym typeface="+mn-lt"/>
            </a:endParaRPr>
          </a:p>
        </p:txBody>
      </p:sp>
      <p:sp>
        <p:nvSpPr>
          <p:cNvPr id="9" name="Frame 2"/>
          <p:cNvSpPr/>
          <p:nvPr/>
        </p:nvSpPr>
        <p:spPr>
          <a:xfrm rot="2700000">
            <a:off x="3829049" y="-2868493"/>
            <a:ext cx="4838700" cy="4838700"/>
          </a:xfrm>
          <a:prstGeom prst="frame">
            <a:avLst>
              <a:gd name="adj1" fmla="val 462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solidFill>
                <a:schemeClr val="tx1"/>
              </a:solidFill>
              <a:cs typeface="+mn-ea"/>
              <a:sym typeface="+mn-lt"/>
            </a:endParaRPr>
          </a:p>
        </p:txBody>
      </p:sp>
    </p:spTree>
    <p:extLst>
      <p:ext uri="{BB962C8B-B14F-4D97-AF65-F5344CB8AC3E}">
        <p14:creationId xmlns:p14="http://schemas.microsoft.com/office/powerpoint/2010/main" val="70371230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by="(-#ppt_w*2)" calcmode="lin" valueType="num">
                                          <p:cBhvr rctx="PPT">
                                            <p:cTn id="13" dur="500" autoRev="1" fill="hold">
                                              <p:stCondLst>
                                                <p:cond delay="0"/>
                                              </p:stCondLst>
                                            </p:cTn>
                                            <p:tgtEl>
                                              <p:spTgt spid="5"/>
                                            </p:tgtEl>
                                            <p:attrNameLst>
                                              <p:attrName>ppt_w</p:attrName>
                                            </p:attrNameLst>
                                          </p:cBhvr>
                                        </p:anim>
                                        <p:anim by="(#ppt_w*0.50)" calcmode="lin" valueType="num">
                                          <p:cBhvr>
                                            <p:cTn id="14" dur="500" decel="50000" autoRev="1" fill="hold">
                                              <p:stCondLst>
                                                <p:cond delay="0"/>
                                              </p:stCondLst>
                                            </p:cTn>
                                            <p:tgtEl>
                                              <p:spTgt spid="5"/>
                                            </p:tgtEl>
                                            <p:attrNameLst>
                                              <p:attrName>ppt_x</p:attrName>
                                            </p:attrNameLst>
                                          </p:cBhvr>
                                        </p:anim>
                                        <p:anim from="(-#ppt_h/2)" to="(#ppt_y)" calcmode="lin" valueType="num">
                                          <p:cBhvr>
                                            <p:cTn id="15" dur="1000" fill="hold">
                                              <p:stCondLst>
                                                <p:cond delay="0"/>
                                              </p:stCondLst>
                                            </p:cTn>
                                            <p:tgtEl>
                                              <p:spTgt spid="5"/>
                                            </p:tgtEl>
                                            <p:attrNameLst>
                                              <p:attrName>ppt_y</p:attrName>
                                            </p:attrNameLst>
                                          </p:cBhvr>
                                        </p:anim>
                                        <p:animRot by="21600000">
                                          <p:cBhvr>
                                            <p:cTn id="16" dur="1000" fill="hold">
                                              <p:stCondLst>
                                                <p:cond delay="0"/>
                                              </p:stCondLst>
                                            </p:cTn>
                                            <p:tgtEl>
                                              <p:spTgt spid="5"/>
                                            </p:tgtEl>
                                            <p:attrNameLst>
                                              <p:attrName>r</p:attrName>
                                            </p:attrNameLst>
                                          </p:cBhvr>
                                        </p:animRot>
                                      </p:childTnLst>
                                    </p:cTn>
                                  </p:par>
                                </p:childTnLst>
                              </p:cTn>
                            </p:par>
                            <p:par>
                              <p:cTn id="17" fill="hold">
                                <p:stCondLst>
                                  <p:cond delay="1400"/>
                                </p:stCondLst>
                                <p:childTnLst>
                                  <p:par>
                                    <p:cTn id="18" presetID="2" presetClass="entr" presetSubtype="1" fill="hold" grpId="0" nodeType="afterEffect" p14:presetBounceEnd="68000">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14:bounceEnd="68000">
                                          <p:cBhvr additive="base">
                                            <p:cTn id="20" dur="1000" fill="hold"/>
                                            <p:tgtEl>
                                              <p:spTgt spid="7"/>
                                            </p:tgtEl>
                                            <p:attrNameLst>
                                              <p:attrName>ppt_x</p:attrName>
                                            </p:attrNameLst>
                                          </p:cBhvr>
                                          <p:tavLst>
                                            <p:tav tm="0">
                                              <p:val>
                                                <p:strVal val="#ppt_x"/>
                                              </p:val>
                                            </p:tav>
                                            <p:tav tm="100000">
                                              <p:val>
                                                <p:strVal val="#ppt_x"/>
                                              </p:val>
                                            </p:tav>
                                          </p:tavLst>
                                        </p:anim>
                                        <p:anim calcmode="lin" valueType="num" p14:bounceEnd="68000">
                                          <p:cBhvr additive="base">
                                            <p:cTn id="21" dur="1000" fill="hold"/>
                                            <p:tgtEl>
                                              <p:spTgt spid="7"/>
                                            </p:tgtEl>
                                            <p:attrNameLst>
                                              <p:attrName>ppt_y</p:attrName>
                                            </p:attrNameLst>
                                          </p:cBhvr>
                                          <p:tavLst>
                                            <p:tav tm="0">
                                              <p:val>
                                                <p:strVal val="0-#ppt_h/2"/>
                                              </p:val>
                                            </p:tav>
                                            <p:tav tm="100000">
                                              <p:val>
                                                <p:strVal val="#ppt_y"/>
                                              </p:val>
                                            </p:tav>
                                          </p:tavLst>
                                        </p:anim>
                                      </p:childTnLst>
                                    </p:cTn>
                                  </p:par>
                                </p:childTnLst>
                              </p:cTn>
                            </p:par>
                            <p:par>
                              <p:cTn id="22" fill="hold">
                                <p:stCondLst>
                                  <p:cond delay="2400"/>
                                </p:stCondLst>
                                <p:childTnLst>
                                  <p:par>
                                    <p:cTn id="23" presetID="2" presetClass="entr" presetSubtype="1" fill="hold" grpId="0" nodeType="afterEffect" p14:presetBounceEnd="68000">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14:bounceEnd="68000">
                                          <p:cBhvr additive="base">
                                            <p:cTn id="25" dur="1000" fill="hold"/>
                                            <p:tgtEl>
                                              <p:spTgt spid="9"/>
                                            </p:tgtEl>
                                            <p:attrNameLst>
                                              <p:attrName>ppt_x</p:attrName>
                                            </p:attrNameLst>
                                          </p:cBhvr>
                                          <p:tavLst>
                                            <p:tav tm="0">
                                              <p:val>
                                                <p:strVal val="#ppt_x"/>
                                              </p:val>
                                            </p:tav>
                                            <p:tav tm="100000">
                                              <p:val>
                                                <p:strVal val="#ppt_x"/>
                                              </p:val>
                                            </p:tav>
                                          </p:tavLst>
                                        </p:anim>
                                        <p:anim calcmode="lin" valueType="num" p14:bounceEnd="68000">
                                          <p:cBhvr additive="base">
                                            <p:cTn id="26" dur="10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by="(-#ppt_w*2)" calcmode="lin" valueType="num">
                                          <p:cBhvr rctx="PPT">
                                            <p:cTn id="13" dur="500" autoRev="1" fill="hold">
                                              <p:stCondLst>
                                                <p:cond delay="0"/>
                                              </p:stCondLst>
                                            </p:cTn>
                                            <p:tgtEl>
                                              <p:spTgt spid="5"/>
                                            </p:tgtEl>
                                            <p:attrNameLst>
                                              <p:attrName>ppt_w</p:attrName>
                                            </p:attrNameLst>
                                          </p:cBhvr>
                                        </p:anim>
                                        <p:anim by="(#ppt_w*0.50)" calcmode="lin" valueType="num">
                                          <p:cBhvr>
                                            <p:cTn id="14" dur="500" decel="50000" autoRev="1" fill="hold">
                                              <p:stCondLst>
                                                <p:cond delay="0"/>
                                              </p:stCondLst>
                                            </p:cTn>
                                            <p:tgtEl>
                                              <p:spTgt spid="5"/>
                                            </p:tgtEl>
                                            <p:attrNameLst>
                                              <p:attrName>ppt_x</p:attrName>
                                            </p:attrNameLst>
                                          </p:cBhvr>
                                        </p:anim>
                                        <p:anim from="(-#ppt_h/2)" to="(#ppt_y)" calcmode="lin" valueType="num">
                                          <p:cBhvr>
                                            <p:cTn id="15" dur="1000" fill="hold">
                                              <p:stCondLst>
                                                <p:cond delay="0"/>
                                              </p:stCondLst>
                                            </p:cTn>
                                            <p:tgtEl>
                                              <p:spTgt spid="5"/>
                                            </p:tgtEl>
                                            <p:attrNameLst>
                                              <p:attrName>ppt_y</p:attrName>
                                            </p:attrNameLst>
                                          </p:cBhvr>
                                        </p:anim>
                                        <p:animRot by="21600000">
                                          <p:cBhvr>
                                            <p:cTn id="16" dur="1000" fill="hold">
                                              <p:stCondLst>
                                                <p:cond delay="0"/>
                                              </p:stCondLst>
                                            </p:cTn>
                                            <p:tgtEl>
                                              <p:spTgt spid="5"/>
                                            </p:tgtEl>
                                            <p:attrNameLst>
                                              <p:attrName>r</p:attrName>
                                            </p:attrNameLst>
                                          </p:cBhvr>
                                        </p:animRot>
                                      </p:childTnLst>
                                    </p:cTn>
                                  </p:par>
                                </p:childTnLst>
                              </p:cTn>
                            </p:par>
                            <p:par>
                              <p:cTn id="17" fill="hold">
                                <p:stCondLst>
                                  <p:cond delay="1400"/>
                                </p:stCondLst>
                                <p:childTnLst>
                                  <p:par>
                                    <p:cTn id="18" presetID="2" presetClass="entr" presetSubtype="1"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1000" fill="hold"/>
                                            <p:tgtEl>
                                              <p:spTgt spid="7"/>
                                            </p:tgtEl>
                                            <p:attrNameLst>
                                              <p:attrName>ppt_x</p:attrName>
                                            </p:attrNameLst>
                                          </p:cBhvr>
                                          <p:tavLst>
                                            <p:tav tm="0">
                                              <p:val>
                                                <p:strVal val="#ppt_x"/>
                                              </p:val>
                                            </p:tav>
                                            <p:tav tm="100000">
                                              <p:val>
                                                <p:strVal val="#ppt_x"/>
                                              </p:val>
                                            </p:tav>
                                          </p:tavLst>
                                        </p:anim>
                                        <p:anim calcmode="lin" valueType="num">
                                          <p:cBhvr additive="base">
                                            <p:cTn id="21" dur="1000" fill="hold"/>
                                            <p:tgtEl>
                                              <p:spTgt spid="7"/>
                                            </p:tgtEl>
                                            <p:attrNameLst>
                                              <p:attrName>ppt_y</p:attrName>
                                            </p:attrNameLst>
                                          </p:cBhvr>
                                          <p:tavLst>
                                            <p:tav tm="0">
                                              <p:val>
                                                <p:strVal val="0-#ppt_h/2"/>
                                              </p:val>
                                            </p:tav>
                                            <p:tav tm="100000">
                                              <p:val>
                                                <p:strVal val="#ppt_y"/>
                                              </p:val>
                                            </p:tav>
                                          </p:tavLst>
                                        </p:anim>
                                      </p:childTnLst>
                                    </p:cTn>
                                  </p:par>
                                </p:childTnLst>
                              </p:cTn>
                            </p:par>
                            <p:par>
                              <p:cTn id="22" fill="hold">
                                <p:stCondLst>
                                  <p:cond delay="2400"/>
                                </p:stCondLst>
                                <p:childTnLst>
                                  <p:par>
                                    <p:cTn id="23" presetID="2" presetClass="entr" presetSubtype="1"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000" fill="hold"/>
                                            <p:tgtEl>
                                              <p:spTgt spid="9"/>
                                            </p:tgtEl>
                                            <p:attrNameLst>
                                              <p:attrName>ppt_x</p:attrName>
                                            </p:attrNameLst>
                                          </p:cBhvr>
                                          <p:tavLst>
                                            <p:tav tm="0">
                                              <p:val>
                                                <p:strVal val="#ppt_x"/>
                                              </p:val>
                                            </p:tav>
                                            <p:tav tm="100000">
                                              <p:val>
                                                <p:strVal val="#ppt_x"/>
                                              </p:val>
                                            </p:tav>
                                          </p:tavLst>
                                        </p:anim>
                                        <p:anim calcmode="lin" valueType="num">
                                          <p:cBhvr additive="base">
                                            <p:cTn id="26" dur="10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9"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81" hidden="1"/>
          <p:cNvPicPr>
            <a:picLocks noChangeAspect="1" noChangeArrowheads="1"/>
          </p:cNvPicPr>
          <p:nvPr>
            <p:custDataLst>
              <p:tags r:id="rId1"/>
            </p:custDataLst>
          </p:nvPr>
        </p:nvPicPr>
        <p:blipFill>
          <a:blip r:embed="rId16" cstate="email">
            <a:extLst>
              <a:ext uri="{28A0092B-C50C-407E-A947-70E740481C1C}">
                <a14:useLocalDpi xmlns:a14="http://schemas.microsoft.com/office/drawing/2010/main"/>
              </a:ext>
            </a:extLst>
          </a:blip>
          <a:srcRect/>
          <a:stretch>
            <a:fillRect/>
          </a:stretch>
        </p:blipFill>
        <p:spPr bwMode="auto">
          <a:xfrm>
            <a:off x="7356475" y="3965575"/>
            <a:ext cx="4059238" cy="2144713"/>
          </a:xfrm>
          <a:prstGeom prst="rect">
            <a:avLst/>
          </a:prstGeom>
          <a:gradFill flip="none" rotWithShape="1">
            <a:gsLst>
              <a:gs pos="82000">
                <a:srgbClr val="005392"/>
              </a:gs>
              <a:gs pos="0">
                <a:srgbClr val="0070C0"/>
              </a:gs>
            </a:gsLst>
            <a:lin ang="5400000" scaled="1"/>
            <a:tileRect/>
          </a:gradFill>
          <a:ln>
            <a:noFill/>
          </a:ln>
          <a:effectLst>
            <a:outerShdw blurRad="50800" dist="38100" dir="10800000" algn="r" rotWithShape="0">
              <a:prstClr val="black">
                <a:alpha val="65000"/>
              </a:prstClr>
            </a:outerShdw>
          </a:effectLst>
          <a:extLst>
            <a:ext uri="{91240B29-F687-4F45-9708-019B960494DF}">
              <a14:hiddenLine xmlns:a14="http://schemas.microsoft.com/office/drawing/2010/main" w="9525">
                <a:solidFill>
                  <a:srgbClr val="000000"/>
                </a:solidFill>
                <a:miter lim="800000"/>
                <a:headEnd/>
                <a:tailEnd/>
              </a14:hiddenLine>
            </a:ext>
          </a:extLst>
        </p:spPr>
      </p:pic>
      <p:pic>
        <p:nvPicPr>
          <p:cNvPr id="3" name="PA_图片 82" hidden="1"/>
          <p:cNvPicPr>
            <a:picLocks noChangeAspect="1" noChangeArrowheads="1"/>
          </p:cNvPicPr>
          <p:nvPr>
            <p:custDataLst>
              <p:tags r:id="rId2"/>
            </p:custDataLst>
          </p:nvPr>
        </p:nvPicPr>
        <p:blipFill>
          <a:blip r:embed="rId17" cstate="email">
            <a:extLst>
              <a:ext uri="{28A0092B-C50C-407E-A947-70E740481C1C}">
                <a14:useLocalDpi xmlns:a14="http://schemas.microsoft.com/office/drawing/2010/main"/>
              </a:ext>
            </a:extLst>
          </a:blip>
          <a:srcRect/>
          <a:stretch>
            <a:fillRect/>
          </a:stretch>
        </p:blipFill>
        <p:spPr bwMode="auto">
          <a:xfrm>
            <a:off x="792163" y="3948113"/>
            <a:ext cx="1954212" cy="2176462"/>
          </a:xfrm>
          <a:prstGeom prst="rect">
            <a:avLst/>
          </a:prstGeom>
          <a:gradFill flip="none" rotWithShape="1">
            <a:gsLst>
              <a:gs pos="82000">
                <a:srgbClr val="005392"/>
              </a:gs>
              <a:gs pos="0">
                <a:srgbClr val="0070C0"/>
              </a:gs>
            </a:gsLst>
            <a:lin ang="5400000" scaled="1"/>
            <a:tileRect/>
          </a:gradFill>
          <a:ln>
            <a:noFill/>
          </a:ln>
          <a:effectLst>
            <a:outerShdw blurRad="50800" dist="38100" dir="10800000" algn="r" rotWithShape="0">
              <a:prstClr val="black">
                <a:alpha val="65000"/>
              </a:prstClr>
            </a:outerShdw>
          </a:effectLst>
          <a:extLst>
            <a:ext uri="{91240B29-F687-4F45-9708-019B960494DF}">
              <a14:hiddenLine xmlns:a14="http://schemas.microsoft.com/office/drawing/2010/main" w="9525">
                <a:solidFill>
                  <a:srgbClr val="000000"/>
                </a:solidFill>
                <a:miter lim="800000"/>
                <a:headEnd/>
                <a:tailEnd/>
              </a14:hiddenLine>
            </a:ext>
          </a:extLst>
        </p:spPr>
      </p:pic>
      <p:pic>
        <p:nvPicPr>
          <p:cNvPr id="4" name="PA_图片 83" hidden="1"/>
          <p:cNvPicPr>
            <a:picLocks noChangeAspect="1" noChangeArrowheads="1"/>
          </p:cNvPicPr>
          <p:nvPr>
            <p:custDataLst>
              <p:tags r:id="rId3"/>
            </p:custDataLst>
          </p:nvPr>
        </p:nvPicPr>
        <p:blipFill>
          <a:blip r:embed="rId18" cstate="email">
            <a:extLst>
              <a:ext uri="{28A0092B-C50C-407E-A947-70E740481C1C}">
                <a14:useLocalDpi xmlns:a14="http://schemas.microsoft.com/office/drawing/2010/main"/>
              </a:ext>
            </a:extLst>
          </a:blip>
          <a:srcRect/>
          <a:stretch>
            <a:fillRect/>
          </a:stretch>
        </p:blipFill>
        <p:spPr bwMode="auto">
          <a:xfrm>
            <a:off x="4876800" y="1736725"/>
            <a:ext cx="2416175" cy="4387850"/>
          </a:xfrm>
          <a:prstGeom prst="rect">
            <a:avLst/>
          </a:prstGeom>
          <a:gradFill flip="none" rotWithShape="1">
            <a:gsLst>
              <a:gs pos="82000">
                <a:srgbClr val="005392"/>
              </a:gs>
              <a:gs pos="0">
                <a:srgbClr val="0070C0"/>
              </a:gs>
            </a:gsLst>
            <a:lin ang="5400000" scaled="1"/>
            <a:tileRect/>
          </a:gradFill>
          <a:ln>
            <a:noFill/>
          </a:ln>
          <a:effectLst>
            <a:outerShdw blurRad="50800" dist="38100" dir="10800000" algn="r" rotWithShape="0">
              <a:prstClr val="black">
                <a:alpha val="65000"/>
              </a:prstClr>
            </a:outerShdw>
          </a:effectLst>
          <a:extLst>
            <a:ext uri="{91240B29-F687-4F45-9708-019B960494DF}">
              <a14:hiddenLine xmlns:a14="http://schemas.microsoft.com/office/drawing/2010/main" w="9525">
                <a:solidFill>
                  <a:srgbClr val="000000"/>
                </a:solidFill>
                <a:miter lim="800000"/>
                <a:headEnd/>
                <a:tailEnd/>
              </a14:hiddenLine>
            </a:ext>
          </a:extLst>
        </p:spPr>
      </p:pic>
      <p:pic>
        <p:nvPicPr>
          <p:cNvPr id="5" name="PA_图片 84" hidden="1"/>
          <p:cNvPicPr>
            <a:picLocks noChangeAspect="1" noChangeArrowheads="1"/>
          </p:cNvPicPr>
          <p:nvPr>
            <p:custDataLst>
              <p:tags r:id="rId4"/>
            </p:custDataLst>
          </p:nvPr>
        </p:nvPicPr>
        <p:blipFill>
          <a:blip r:embed="rId19" cstate="email">
            <a:extLst>
              <a:ext uri="{28A0092B-C50C-407E-A947-70E740481C1C}">
                <a14:useLocalDpi xmlns:a14="http://schemas.microsoft.com/office/drawing/2010/main"/>
              </a:ext>
            </a:extLst>
          </a:blip>
          <a:srcRect/>
          <a:stretch>
            <a:fillRect/>
          </a:stretch>
        </p:blipFill>
        <p:spPr bwMode="auto">
          <a:xfrm>
            <a:off x="784225" y="1747838"/>
            <a:ext cx="4030663" cy="2138362"/>
          </a:xfrm>
          <a:prstGeom prst="rect">
            <a:avLst/>
          </a:prstGeom>
          <a:gradFill flip="none" rotWithShape="1">
            <a:gsLst>
              <a:gs pos="82000">
                <a:srgbClr val="005392"/>
              </a:gs>
              <a:gs pos="0">
                <a:srgbClr val="0070C0"/>
              </a:gs>
            </a:gsLst>
            <a:lin ang="5400000" scaled="1"/>
            <a:tileRect/>
          </a:gradFill>
          <a:ln>
            <a:noFill/>
          </a:ln>
          <a:effectLst>
            <a:outerShdw blurRad="50800" dist="38100" dir="10800000" algn="r" rotWithShape="0">
              <a:prstClr val="black">
                <a:alpha val="65000"/>
              </a:prstClr>
            </a:outerShdw>
          </a:effectLst>
          <a:extLst>
            <a:ext uri="{91240B29-F687-4F45-9708-019B960494DF}">
              <a14:hiddenLine xmlns:a14="http://schemas.microsoft.com/office/drawing/2010/main" w="9525">
                <a:solidFill>
                  <a:srgbClr val="000000"/>
                </a:solidFill>
                <a:miter lim="800000"/>
                <a:headEnd/>
                <a:tailEnd/>
              </a14:hiddenLine>
            </a:ext>
          </a:extLst>
        </p:spPr>
      </p:pic>
      <p:pic>
        <p:nvPicPr>
          <p:cNvPr id="6" name="PA_图片 85" hidden="1"/>
          <p:cNvPicPr>
            <a:picLocks noChangeAspect="1" noChangeArrowheads="1"/>
          </p:cNvPicPr>
          <p:nvPr>
            <p:custDataLst>
              <p:tags r:id="rId5"/>
            </p:custDataLst>
          </p:nvPr>
        </p:nvPicPr>
        <p:blipFill>
          <a:blip r:embed="rId20">
            <a:extLst>
              <a:ext uri="{28A0092B-C50C-407E-A947-70E740481C1C}">
                <a14:useLocalDpi xmlns:a14="http://schemas.microsoft.com/office/drawing/2010/main"/>
              </a:ext>
            </a:extLst>
          </a:blip>
          <a:srcRect/>
          <a:stretch>
            <a:fillRect/>
          </a:stretch>
        </p:blipFill>
        <p:spPr bwMode="auto">
          <a:xfrm>
            <a:off x="7358063" y="1736725"/>
            <a:ext cx="2000250" cy="2149475"/>
          </a:xfrm>
          <a:prstGeom prst="rect">
            <a:avLst/>
          </a:prstGeom>
          <a:gradFill flip="none" rotWithShape="1">
            <a:gsLst>
              <a:gs pos="82000">
                <a:srgbClr val="005392"/>
              </a:gs>
              <a:gs pos="0">
                <a:srgbClr val="0070C0"/>
              </a:gs>
            </a:gsLst>
            <a:lin ang="5400000" scaled="1"/>
            <a:tileRect/>
          </a:gradFill>
          <a:ln>
            <a:noFill/>
          </a:ln>
          <a:effectLst>
            <a:outerShdw blurRad="50800" dist="38100" dir="10800000" algn="r" rotWithShape="0">
              <a:prstClr val="black">
                <a:alpha val="65000"/>
              </a:prstClr>
            </a:outerShdw>
          </a:effectLst>
          <a:extLst>
            <a:ext uri="{91240B29-F687-4F45-9708-019B960494DF}">
              <a14:hiddenLine xmlns:a14="http://schemas.microsoft.com/office/drawing/2010/main" w="9525">
                <a:solidFill>
                  <a:srgbClr val="000000"/>
                </a:solidFill>
                <a:miter lim="800000"/>
                <a:headEnd/>
                <a:tailEnd/>
              </a14:hiddenLine>
            </a:ext>
          </a:extLst>
        </p:spPr>
      </p:pic>
      <p:sp>
        <p:nvSpPr>
          <p:cNvPr id="7" name="PA_矩形 47"/>
          <p:cNvSpPr>
            <a:spLocks noChangeArrowheads="1"/>
          </p:cNvSpPr>
          <p:nvPr>
            <p:custDataLst>
              <p:tags r:id="rId6"/>
            </p:custDataLst>
          </p:nvPr>
        </p:nvSpPr>
        <p:spPr bwMode="auto">
          <a:xfrm>
            <a:off x="2820988" y="3965575"/>
            <a:ext cx="1993900" cy="2159000"/>
          </a:xfrm>
          <a:prstGeom prst="rect">
            <a:avLst/>
          </a:prstGeom>
          <a:solidFill>
            <a:schemeClr val="accent2"/>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a:ln>
                <a:noFill/>
              </a:ln>
              <a:solidFill>
                <a:srgbClr val="FFFFFF"/>
              </a:solidFill>
              <a:effectLst/>
              <a:uLnTx/>
              <a:uFillTx/>
              <a:cs typeface="+mn-ea"/>
              <a:sym typeface="+mn-lt"/>
            </a:endParaRPr>
          </a:p>
        </p:txBody>
      </p:sp>
      <p:sp>
        <p:nvSpPr>
          <p:cNvPr id="8" name="PA_矩形 59"/>
          <p:cNvSpPr>
            <a:spLocks noChangeArrowheads="1"/>
          </p:cNvSpPr>
          <p:nvPr>
            <p:custDataLst>
              <p:tags r:id="rId7"/>
            </p:custDataLst>
          </p:nvPr>
        </p:nvSpPr>
        <p:spPr bwMode="auto">
          <a:xfrm>
            <a:off x="9423400" y="1736725"/>
            <a:ext cx="1992313" cy="2160588"/>
          </a:xfrm>
          <a:prstGeom prst="rect">
            <a:avLst/>
          </a:prstGeom>
          <a:solidFill>
            <a:schemeClr val="accent1"/>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en-US" sz="1800" b="0" i="0" u="none" strike="noStrike" kern="1200" cap="none" spc="0" normalizeH="0" baseline="0" noProof="0" dirty="0">
              <a:ln>
                <a:noFill/>
              </a:ln>
              <a:solidFill>
                <a:srgbClr val="FFFFFF"/>
              </a:solidFill>
              <a:effectLst/>
              <a:uLnTx/>
              <a:uFillTx/>
              <a:cs typeface="+mn-ea"/>
              <a:sym typeface="+mn-lt"/>
            </a:endParaRPr>
          </a:p>
        </p:txBody>
      </p:sp>
      <p:sp>
        <p:nvSpPr>
          <p:cNvPr id="9" name="PA_文本框 13"/>
          <p:cNvSpPr txBox="1">
            <a:spLocks noChangeArrowheads="1"/>
          </p:cNvSpPr>
          <p:nvPr>
            <p:custDataLst>
              <p:tags r:id="rId8"/>
            </p:custDataLst>
          </p:nvPr>
        </p:nvSpPr>
        <p:spPr bwMode="auto">
          <a:xfrm>
            <a:off x="2627404" y="4511921"/>
            <a:ext cx="233838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6025" rtl="0" eaLnBrk="1" fontAlgn="auto" latinLnBrk="0" hangingPunct="1">
              <a:lnSpc>
                <a:spcPct val="100000"/>
              </a:lnSpc>
              <a:spcBef>
                <a:spcPct val="20000"/>
              </a:spcBef>
              <a:spcAft>
                <a:spcPts val="0"/>
              </a:spcAft>
              <a:buClrTx/>
              <a:buSzTx/>
              <a:buFontTx/>
              <a:buNone/>
              <a:tabLst/>
              <a:defRPr/>
            </a:pPr>
            <a:r>
              <a:rPr kumimoji="0" lang="zh-CN" altLang="en-US" sz="1600" b="1" i="0" u="none" strike="noStrike" kern="1200" cap="none" spc="0" normalizeH="0" baseline="0" noProof="0" dirty="0">
                <a:ln>
                  <a:noFill/>
                </a:ln>
                <a:solidFill>
                  <a:srgbClr val="FFFFFF"/>
                </a:solidFill>
                <a:effectLst/>
                <a:uLnTx/>
                <a:uFillTx/>
                <a:latin typeface="+mn-lt"/>
                <a:ea typeface="+mn-ea"/>
                <a:cs typeface="+mn-ea"/>
                <a:sym typeface="+mn-lt"/>
              </a:rPr>
              <a:t>单击编辑标题</a:t>
            </a:r>
            <a:endParaRPr kumimoji="0" lang="en-US" sz="1600" b="1" i="0" u="none" strike="noStrike" kern="1200" cap="none" spc="0" normalizeH="0" baseline="0" noProof="0" dirty="0">
              <a:ln>
                <a:noFill/>
              </a:ln>
              <a:solidFill>
                <a:srgbClr val="FFFFFF"/>
              </a:solidFill>
              <a:effectLst/>
              <a:uLnTx/>
              <a:uFillTx/>
              <a:latin typeface="+mn-lt"/>
              <a:ea typeface="+mn-ea"/>
              <a:cs typeface="+mn-ea"/>
              <a:sym typeface="+mn-lt"/>
            </a:endParaRPr>
          </a:p>
        </p:txBody>
      </p:sp>
      <p:sp>
        <p:nvSpPr>
          <p:cNvPr id="10" name="PA_文本框 13"/>
          <p:cNvSpPr txBox="1">
            <a:spLocks noChangeArrowheads="1"/>
          </p:cNvSpPr>
          <p:nvPr>
            <p:custDataLst>
              <p:tags r:id="rId9"/>
            </p:custDataLst>
          </p:nvPr>
        </p:nvSpPr>
        <p:spPr bwMode="auto">
          <a:xfrm>
            <a:off x="2984423" y="4853233"/>
            <a:ext cx="1624351"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6025" rtl="0" eaLnBrk="1" fontAlgn="auto" latinLnBrk="0" hangingPunct="1">
              <a:lnSpc>
                <a:spcPct val="100000"/>
              </a:lnSpc>
              <a:spcBef>
                <a:spcPct val="2000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mn-lt"/>
                <a:ea typeface="+mn-ea"/>
                <a:cs typeface="+mn-ea"/>
                <a:sym typeface="+mn-lt"/>
              </a:rPr>
              <a:t>单击此处可编辑内容，根据您的需要自由拉伸文本框大小</a:t>
            </a:r>
            <a:endParaRPr kumimoji="0" lang="en-US" sz="1600" b="0" i="0" u="none" strike="noStrike" kern="1200" cap="none" spc="0" normalizeH="0" baseline="0" noProof="0" dirty="0">
              <a:ln>
                <a:noFill/>
              </a:ln>
              <a:solidFill>
                <a:srgbClr val="FFFFFF"/>
              </a:solidFill>
              <a:effectLst/>
              <a:uLnTx/>
              <a:uFillTx/>
              <a:latin typeface="+mn-lt"/>
              <a:ea typeface="+mn-ea"/>
              <a:cs typeface="+mn-ea"/>
              <a:sym typeface="+mn-lt"/>
            </a:endParaRPr>
          </a:p>
        </p:txBody>
      </p:sp>
      <p:sp>
        <p:nvSpPr>
          <p:cNvPr id="11" name="PA_文本框 13"/>
          <p:cNvSpPr txBox="1">
            <a:spLocks noChangeArrowheads="1"/>
          </p:cNvSpPr>
          <p:nvPr>
            <p:custDataLst>
              <p:tags r:id="rId10"/>
            </p:custDataLst>
          </p:nvPr>
        </p:nvSpPr>
        <p:spPr bwMode="auto">
          <a:xfrm>
            <a:off x="9229952" y="2218645"/>
            <a:ext cx="23383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6025" rtl="0" eaLnBrk="1" fontAlgn="auto" latinLnBrk="0" hangingPunct="1">
              <a:lnSpc>
                <a:spcPct val="100000"/>
              </a:lnSpc>
              <a:spcBef>
                <a:spcPct val="20000"/>
              </a:spcBef>
              <a:spcAft>
                <a:spcPts val="0"/>
              </a:spcAft>
              <a:buClrTx/>
              <a:buSzTx/>
              <a:buFontTx/>
              <a:buNone/>
              <a:tabLst/>
              <a:defRPr/>
            </a:pPr>
            <a:r>
              <a:rPr kumimoji="0" lang="zh-CN" altLang="en-US" sz="1600" b="1" i="0" u="none" strike="noStrike" kern="1200" cap="none" spc="0" normalizeH="0" baseline="0" noProof="0" dirty="0">
                <a:ln>
                  <a:noFill/>
                </a:ln>
                <a:solidFill>
                  <a:srgbClr val="FFFFFF"/>
                </a:solidFill>
                <a:effectLst/>
                <a:uLnTx/>
                <a:uFillTx/>
                <a:latin typeface="+mn-lt"/>
                <a:ea typeface="+mn-ea"/>
                <a:cs typeface="+mn-ea"/>
                <a:sym typeface="+mn-lt"/>
              </a:rPr>
              <a:t>单击编辑标题</a:t>
            </a:r>
            <a:endParaRPr kumimoji="0" lang="en-US" sz="1600" b="1" i="0" u="none" strike="noStrike" kern="1200" cap="none" spc="0" normalizeH="0" baseline="0" noProof="0" dirty="0">
              <a:ln>
                <a:noFill/>
              </a:ln>
              <a:solidFill>
                <a:srgbClr val="FFFFFF"/>
              </a:solidFill>
              <a:effectLst/>
              <a:uLnTx/>
              <a:uFillTx/>
              <a:latin typeface="+mn-lt"/>
              <a:ea typeface="+mn-ea"/>
              <a:cs typeface="+mn-ea"/>
              <a:sym typeface="+mn-lt"/>
            </a:endParaRPr>
          </a:p>
        </p:txBody>
      </p:sp>
      <p:sp>
        <p:nvSpPr>
          <p:cNvPr id="12" name="PA_文本框 13"/>
          <p:cNvSpPr txBox="1">
            <a:spLocks noChangeArrowheads="1"/>
          </p:cNvSpPr>
          <p:nvPr>
            <p:custDataLst>
              <p:tags r:id="rId11"/>
            </p:custDataLst>
          </p:nvPr>
        </p:nvSpPr>
        <p:spPr bwMode="auto">
          <a:xfrm>
            <a:off x="9645877" y="2559957"/>
            <a:ext cx="1506537"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6025" rtl="0" eaLnBrk="1" fontAlgn="auto" latinLnBrk="0" hangingPunct="1">
              <a:lnSpc>
                <a:spcPct val="100000"/>
              </a:lnSpc>
              <a:spcBef>
                <a:spcPct val="2000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mn-lt"/>
                <a:ea typeface="+mn-ea"/>
                <a:cs typeface="+mn-ea"/>
                <a:sym typeface="+mn-lt"/>
              </a:rPr>
              <a:t>单击此处可编辑内容，根据您的需要自由拉伸文本框大小</a:t>
            </a:r>
            <a:endParaRPr kumimoji="0" lang="en-US" sz="1600" b="0" i="0" u="none" strike="noStrike" kern="1200" cap="none" spc="0" normalizeH="0" baseline="0" noProof="0" dirty="0">
              <a:ln>
                <a:noFill/>
              </a:ln>
              <a:solidFill>
                <a:srgbClr val="FFFFFF"/>
              </a:solidFill>
              <a:effectLst/>
              <a:uLnTx/>
              <a:uFillTx/>
              <a:latin typeface="+mn-lt"/>
              <a:ea typeface="+mn-ea"/>
              <a:cs typeface="+mn-ea"/>
              <a:sym typeface="+mn-lt"/>
            </a:endParaRPr>
          </a:p>
        </p:txBody>
      </p:sp>
      <p:pic>
        <p:nvPicPr>
          <p:cNvPr id="21" name="图片占位符 20" descr="图片包含 室内, 平面, 天花板, 机场&#10;&#10;已生成极高可信度的说明"/>
          <p:cNvPicPr>
            <a:picLocks noGrp="1" noChangeAspect="1"/>
          </p:cNvPicPr>
          <p:nvPr>
            <p:ph type="pic" sz="quarter" idx="13"/>
          </p:nvPr>
        </p:nvPicPr>
        <p:blipFill>
          <a:blip r:embed="rId21" cstate="email">
            <a:extLst>
              <a:ext uri="{28A0092B-C50C-407E-A947-70E740481C1C}">
                <a14:useLocalDpi xmlns:a14="http://schemas.microsoft.com/office/drawing/2010/main"/>
              </a:ext>
            </a:extLst>
          </a:blip>
          <a:srcRect/>
          <a:stretch>
            <a:fillRect/>
          </a:stretch>
        </p:blipFill>
        <p:spPr/>
      </p:pic>
      <p:pic>
        <p:nvPicPr>
          <p:cNvPr id="23" name="图片占位符 22" descr="图片包含 室内, 天花板, 餐桌&#10;&#10;已生成极高可信度的说明"/>
          <p:cNvPicPr>
            <a:picLocks noGrp="1" noChangeAspect="1"/>
          </p:cNvPicPr>
          <p:nvPr>
            <p:ph type="pic" sz="quarter" idx="14"/>
          </p:nvPr>
        </p:nvPicPr>
        <p:blipFill>
          <a:blip r:embed="rId22" cstate="email">
            <a:extLst>
              <a:ext uri="{28A0092B-C50C-407E-A947-70E740481C1C}">
                <a14:useLocalDpi xmlns:a14="http://schemas.microsoft.com/office/drawing/2010/main"/>
              </a:ext>
            </a:extLst>
          </a:blip>
          <a:srcRect/>
          <a:stretch>
            <a:fillRect/>
          </a:stretch>
        </p:blipFill>
        <p:spPr/>
      </p:pic>
      <p:pic>
        <p:nvPicPr>
          <p:cNvPr id="25" name="图片占位符 24" descr="图片包含 建筑物, 室内, 围栏&#10;&#10;已生成极高可信度的说明"/>
          <p:cNvPicPr>
            <a:picLocks noGrp="1" noChangeAspect="1"/>
          </p:cNvPicPr>
          <p:nvPr>
            <p:ph type="pic" sz="quarter" idx="15"/>
          </p:nvPr>
        </p:nvPicPr>
        <p:blipFill>
          <a:blip r:embed="rId23" cstate="email">
            <a:extLst>
              <a:ext uri="{28A0092B-C50C-407E-A947-70E740481C1C}">
                <a14:useLocalDpi xmlns:a14="http://schemas.microsoft.com/office/drawing/2010/main"/>
              </a:ext>
            </a:extLst>
          </a:blip>
          <a:srcRect/>
          <a:stretch>
            <a:fillRect/>
          </a:stretch>
        </p:blipFill>
        <p:spPr/>
      </p:pic>
      <p:pic>
        <p:nvPicPr>
          <p:cNvPr id="27" name="图片占位符 26" descr="图片包含 室内, 火车, 建筑物, 雪花&#10;&#10;已生成极高可信度的说明"/>
          <p:cNvPicPr>
            <a:picLocks noGrp="1" noChangeAspect="1"/>
          </p:cNvPicPr>
          <p:nvPr>
            <p:ph type="pic" sz="quarter" idx="16"/>
          </p:nvPr>
        </p:nvPicPr>
        <p:blipFill>
          <a:blip r:embed="rId24" cstate="email">
            <a:extLst>
              <a:ext uri="{28A0092B-C50C-407E-A947-70E740481C1C}">
                <a14:useLocalDpi xmlns:a14="http://schemas.microsoft.com/office/drawing/2010/main"/>
              </a:ext>
            </a:extLst>
          </a:blip>
          <a:srcRect/>
          <a:stretch>
            <a:fillRect/>
          </a:stretch>
        </p:blipFill>
        <p:spPr/>
      </p:pic>
      <p:pic>
        <p:nvPicPr>
          <p:cNvPr id="29" name="图片占位符 28" descr="图片包含 天花板, 室内, 建筑物, 平面&#10;&#10;已生成极高可信度的说明"/>
          <p:cNvPicPr>
            <a:picLocks noGrp="1" noChangeAspect="1"/>
          </p:cNvPicPr>
          <p:nvPr>
            <p:ph type="pic" sz="quarter" idx="17"/>
          </p:nvPr>
        </p:nvPicPr>
        <p:blipFill>
          <a:blip r:embed="rId25" cstate="email">
            <a:extLst>
              <a:ext uri="{28A0092B-C50C-407E-A947-70E740481C1C}">
                <a14:useLocalDpi xmlns:a14="http://schemas.microsoft.com/office/drawing/2010/main"/>
              </a:ext>
            </a:extLst>
          </a:blip>
          <a:srcRect/>
          <a:stretch>
            <a:fillRect/>
          </a:stretch>
        </p:blipFill>
        <p:spPr/>
      </p:pic>
      <p:sp>
        <p:nvSpPr>
          <p:cNvPr id="18" name="Text Placeholder 1"/>
          <p:cNvSpPr txBox="1">
            <a:spLocks/>
          </p:cNvSpPr>
          <p:nvPr>
            <p:custDataLst>
              <p:tags r:id="rId12"/>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19" name="Text Placeholder 2"/>
          <p:cNvSpPr txBox="1">
            <a:spLocks/>
          </p:cNvSpPr>
          <p:nvPr>
            <p:custDataLst>
              <p:tags r:id="rId13"/>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1293775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1+#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1+#ppt_w/2"/>
                                          </p:val>
                                        </p:tav>
                                        <p:tav tm="100000">
                                          <p:val>
                                            <p:strVal val="#ppt_x"/>
                                          </p:val>
                                        </p:tav>
                                      </p:tavLst>
                                    </p:anim>
                                    <p:anim calcmode="lin" valueType="num">
                                      <p:cBhvr additive="base">
                                        <p:cTn id="34" dur="500" fill="hold"/>
                                        <p:tgtEl>
                                          <p:spTgt spid="2"/>
                                        </p:tgtEl>
                                        <p:attrNameLst>
                                          <p:attrName>ppt_y</p:attrName>
                                        </p:attrNameLst>
                                      </p:cBhvr>
                                      <p:tavLst>
                                        <p:tav tm="0">
                                          <p:val>
                                            <p:strVal val="#ppt_y"/>
                                          </p:val>
                                        </p:tav>
                                        <p:tav tm="100000">
                                          <p:val>
                                            <p:strVal val="#ppt_y"/>
                                          </p:val>
                                        </p:tav>
                                      </p:tavLst>
                                    </p:anim>
                                  </p:childTnLst>
                                </p:cTn>
                              </p:par>
                              <p:par>
                                <p:cTn id="35" presetID="42" presetClass="entr" presetSubtype="0" fill="hold" grpId="0" nodeType="withEffect">
                                  <p:stCondLst>
                                    <p:cond delay="10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0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200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00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descr="图片包含 建筑物, 室内, 围栏&#10;&#10;已生成极高可信度的说明"/>
          <p:cNvPicPr>
            <a:picLocks noGrp="1" noChangeAspect="1"/>
          </p:cNvPicPr>
          <p:nvPr>
            <p:ph type="pic" sz="quarter" idx="13"/>
          </p:nvPr>
        </p:nvPicPr>
        <p:blipFill>
          <a:blip r:embed="rId13" cstate="email">
            <a:extLst>
              <a:ext uri="{28A0092B-C50C-407E-A947-70E740481C1C}">
                <a14:useLocalDpi xmlns:a14="http://schemas.microsoft.com/office/drawing/2010/main"/>
              </a:ext>
            </a:extLst>
          </a:blip>
          <a:srcRect/>
          <a:stretch>
            <a:fillRect/>
          </a:stretch>
        </p:blipFill>
        <p:spPr/>
      </p:pic>
      <p:pic>
        <p:nvPicPr>
          <p:cNvPr id="2" name="PA_图片 4" descr="E:\ufeils\ppt\PIC\image 1753.png" hidden="1"/>
          <p:cNvPicPr>
            <a:picLocks noChangeAspect="1" noChangeArrowheads="1"/>
          </p:cNvPicPr>
          <p:nvPr>
            <p:custDataLst>
              <p:tags r:id="rId1"/>
            </p:custDataLst>
          </p:nvPr>
        </p:nvPicPr>
        <p:blipFill>
          <a:blip r:embed="rId14">
            <a:extLst>
              <a:ext uri="{28A0092B-C50C-407E-A947-70E740481C1C}">
                <a14:useLocalDpi xmlns:a14="http://schemas.microsoft.com/office/drawing/2010/main"/>
              </a:ext>
            </a:extLst>
          </a:blip>
          <a:srcRect/>
          <a:stretch>
            <a:fillRect/>
          </a:stretch>
        </p:blipFill>
        <p:spPr bwMode="auto">
          <a:xfrm>
            <a:off x="810312" y="1278246"/>
            <a:ext cx="4637617" cy="5398343"/>
          </a:xfrm>
          <a:prstGeom prst="rect">
            <a:avLst/>
          </a:prstGeom>
          <a:noFill/>
          <a:extLst>
            <a:ext uri="{909E8E84-426E-40DD-AFC4-6F175D3DCCD1}">
              <a14:hiddenFill xmlns:a14="http://schemas.microsoft.com/office/drawing/2010/main">
                <a:solidFill>
                  <a:srgbClr val="FFFFFF"/>
                </a:solidFill>
              </a14:hiddenFill>
            </a:ext>
          </a:extLst>
        </p:spPr>
      </p:pic>
      <p:grpSp>
        <p:nvGrpSpPr>
          <p:cNvPr id="3" name="PA_组合 2"/>
          <p:cNvGrpSpPr/>
          <p:nvPr>
            <p:custDataLst>
              <p:tags r:id="rId2"/>
            </p:custDataLst>
          </p:nvPr>
        </p:nvGrpSpPr>
        <p:grpSpPr>
          <a:xfrm>
            <a:off x="4943871" y="1605750"/>
            <a:ext cx="6552804" cy="4717076"/>
            <a:chOff x="4943871" y="1701800"/>
            <a:chExt cx="6552804" cy="4390504"/>
          </a:xfrm>
        </p:grpSpPr>
        <p:sp>
          <p:nvSpPr>
            <p:cNvPr id="4" name="矩形 3"/>
            <p:cNvSpPr/>
            <p:nvPr/>
          </p:nvSpPr>
          <p:spPr>
            <a:xfrm>
              <a:off x="5447928" y="1701800"/>
              <a:ext cx="6048747" cy="4390504"/>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srgbClr val="FFFFFF"/>
                </a:solidFill>
                <a:effectLst/>
                <a:uLnTx/>
                <a:uFillTx/>
                <a:cs typeface="+mn-ea"/>
                <a:sym typeface="+mn-lt"/>
              </a:endParaRPr>
            </a:p>
          </p:txBody>
        </p:sp>
        <p:sp>
          <p:nvSpPr>
            <p:cNvPr id="5" name="任意多边形 32"/>
            <p:cNvSpPr/>
            <p:nvPr/>
          </p:nvSpPr>
          <p:spPr>
            <a:xfrm rot="16200000">
              <a:off x="3000647" y="3645024"/>
              <a:ext cx="4390504" cy="504056"/>
            </a:xfrm>
            <a:custGeom>
              <a:avLst/>
              <a:gdLst>
                <a:gd name="connsiteX0" fmla="*/ 4390504 w 4390504"/>
                <a:gd name="connsiteY0" fmla="*/ 216024 h 504056"/>
                <a:gd name="connsiteX1" fmla="*/ 4390504 w 4390504"/>
                <a:gd name="connsiteY1" fmla="*/ 504056 h 504056"/>
                <a:gd name="connsiteX2" fmla="*/ 0 w 4390504"/>
                <a:gd name="connsiteY2" fmla="*/ 504056 h 504056"/>
                <a:gd name="connsiteX3" fmla="*/ 0 w 4390504"/>
                <a:gd name="connsiteY3" fmla="*/ 216024 h 504056"/>
                <a:gd name="connsiteX4" fmla="*/ 1985629 w 4390504"/>
                <a:gd name="connsiteY4" fmla="*/ 216024 h 504056"/>
                <a:gd name="connsiteX5" fmla="*/ 2195252 w 4390504"/>
                <a:gd name="connsiteY5" fmla="*/ 0 h 504056"/>
                <a:gd name="connsiteX6" fmla="*/ 2404874 w 4390504"/>
                <a:gd name="connsiteY6" fmla="*/ 216024 h 5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0504" h="504056">
                  <a:moveTo>
                    <a:pt x="4390504" y="216024"/>
                  </a:moveTo>
                  <a:lnTo>
                    <a:pt x="4390504" y="504056"/>
                  </a:lnTo>
                  <a:lnTo>
                    <a:pt x="0" y="504056"/>
                  </a:lnTo>
                  <a:lnTo>
                    <a:pt x="0" y="216024"/>
                  </a:lnTo>
                  <a:lnTo>
                    <a:pt x="1985629" y="216024"/>
                  </a:lnTo>
                  <a:lnTo>
                    <a:pt x="2195252" y="0"/>
                  </a:lnTo>
                  <a:lnTo>
                    <a:pt x="2404874" y="216024"/>
                  </a:lnTo>
                  <a:close/>
                </a:path>
              </a:pathLst>
            </a:custGeom>
            <a:solidFill>
              <a:schemeClr val="tx1">
                <a:lumMod val="95000"/>
                <a:lumOff val="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FFFFFF"/>
                </a:solidFill>
                <a:effectLst/>
                <a:uLnTx/>
                <a:uFillTx/>
                <a:cs typeface="+mn-ea"/>
                <a:sym typeface="+mn-lt"/>
              </a:endParaRPr>
            </a:p>
          </p:txBody>
        </p:sp>
      </p:grpSp>
      <p:sp>
        <p:nvSpPr>
          <p:cNvPr id="6" name="PA_文本框 19"/>
          <p:cNvSpPr txBox="1"/>
          <p:nvPr>
            <p:custDataLst>
              <p:tags r:id="rId3"/>
            </p:custDataLst>
          </p:nvPr>
        </p:nvSpPr>
        <p:spPr>
          <a:xfrm>
            <a:off x="6015981" y="2138002"/>
            <a:ext cx="4231023" cy="36933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FFFFFF"/>
                </a:solidFill>
                <a:effectLst/>
                <a:uLnTx/>
                <a:uFillTx/>
                <a:cs typeface="+mn-ea"/>
                <a:sym typeface="+mn-lt"/>
              </a:rPr>
              <a:t>此处添加标题</a:t>
            </a:r>
          </a:p>
        </p:txBody>
      </p:sp>
      <p:sp>
        <p:nvSpPr>
          <p:cNvPr id="7" name="PA_文本框 106"/>
          <p:cNvSpPr txBox="1"/>
          <p:nvPr>
            <p:custDataLst>
              <p:tags r:id="rId4"/>
            </p:custDataLst>
          </p:nvPr>
        </p:nvSpPr>
        <p:spPr>
          <a:xfrm>
            <a:off x="6015981" y="2867606"/>
            <a:ext cx="4832547" cy="769441"/>
          </a:xfrm>
          <a:prstGeom prst="rect">
            <a:avLst/>
          </a:prstGeom>
          <a:noFill/>
        </p:spPr>
        <p:txBody>
          <a:bodyPr wrap="square" lIns="0" tIns="0" rIns="0" bIns="0" rtlCol="0">
            <a:spAutoFit/>
          </a:bodyPr>
          <a:lstStyle/>
          <a:p>
            <a:pPr marL="0" marR="0" lvl="0" indent="0" algn="just" defTabSz="914400" rtl="0" eaLnBrk="1" fontAlgn="auto" latinLnBrk="0" hangingPunct="1">
              <a:lnSpc>
                <a:spcPts val="2000"/>
              </a:lnSpc>
              <a:spcBef>
                <a:spcPts val="0"/>
              </a:spcBef>
              <a:spcAft>
                <a:spcPts val="0"/>
              </a:spcAft>
              <a:buClrTx/>
              <a:buSzTx/>
              <a:buFontTx/>
              <a:buNone/>
              <a:tabLst/>
              <a:defRPr/>
            </a:pPr>
            <a:r>
              <a:rPr kumimoji="0" lang="zh-CN" altLang="en-US" sz="1467" b="0" i="0" u="none" strike="noStrike" kern="1200" cap="none" spc="0" normalizeH="0" baseline="0" noProof="0" dirty="0">
                <a:ln>
                  <a:noFill/>
                </a:ln>
                <a:solidFill>
                  <a:srgbClr val="FFFFFF"/>
                </a:solidFill>
                <a:effectLst/>
                <a:uLnTx/>
                <a:uFillTx/>
                <a:cs typeface="+mn-ea"/>
                <a:sym typeface="+mn-lt"/>
              </a:rPr>
              <a:t>点击输入简要文字内容，文字内容需概括精炼，言简意赅的说明该分项内容专业设计</a:t>
            </a:r>
            <a:r>
              <a:rPr kumimoji="0" lang="en-US" altLang="zh-CN" sz="1467" b="0" i="0" u="none" strike="noStrike" kern="1200" cap="none" spc="0" normalizeH="0" baseline="0" noProof="0" dirty="0">
                <a:ln>
                  <a:noFill/>
                </a:ln>
                <a:solidFill>
                  <a:srgbClr val="FFFFFF"/>
                </a:solidFill>
                <a:effectLst/>
                <a:uLnTx/>
                <a:uFillTx/>
                <a:cs typeface="+mn-ea"/>
                <a:sym typeface="+mn-lt"/>
              </a:rPr>
              <a:t>……</a:t>
            </a:r>
            <a:r>
              <a:rPr kumimoji="0" lang="zh-CN" altLang="en-US" sz="1467" b="0" i="0" u="none" strike="noStrike" kern="1200" cap="none" spc="0" normalizeH="0" baseline="0" noProof="0" dirty="0">
                <a:ln>
                  <a:noFill/>
                </a:ln>
                <a:solidFill>
                  <a:srgbClr val="FFFFFF"/>
                </a:solidFill>
                <a:effectLst/>
                <a:uLnTx/>
                <a:uFillTx/>
                <a:cs typeface="+mn-ea"/>
                <a:sym typeface="+mn-lt"/>
              </a:rPr>
              <a:t>输入简要文字内容，文字内容需概括精炼，言简意赅的说明该分项内容。</a:t>
            </a:r>
            <a:endParaRPr kumimoji="0" lang="en-US" altLang="zh-CN" sz="1467" b="0" i="0" u="none" strike="noStrike" kern="1200" cap="none" spc="0" normalizeH="0" baseline="0" noProof="0" dirty="0">
              <a:ln>
                <a:noFill/>
              </a:ln>
              <a:solidFill>
                <a:srgbClr val="FFFFFF"/>
              </a:solidFill>
              <a:effectLst/>
              <a:uLnTx/>
              <a:uFillTx/>
              <a:cs typeface="+mn-ea"/>
              <a:sym typeface="+mn-lt"/>
            </a:endParaRPr>
          </a:p>
        </p:txBody>
      </p:sp>
      <p:sp>
        <p:nvSpPr>
          <p:cNvPr id="8" name="PA_文本框 19"/>
          <p:cNvSpPr txBox="1"/>
          <p:nvPr>
            <p:custDataLst>
              <p:tags r:id="rId5"/>
            </p:custDataLst>
          </p:nvPr>
        </p:nvSpPr>
        <p:spPr>
          <a:xfrm>
            <a:off x="6015981" y="4266166"/>
            <a:ext cx="4231023" cy="36933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FFFFFF"/>
                </a:solidFill>
                <a:effectLst/>
                <a:uLnTx/>
                <a:uFillTx/>
                <a:cs typeface="+mn-ea"/>
                <a:sym typeface="+mn-lt"/>
              </a:rPr>
              <a:t>此处添加标题</a:t>
            </a:r>
          </a:p>
        </p:txBody>
      </p:sp>
      <p:sp>
        <p:nvSpPr>
          <p:cNvPr id="9" name="PA_文本框 106"/>
          <p:cNvSpPr txBox="1"/>
          <p:nvPr>
            <p:custDataLst>
              <p:tags r:id="rId6"/>
            </p:custDataLst>
          </p:nvPr>
        </p:nvSpPr>
        <p:spPr>
          <a:xfrm>
            <a:off x="6015981" y="4919870"/>
            <a:ext cx="4832547" cy="769441"/>
          </a:xfrm>
          <a:prstGeom prst="rect">
            <a:avLst/>
          </a:prstGeom>
          <a:noFill/>
        </p:spPr>
        <p:txBody>
          <a:bodyPr wrap="square" lIns="0" tIns="0" rIns="0" bIns="0" rtlCol="0">
            <a:spAutoFit/>
          </a:bodyPr>
          <a:lstStyle/>
          <a:p>
            <a:pPr marL="0" marR="0" lvl="0" indent="0" algn="just" defTabSz="914400" rtl="0" eaLnBrk="1" fontAlgn="auto" latinLnBrk="0" hangingPunct="1">
              <a:lnSpc>
                <a:spcPts val="2000"/>
              </a:lnSpc>
              <a:spcBef>
                <a:spcPts val="0"/>
              </a:spcBef>
              <a:spcAft>
                <a:spcPts val="0"/>
              </a:spcAft>
              <a:buClrTx/>
              <a:buSzTx/>
              <a:buFontTx/>
              <a:buNone/>
              <a:tabLst/>
              <a:defRPr/>
            </a:pPr>
            <a:r>
              <a:rPr kumimoji="0" lang="zh-CN" altLang="en-US" sz="1467" b="0" i="0" u="none" strike="noStrike" kern="1200" cap="none" spc="0" normalizeH="0" baseline="0" noProof="0" dirty="0">
                <a:ln>
                  <a:noFill/>
                </a:ln>
                <a:solidFill>
                  <a:srgbClr val="FFFFFF"/>
                </a:solidFill>
                <a:effectLst/>
                <a:uLnTx/>
                <a:uFillTx/>
                <a:cs typeface="+mn-ea"/>
                <a:sym typeface="+mn-lt"/>
              </a:rPr>
              <a:t>点击输入简要文字内容，文字内容需概括精炼，言简意赅的说明该分项内容专业设计</a:t>
            </a:r>
            <a:r>
              <a:rPr kumimoji="0" lang="en-US" altLang="zh-CN" sz="1467" b="0" i="0" u="none" strike="noStrike" kern="1200" cap="none" spc="0" normalizeH="0" baseline="0" noProof="0" dirty="0">
                <a:ln>
                  <a:noFill/>
                </a:ln>
                <a:solidFill>
                  <a:srgbClr val="FFFFFF"/>
                </a:solidFill>
                <a:effectLst/>
                <a:uLnTx/>
                <a:uFillTx/>
                <a:cs typeface="+mn-ea"/>
                <a:sym typeface="+mn-lt"/>
              </a:rPr>
              <a:t>……</a:t>
            </a:r>
            <a:r>
              <a:rPr kumimoji="0" lang="zh-CN" altLang="en-US" sz="1467" b="0" i="0" u="none" strike="noStrike" kern="1200" cap="none" spc="0" normalizeH="0" baseline="0" noProof="0" dirty="0">
                <a:ln>
                  <a:noFill/>
                </a:ln>
                <a:solidFill>
                  <a:srgbClr val="FFFFFF"/>
                </a:solidFill>
                <a:effectLst/>
                <a:uLnTx/>
                <a:uFillTx/>
                <a:cs typeface="+mn-ea"/>
                <a:sym typeface="+mn-lt"/>
              </a:rPr>
              <a:t>输入简要文字内容，文字内容需概括精炼，言简意赅的说明该分项内容。</a:t>
            </a:r>
            <a:endParaRPr kumimoji="0" lang="en-US" altLang="zh-CN" sz="1467" b="0" i="0" u="none" strike="noStrike" kern="1200" cap="none" spc="0" normalizeH="0" baseline="0" noProof="0" dirty="0">
              <a:ln>
                <a:noFill/>
              </a:ln>
              <a:solidFill>
                <a:srgbClr val="FFFFFF"/>
              </a:solidFill>
              <a:effectLst/>
              <a:uLnTx/>
              <a:uFillTx/>
              <a:cs typeface="+mn-ea"/>
              <a:sym typeface="+mn-lt"/>
            </a:endParaRPr>
          </a:p>
        </p:txBody>
      </p:sp>
      <p:cxnSp>
        <p:nvCxnSpPr>
          <p:cNvPr id="10" name="PA_直接连接符 9"/>
          <p:cNvCxnSpPr/>
          <p:nvPr>
            <p:custDataLst>
              <p:tags r:id="rId7"/>
            </p:custDataLst>
          </p:nvPr>
        </p:nvCxnSpPr>
        <p:spPr>
          <a:xfrm>
            <a:off x="6015980" y="2664938"/>
            <a:ext cx="4824536"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PA_直接连接符 10"/>
          <p:cNvCxnSpPr/>
          <p:nvPr>
            <p:custDataLst>
              <p:tags r:id="rId8"/>
            </p:custDataLst>
          </p:nvPr>
        </p:nvCxnSpPr>
        <p:spPr>
          <a:xfrm>
            <a:off x="6015980" y="4823420"/>
            <a:ext cx="4824536"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3" name="Text Placeholder 1"/>
          <p:cNvSpPr txBox="1">
            <a:spLocks/>
          </p:cNvSpPr>
          <p:nvPr>
            <p:custDataLst>
              <p:tags r:id="rId9"/>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14" name="Text Placeholder 2"/>
          <p:cNvSpPr txBox="1">
            <a:spLocks/>
          </p:cNvSpPr>
          <p:nvPr>
            <p:custDataLst>
              <p:tags r:id="rId10"/>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2143282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p:tgtEl>
                                          <p:spTgt spid="2"/>
                                        </p:tgtEl>
                                      </p:cBhvr>
                                    </p:animEffect>
                                    <p:anim calcmode="lin" valueType="num">
                                      <p:cBhvr>
                                        <p:cTn id="8" dur="800" fill="hold"/>
                                        <p:tgtEl>
                                          <p:spTgt spid="2"/>
                                        </p:tgtEl>
                                        <p:attrNameLst>
                                          <p:attrName>ppt_x</p:attrName>
                                        </p:attrNameLst>
                                      </p:cBhvr>
                                      <p:tavLst>
                                        <p:tav tm="0">
                                          <p:val>
                                            <p:strVal val="#ppt_x"/>
                                          </p:val>
                                        </p:tav>
                                        <p:tav tm="100000">
                                          <p:val>
                                            <p:strVal val="#ppt_x"/>
                                          </p:val>
                                        </p:tav>
                                      </p:tavLst>
                                    </p:anim>
                                    <p:anim calcmode="lin" valueType="num">
                                      <p:cBhvr>
                                        <p:cTn id="9" dur="8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2" fill="hold" nodeType="withEffect">
                                  <p:stCondLst>
                                    <p:cond delay="800"/>
                                  </p:stCondLst>
                                  <p:childTnLst>
                                    <p:set>
                                      <p:cBhvr>
                                        <p:cTn id="11" dur="1" fill="hold">
                                          <p:stCondLst>
                                            <p:cond delay="0"/>
                                          </p:stCondLst>
                                        </p:cTn>
                                        <p:tgtEl>
                                          <p:spTgt spid="3"/>
                                        </p:tgtEl>
                                        <p:attrNameLst>
                                          <p:attrName>style.visibility</p:attrName>
                                        </p:attrNameLst>
                                      </p:cBhvr>
                                      <p:to>
                                        <p:strVal val="visible"/>
                                      </p:to>
                                    </p:set>
                                    <p:animEffect transition="in" filter="wipe(right)">
                                      <p:cBhvr>
                                        <p:cTn id="12" dur="500"/>
                                        <p:tgtEl>
                                          <p:spTgt spid="3"/>
                                        </p:tgtEl>
                                      </p:cBhvr>
                                    </p:animEffect>
                                  </p:childTnLst>
                                </p:cTn>
                              </p:par>
                              <p:par>
                                <p:cTn id="13" presetID="22" presetClass="entr" presetSubtype="8" fill="hold" grpId="0" nodeType="withEffect">
                                  <p:stCondLst>
                                    <p:cond delay="130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22" presetClass="entr" presetSubtype="8" fill="hold" nodeType="withEffect">
                                  <p:stCondLst>
                                    <p:cond delay="130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par>
                                <p:cTn id="19" presetID="10" presetClass="entr" presetSubtype="0" fill="hold" grpId="0" nodeType="withEffect">
                                  <p:stCondLst>
                                    <p:cond delay="18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22" presetClass="entr" presetSubtype="8" fill="hold" grpId="0" nodeType="withEffect">
                                  <p:stCondLst>
                                    <p:cond delay="230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par>
                                <p:cTn id="25" presetID="22" presetClass="entr" presetSubtype="8" fill="hold" nodeType="withEffect">
                                  <p:stCondLst>
                                    <p:cond delay="230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10" presetClass="entr" presetSubtype="0" fill="hold" grpId="0" nodeType="withEffect">
                                  <p:stCondLst>
                                    <p:cond delay="28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占位符 26" descr="图片包含 天花板, 室内, 建筑物, 平面&#10;&#10;已生成极高可信度的说明"/>
          <p:cNvPicPr>
            <a:picLocks noGrp="1" noChangeAspect="1"/>
          </p:cNvPicPr>
          <p:nvPr>
            <p:ph type="pic" sz="quarter" idx="13"/>
          </p:nvPr>
        </p:nvPicPr>
        <p:blipFill>
          <a:blip r:embed="rId10" cstate="email">
            <a:extLst>
              <a:ext uri="{28A0092B-C50C-407E-A947-70E740481C1C}">
                <a14:useLocalDpi xmlns:a14="http://schemas.microsoft.com/office/drawing/2010/main"/>
              </a:ext>
            </a:extLst>
          </a:blip>
          <a:srcRect/>
          <a:stretch>
            <a:fillRect/>
          </a:stretch>
        </p:blipFill>
        <p:spPr/>
      </p:pic>
      <p:pic>
        <p:nvPicPr>
          <p:cNvPr id="2" name="PA_图片 1" hidden="1"/>
          <p:cNvPicPr>
            <a:picLocks noChangeAspect="1"/>
          </p:cNvPicPr>
          <p:nvPr>
            <p:custDataLst>
              <p:tags r:id="rId1"/>
            </p:custDataLst>
          </p:nvPr>
        </p:nvPicPr>
        <p:blipFill>
          <a:blip r:embed="rId11" cstate="email">
            <a:extLst>
              <a:ext uri="{28A0092B-C50C-407E-A947-70E740481C1C}">
                <a14:useLocalDpi xmlns:a14="http://schemas.microsoft.com/office/drawing/2010/main"/>
              </a:ext>
            </a:extLst>
          </a:blip>
          <a:stretch>
            <a:fillRect/>
          </a:stretch>
        </p:blipFill>
        <p:spPr>
          <a:xfrm>
            <a:off x="5607050" y="1580922"/>
            <a:ext cx="6584950" cy="4389966"/>
          </a:xfrm>
          <a:prstGeom prst="rect">
            <a:avLst/>
          </a:prstGeom>
          <a:solidFill>
            <a:srgbClr val="411E51"/>
          </a:solidFill>
          <a:ln>
            <a:noFill/>
          </a:ln>
          <a:effectLst>
            <a:outerShdw blurRad="63500" algn="ctr" rotWithShape="0">
              <a:prstClr val="black">
                <a:alpha val="40000"/>
              </a:prstClr>
            </a:outerShdw>
          </a:effectLst>
        </p:spPr>
      </p:pic>
      <p:grpSp>
        <p:nvGrpSpPr>
          <p:cNvPr id="3" name="PA_组合 2"/>
          <p:cNvGrpSpPr/>
          <p:nvPr>
            <p:custDataLst>
              <p:tags r:id="rId2"/>
            </p:custDataLst>
          </p:nvPr>
        </p:nvGrpSpPr>
        <p:grpSpPr>
          <a:xfrm>
            <a:off x="839788" y="1669595"/>
            <a:ext cx="4767262" cy="914400"/>
            <a:chOff x="839788" y="1669595"/>
            <a:chExt cx="4767262" cy="914400"/>
          </a:xfrm>
        </p:grpSpPr>
        <p:sp>
          <p:nvSpPr>
            <p:cNvPr id="4" name="矩形 3"/>
            <p:cNvSpPr/>
            <p:nvPr/>
          </p:nvSpPr>
          <p:spPr>
            <a:xfrm>
              <a:off x="839788" y="1669595"/>
              <a:ext cx="4767262" cy="914400"/>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nvGrpSpPr>
            <p:cNvPr id="5" name="组合 4"/>
            <p:cNvGrpSpPr/>
            <p:nvPr/>
          </p:nvGrpSpPr>
          <p:grpSpPr>
            <a:xfrm>
              <a:off x="1299495" y="1766258"/>
              <a:ext cx="3547594" cy="721073"/>
              <a:chOff x="2967179" y="1421777"/>
              <a:chExt cx="3547594" cy="721073"/>
            </a:xfrm>
          </p:grpSpPr>
          <p:sp>
            <p:nvSpPr>
              <p:cNvPr id="6" name="TextBox 23"/>
              <p:cNvSpPr txBox="1"/>
              <p:nvPr/>
            </p:nvSpPr>
            <p:spPr>
              <a:xfrm>
                <a:off x="2967179" y="1662719"/>
                <a:ext cx="3547594" cy="480131"/>
              </a:xfrm>
              <a:prstGeom prst="rect">
                <a:avLst/>
              </a:prstGeom>
              <a:noFill/>
            </p:spPr>
            <p:txBody>
              <a:bodyPr wrap="square" rtlCol="0">
                <a:spAutoFit/>
              </a:bodyPr>
              <a:lstStyle>
                <a:defPPr>
                  <a:defRPr lang="zh-CN"/>
                </a:defPPr>
                <a:lvl1pPr>
                  <a:lnSpc>
                    <a:spcPct val="120000"/>
                  </a:lnSpc>
                  <a:defRPr sz="1050">
                    <a:solidFill>
                      <a:schemeClr val="bg1"/>
                    </a:solidFill>
                    <a:latin typeface="微软雅黑" panose="020B0503020204020204" pitchFamily="34" charset="-122"/>
                    <a:ea typeface="微软雅黑" panose="020B0503020204020204" pitchFamily="34" charset="-122"/>
                    <a:cs typeface="+mn-ea"/>
                  </a:defRPr>
                </a:lvl1p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FFFFFF"/>
                    </a:solidFill>
                    <a:effectLst/>
                    <a:uLnTx/>
                    <a:uFillTx/>
                    <a:latin typeface="+mn-lt"/>
                    <a:ea typeface="+mn-ea"/>
                    <a:sym typeface="+mn-lt"/>
                  </a:rPr>
                  <a:t>点击添加相关标题文字，点击添加相关标题文字，点击添加相关标题文字，点击添加相关标题文字。</a:t>
                </a:r>
                <a:endParaRPr kumimoji="0" lang="en-GB" altLang="zh-CN" sz="1050" b="0" i="0" u="none" strike="noStrike" kern="1200" cap="none" spc="0" normalizeH="0" baseline="0" noProof="0" dirty="0">
                  <a:ln>
                    <a:noFill/>
                  </a:ln>
                  <a:solidFill>
                    <a:srgbClr val="FFFFFF"/>
                  </a:solidFill>
                  <a:effectLst/>
                  <a:uLnTx/>
                  <a:uFillTx/>
                  <a:latin typeface="+mn-lt"/>
                  <a:ea typeface="+mn-ea"/>
                  <a:sym typeface="+mn-lt"/>
                </a:endParaRPr>
              </a:p>
            </p:txBody>
          </p:sp>
          <p:sp>
            <p:nvSpPr>
              <p:cNvPr id="7" name="TextBox 24"/>
              <p:cNvSpPr txBox="1"/>
              <p:nvPr/>
            </p:nvSpPr>
            <p:spPr>
              <a:xfrm>
                <a:off x="4893816" y="1421777"/>
                <a:ext cx="1620957"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FFFFFF"/>
                    </a:solidFill>
                    <a:effectLst/>
                    <a:uLnTx/>
                    <a:uFillTx/>
                    <a:cs typeface="+mn-ea"/>
                    <a:sym typeface="+mn-lt"/>
                  </a:rPr>
                  <a:t>请替换文字内容</a:t>
                </a:r>
              </a:p>
            </p:txBody>
          </p:sp>
        </p:grpSp>
      </p:grpSp>
      <p:grpSp>
        <p:nvGrpSpPr>
          <p:cNvPr id="8" name="PA_组合 7"/>
          <p:cNvGrpSpPr/>
          <p:nvPr>
            <p:custDataLst>
              <p:tags r:id="rId3"/>
            </p:custDataLst>
          </p:nvPr>
        </p:nvGrpSpPr>
        <p:grpSpPr>
          <a:xfrm>
            <a:off x="839788" y="2766558"/>
            <a:ext cx="4767262" cy="914400"/>
            <a:chOff x="839788" y="2766558"/>
            <a:chExt cx="4767262" cy="914400"/>
          </a:xfrm>
        </p:grpSpPr>
        <p:sp>
          <p:nvSpPr>
            <p:cNvPr id="9" name="矩形 8"/>
            <p:cNvSpPr/>
            <p:nvPr/>
          </p:nvSpPr>
          <p:spPr>
            <a:xfrm>
              <a:off x="839788" y="2766558"/>
              <a:ext cx="4767262" cy="914400"/>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nvGrpSpPr>
            <p:cNvPr id="10" name="组合 9"/>
            <p:cNvGrpSpPr/>
            <p:nvPr/>
          </p:nvGrpSpPr>
          <p:grpSpPr>
            <a:xfrm>
              <a:off x="1299495" y="2863221"/>
              <a:ext cx="3547594" cy="721073"/>
              <a:chOff x="2967179" y="1421777"/>
              <a:chExt cx="3547594" cy="721073"/>
            </a:xfrm>
          </p:grpSpPr>
          <p:sp>
            <p:nvSpPr>
              <p:cNvPr id="11" name="TextBox 23"/>
              <p:cNvSpPr txBox="1"/>
              <p:nvPr/>
            </p:nvSpPr>
            <p:spPr>
              <a:xfrm>
                <a:off x="2967179" y="1662719"/>
                <a:ext cx="3547594" cy="480131"/>
              </a:xfrm>
              <a:prstGeom prst="rect">
                <a:avLst/>
              </a:prstGeom>
              <a:noFill/>
            </p:spPr>
            <p:txBody>
              <a:bodyPr wrap="square" rtlCol="0">
                <a:spAutoFit/>
              </a:bodyPr>
              <a:lstStyle>
                <a:defPPr>
                  <a:defRPr lang="zh-CN"/>
                </a:defPPr>
                <a:lvl1pPr>
                  <a:lnSpc>
                    <a:spcPct val="120000"/>
                  </a:lnSpc>
                  <a:defRPr sz="1050">
                    <a:solidFill>
                      <a:schemeClr val="bg1"/>
                    </a:solidFill>
                    <a:latin typeface="微软雅黑" panose="020B0503020204020204" pitchFamily="34" charset="-122"/>
                    <a:ea typeface="微软雅黑" panose="020B0503020204020204" pitchFamily="34" charset="-122"/>
                    <a:cs typeface="+mn-ea"/>
                  </a:defRPr>
                </a:lvl1p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FFFFFF"/>
                    </a:solidFill>
                    <a:effectLst/>
                    <a:uLnTx/>
                    <a:uFillTx/>
                    <a:latin typeface="+mn-lt"/>
                    <a:ea typeface="+mn-ea"/>
                    <a:sym typeface="+mn-lt"/>
                  </a:rPr>
                  <a:t>点击添加相关标题文字，点击添加相关标题文字，点击添加相关标题文字，点击添加相关标题文字。</a:t>
                </a:r>
                <a:endParaRPr kumimoji="0" lang="en-GB" altLang="zh-CN" sz="1050" b="0" i="0" u="none" strike="noStrike" kern="1200" cap="none" spc="0" normalizeH="0" baseline="0" noProof="0" dirty="0">
                  <a:ln>
                    <a:noFill/>
                  </a:ln>
                  <a:solidFill>
                    <a:srgbClr val="FFFFFF"/>
                  </a:solidFill>
                  <a:effectLst/>
                  <a:uLnTx/>
                  <a:uFillTx/>
                  <a:latin typeface="+mn-lt"/>
                  <a:ea typeface="+mn-ea"/>
                  <a:sym typeface="+mn-lt"/>
                </a:endParaRPr>
              </a:p>
            </p:txBody>
          </p:sp>
          <p:sp>
            <p:nvSpPr>
              <p:cNvPr id="12" name="TextBox 24"/>
              <p:cNvSpPr txBox="1"/>
              <p:nvPr/>
            </p:nvSpPr>
            <p:spPr>
              <a:xfrm>
                <a:off x="4893816" y="1421777"/>
                <a:ext cx="1620957"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FFFFFF"/>
                    </a:solidFill>
                    <a:effectLst/>
                    <a:uLnTx/>
                    <a:uFillTx/>
                    <a:cs typeface="+mn-ea"/>
                    <a:sym typeface="+mn-lt"/>
                  </a:rPr>
                  <a:t>请替换文字内容</a:t>
                </a:r>
              </a:p>
            </p:txBody>
          </p:sp>
        </p:grpSp>
      </p:grpSp>
      <p:grpSp>
        <p:nvGrpSpPr>
          <p:cNvPr id="13" name="PA_组合 12"/>
          <p:cNvGrpSpPr/>
          <p:nvPr>
            <p:custDataLst>
              <p:tags r:id="rId4"/>
            </p:custDataLst>
          </p:nvPr>
        </p:nvGrpSpPr>
        <p:grpSpPr>
          <a:xfrm>
            <a:off x="839788" y="3861933"/>
            <a:ext cx="4767262" cy="914400"/>
            <a:chOff x="839788" y="3861933"/>
            <a:chExt cx="4767262" cy="914400"/>
          </a:xfrm>
        </p:grpSpPr>
        <p:sp>
          <p:nvSpPr>
            <p:cNvPr id="14" name="矩形 13"/>
            <p:cNvSpPr/>
            <p:nvPr/>
          </p:nvSpPr>
          <p:spPr>
            <a:xfrm>
              <a:off x="839788" y="3861933"/>
              <a:ext cx="4767262" cy="914400"/>
            </a:xfrm>
            <a:prstGeom prst="rect">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nvGrpSpPr>
            <p:cNvPr id="15" name="组合 14"/>
            <p:cNvGrpSpPr/>
            <p:nvPr/>
          </p:nvGrpSpPr>
          <p:grpSpPr>
            <a:xfrm>
              <a:off x="1299495" y="3960184"/>
              <a:ext cx="3547594" cy="721073"/>
              <a:chOff x="2967179" y="1421777"/>
              <a:chExt cx="3547594" cy="721073"/>
            </a:xfrm>
          </p:grpSpPr>
          <p:sp>
            <p:nvSpPr>
              <p:cNvPr id="16" name="TextBox 23"/>
              <p:cNvSpPr txBox="1"/>
              <p:nvPr/>
            </p:nvSpPr>
            <p:spPr>
              <a:xfrm>
                <a:off x="2967179" y="1662719"/>
                <a:ext cx="3547594" cy="480131"/>
              </a:xfrm>
              <a:prstGeom prst="rect">
                <a:avLst/>
              </a:prstGeom>
              <a:noFill/>
            </p:spPr>
            <p:txBody>
              <a:bodyPr wrap="square" rtlCol="0">
                <a:spAutoFit/>
              </a:bodyPr>
              <a:lstStyle>
                <a:defPPr>
                  <a:defRPr lang="zh-CN"/>
                </a:defPPr>
                <a:lvl1pPr>
                  <a:lnSpc>
                    <a:spcPct val="120000"/>
                  </a:lnSpc>
                  <a:defRPr sz="1050">
                    <a:solidFill>
                      <a:schemeClr val="bg1"/>
                    </a:solidFill>
                    <a:latin typeface="微软雅黑" panose="020B0503020204020204" pitchFamily="34" charset="-122"/>
                    <a:ea typeface="微软雅黑" panose="020B0503020204020204" pitchFamily="34" charset="-122"/>
                    <a:cs typeface="+mn-ea"/>
                  </a:defRPr>
                </a:lvl1p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FFFFFF"/>
                    </a:solidFill>
                    <a:effectLst/>
                    <a:uLnTx/>
                    <a:uFillTx/>
                    <a:latin typeface="+mn-lt"/>
                    <a:ea typeface="+mn-ea"/>
                    <a:sym typeface="+mn-lt"/>
                  </a:rPr>
                  <a:t>点击添加相关标题文字，点击添加相关标题文字，点击添加相关标题文字，点击添加相关标题文字。</a:t>
                </a:r>
                <a:endParaRPr kumimoji="0" lang="en-GB" altLang="zh-CN" sz="1050" b="0" i="0" u="none" strike="noStrike" kern="1200" cap="none" spc="0" normalizeH="0" baseline="0" noProof="0" dirty="0">
                  <a:ln>
                    <a:noFill/>
                  </a:ln>
                  <a:solidFill>
                    <a:srgbClr val="FFFFFF"/>
                  </a:solidFill>
                  <a:effectLst/>
                  <a:uLnTx/>
                  <a:uFillTx/>
                  <a:latin typeface="+mn-lt"/>
                  <a:ea typeface="+mn-ea"/>
                  <a:sym typeface="+mn-lt"/>
                </a:endParaRPr>
              </a:p>
            </p:txBody>
          </p:sp>
          <p:sp>
            <p:nvSpPr>
              <p:cNvPr id="17" name="TextBox 24"/>
              <p:cNvSpPr txBox="1"/>
              <p:nvPr/>
            </p:nvSpPr>
            <p:spPr>
              <a:xfrm>
                <a:off x="4893816" y="1421777"/>
                <a:ext cx="1620957"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FFFFFF"/>
                    </a:solidFill>
                    <a:effectLst/>
                    <a:uLnTx/>
                    <a:uFillTx/>
                    <a:cs typeface="+mn-ea"/>
                    <a:sym typeface="+mn-lt"/>
                  </a:rPr>
                  <a:t>请替换文字内容</a:t>
                </a:r>
              </a:p>
            </p:txBody>
          </p:sp>
        </p:grpSp>
      </p:grpSp>
      <p:grpSp>
        <p:nvGrpSpPr>
          <p:cNvPr id="18" name="PA_组合 17"/>
          <p:cNvGrpSpPr/>
          <p:nvPr>
            <p:custDataLst>
              <p:tags r:id="rId5"/>
            </p:custDataLst>
          </p:nvPr>
        </p:nvGrpSpPr>
        <p:grpSpPr>
          <a:xfrm>
            <a:off x="839788" y="4958895"/>
            <a:ext cx="4767262" cy="914400"/>
            <a:chOff x="839788" y="4958895"/>
            <a:chExt cx="4767262" cy="914400"/>
          </a:xfrm>
        </p:grpSpPr>
        <p:sp>
          <p:nvSpPr>
            <p:cNvPr id="19" name="矩形 18"/>
            <p:cNvSpPr/>
            <p:nvPr/>
          </p:nvSpPr>
          <p:spPr>
            <a:xfrm>
              <a:off x="839788" y="4958895"/>
              <a:ext cx="4767262" cy="914400"/>
            </a:xfrm>
            <a:prstGeom prst="rect">
              <a:avLst/>
            </a:prstGeom>
            <a:solidFill>
              <a:schemeClr val="accent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nvGrpSpPr>
            <p:cNvPr id="20" name="组合 19"/>
            <p:cNvGrpSpPr/>
            <p:nvPr/>
          </p:nvGrpSpPr>
          <p:grpSpPr>
            <a:xfrm>
              <a:off x="1299495" y="5057147"/>
              <a:ext cx="3547594" cy="721073"/>
              <a:chOff x="2967179" y="1421777"/>
              <a:chExt cx="3547594" cy="721073"/>
            </a:xfrm>
          </p:grpSpPr>
          <p:sp>
            <p:nvSpPr>
              <p:cNvPr id="21" name="TextBox 23"/>
              <p:cNvSpPr txBox="1"/>
              <p:nvPr/>
            </p:nvSpPr>
            <p:spPr>
              <a:xfrm>
                <a:off x="2967179" y="1662719"/>
                <a:ext cx="3547594" cy="480131"/>
              </a:xfrm>
              <a:prstGeom prst="rect">
                <a:avLst/>
              </a:prstGeom>
              <a:noFill/>
            </p:spPr>
            <p:txBody>
              <a:bodyPr wrap="square" rtlCol="0">
                <a:spAutoFit/>
              </a:bodyPr>
              <a:lstStyle>
                <a:defPPr>
                  <a:defRPr lang="zh-CN"/>
                </a:defPPr>
                <a:lvl1pPr>
                  <a:lnSpc>
                    <a:spcPct val="120000"/>
                  </a:lnSpc>
                  <a:defRPr sz="1050">
                    <a:solidFill>
                      <a:schemeClr val="bg1"/>
                    </a:solidFill>
                    <a:latin typeface="微软雅黑" panose="020B0503020204020204" pitchFamily="34" charset="-122"/>
                    <a:ea typeface="微软雅黑" panose="020B0503020204020204" pitchFamily="34" charset="-122"/>
                    <a:cs typeface="+mn-ea"/>
                  </a:defRPr>
                </a:lvl1p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FFFFFF"/>
                    </a:solidFill>
                    <a:effectLst/>
                    <a:uLnTx/>
                    <a:uFillTx/>
                    <a:latin typeface="+mn-lt"/>
                    <a:ea typeface="+mn-ea"/>
                    <a:sym typeface="+mn-lt"/>
                  </a:rPr>
                  <a:t>点击添加相关标题文字，点击添加相关标题文字，点击添加相关标题文字，点击添加相关标题文字。</a:t>
                </a:r>
                <a:endParaRPr kumimoji="0" lang="en-GB" altLang="zh-CN" sz="1050" b="0" i="0" u="none" strike="noStrike" kern="1200" cap="none" spc="0" normalizeH="0" baseline="0" noProof="0" dirty="0">
                  <a:ln>
                    <a:noFill/>
                  </a:ln>
                  <a:solidFill>
                    <a:srgbClr val="FFFFFF"/>
                  </a:solidFill>
                  <a:effectLst/>
                  <a:uLnTx/>
                  <a:uFillTx/>
                  <a:latin typeface="+mn-lt"/>
                  <a:ea typeface="+mn-ea"/>
                  <a:sym typeface="+mn-lt"/>
                </a:endParaRPr>
              </a:p>
            </p:txBody>
          </p:sp>
          <p:sp>
            <p:nvSpPr>
              <p:cNvPr id="22" name="TextBox 24"/>
              <p:cNvSpPr txBox="1"/>
              <p:nvPr/>
            </p:nvSpPr>
            <p:spPr>
              <a:xfrm>
                <a:off x="4893816" y="1421777"/>
                <a:ext cx="1620957"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FFFFFF"/>
                    </a:solidFill>
                    <a:effectLst/>
                    <a:uLnTx/>
                    <a:uFillTx/>
                    <a:cs typeface="+mn-ea"/>
                    <a:sym typeface="+mn-lt"/>
                  </a:rPr>
                  <a:t>请替换文字内容</a:t>
                </a:r>
              </a:p>
            </p:txBody>
          </p:sp>
        </p:grpSp>
      </p:grpSp>
      <p:sp>
        <p:nvSpPr>
          <p:cNvPr id="24" name="Text Placeholder 1"/>
          <p:cNvSpPr txBox="1">
            <a:spLocks/>
          </p:cNvSpPr>
          <p:nvPr>
            <p:custDataLst>
              <p:tags r:id="rId6"/>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25" name="Text Placeholder 2"/>
          <p:cNvSpPr txBox="1">
            <a:spLocks/>
          </p:cNvSpPr>
          <p:nvPr>
            <p:custDataLst>
              <p:tags r:id="rId7"/>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425261872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4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4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4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12" presetClass="entr" presetSubtype="2" fill="hold" nodeType="withEffect">
                                      <p:stCondLst>
                                        <p:cond delay="10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left)">
                                          <p:cBhvr>
                                            <p:cTn id="12" dur="500"/>
                                            <p:tgtEl>
                                              <p:spTgt spid="3"/>
                                            </p:tgtEl>
                                          </p:cBhvr>
                                        </p:animEffect>
                                      </p:childTnLst>
                                    </p:cTn>
                                  </p:par>
                                  <p:par>
                                    <p:cTn id="13" presetID="12" presetClass="entr" presetSubtype="2" fill="hold" nodeType="withEffect">
                                      <p:stCondLst>
                                        <p:cond delay="1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ppt_x</p:attrName>
                                            </p:attrNameLst>
                                          </p:cBhvr>
                                          <p:tavLst>
                                            <p:tav tm="0">
                                              <p:val>
                                                <p:strVal val="#ppt_x+#ppt_w*1.125000"/>
                                              </p:val>
                                            </p:tav>
                                            <p:tav tm="100000">
                                              <p:val>
                                                <p:strVal val="#ppt_x"/>
                                              </p:val>
                                            </p:tav>
                                          </p:tavLst>
                                        </p:anim>
                                        <p:animEffect transition="in" filter="wipe(left)">
                                          <p:cBhvr>
                                            <p:cTn id="16" dur="500"/>
                                            <p:tgtEl>
                                              <p:spTgt spid="8"/>
                                            </p:tgtEl>
                                          </p:cBhvr>
                                        </p:animEffect>
                                      </p:childTnLst>
                                    </p:cTn>
                                  </p:par>
                                  <p:par>
                                    <p:cTn id="17" presetID="12" presetClass="entr" presetSubtype="2" fill="hold" nodeType="withEffect">
                                      <p:stCondLst>
                                        <p:cond delay="1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p:tgtEl>
                                              <p:spTgt spid="13"/>
                                            </p:tgtEl>
                                            <p:attrNameLst>
                                              <p:attrName>ppt_x</p:attrName>
                                            </p:attrNameLst>
                                          </p:cBhvr>
                                          <p:tavLst>
                                            <p:tav tm="0">
                                              <p:val>
                                                <p:strVal val="#ppt_x+#ppt_w*1.125000"/>
                                              </p:val>
                                            </p:tav>
                                            <p:tav tm="100000">
                                              <p:val>
                                                <p:strVal val="#ppt_x"/>
                                              </p:val>
                                            </p:tav>
                                          </p:tavLst>
                                        </p:anim>
                                        <p:animEffect transition="in" filter="wipe(left)">
                                          <p:cBhvr>
                                            <p:cTn id="20" dur="500"/>
                                            <p:tgtEl>
                                              <p:spTgt spid="13"/>
                                            </p:tgtEl>
                                          </p:cBhvr>
                                        </p:animEffect>
                                      </p:childTnLst>
                                    </p:cTn>
                                  </p:par>
                                  <p:par>
                                    <p:cTn id="21" presetID="12" presetClass="entr" presetSubtype="2" fill="hold" nodeType="withEffect">
                                      <p:stCondLst>
                                        <p:cond delay="175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p:tgtEl>
                                              <p:spTgt spid="18"/>
                                            </p:tgtEl>
                                            <p:attrNameLst>
                                              <p:attrName>ppt_x</p:attrName>
                                            </p:attrNameLst>
                                          </p:cBhvr>
                                          <p:tavLst>
                                            <p:tav tm="0">
                                              <p:val>
                                                <p:strVal val="#ppt_x+#ppt_w*1.125000"/>
                                              </p:val>
                                            </p:tav>
                                            <p:tav tm="100000">
                                              <p:val>
                                                <p:strVal val="#ppt_x"/>
                                              </p:val>
                                            </p:tav>
                                          </p:tavLst>
                                        </p:anim>
                                        <p:animEffect transition="in" filter="wipe(left)">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12" presetClass="entr" presetSubtype="2" fill="hold" nodeType="withEffect">
                                      <p:stCondLst>
                                        <p:cond delay="10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left)">
                                          <p:cBhvr>
                                            <p:cTn id="12" dur="500"/>
                                            <p:tgtEl>
                                              <p:spTgt spid="3"/>
                                            </p:tgtEl>
                                          </p:cBhvr>
                                        </p:animEffect>
                                      </p:childTnLst>
                                    </p:cTn>
                                  </p:par>
                                  <p:par>
                                    <p:cTn id="13" presetID="12" presetClass="entr" presetSubtype="2" fill="hold" nodeType="withEffect">
                                      <p:stCondLst>
                                        <p:cond delay="1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ppt_x</p:attrName>
                                            </p:attrNameLst>
                                          </p:cBhvr>
                                          <p:tavLst>
                                            <p:tav tm="0">
                                              <p:val>
                                                <p:strVal val="#ppt_x+#ppt_w*1.125000"/>
                                              </p:val>
                                            </p:tav>
                                            <p:tav tm="100000">
                                              <p:val>
                                                <p:strVal val="#ppt_x"/>
                                              </p:val>
                                            </p:tav>
                                          </p:tavLst>
                                        </p:anim>
                                        <p:animEffect transition="in" filter="wipe(left)">
                                          <p:cBhvr>
                                            <p:cTn id="16" dur="500"/>
                                            <p:tgtEl>
                                              <p:spTgt spid="8"/>
                                            </p:tgtEl>
                                          </p:cBhvr>
                                        </p:animEffect>
                                      </p:childTnLst>
                                    </p:cTn>
                                  </p:par>
                                  <p:par>
                                    <p:cTn id="17" presetID="12" presetClass="entr" presetSubtype="2" fill="hold" nodeType="withEffect">
                                      <p:stCondLst>
                                        <p:cond delay="1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p:tgtEl>
                                              <p:spTgt spid="13"/>
                                            </p:tgtEl>
                                            <p:attrNameLst>
                                              <p:attrName>ppt_x</p:attrName>
                                            </p:attrNameLst>
                                          </p:cBhvr>
                                          <p:tavLst>
                                            <p:tav tm="0">
                                              <p:val>
                                                <p:strVal val="#ppt_x+#ppt_w*1.125000"/>
                                              </p:val>
                                            </p:tav>
                                            <p:tav tm="100000">
                                              <p:val>
                                                <p:strVal val="#ppt_x"/>
                                              </p:val>
                                            </p:tav>
                                          </p:tavLst>
                                        </p:anim>
                                        <p:animEffect transition="in" filter="wipe(left)">
                                          <p:cBhvr>
                                            <p:cTn id="20" dur="500"/>
                                            <p:tgtEl>
                                              <p:spTgt spid="13"/>
                                            </p:tgtEl>
                                          </p:cBhvr>
                                        </p:animEffect>
                                      </p:childTnLst>
                                    </p:cTn>
                                  </p:par>
                                  <p:par>
                                    <p:cTn id="21" presetID="12" presetClass="entr" presetSubtype="2" fill="hold" nodeType="withEffect">
                                      <p:stCondLst>
                                        <p:cond delay="175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p:tgtEl>
                                              <p:spTgt spid="18"/>
                                            </p:tgtEl>
                                            <p:attrNameLst>
                                              <p:attrName>ppt_x</p:attrName>
                                            </p:attrNameLst>
                                          </p:cBhvr>
                                          <p:tavLst>
                                            <p:tav tm="0">
                                              <p:val>
                                                <p:strVal val="#ppt_x+#ppt_w*1.125000"/>
                                              </p:val>
                                            </p:tav>
                                            <p:tav tm="100000">
                                              <p:val>
                                                <p:strVal val="#ppt_x"/>
                                              </p:val>
                                            </p:tav>
                                          </p:tavLst>
                                        </p:anim>
                                        <p:animEffect transition="in" filter="wipe(left)">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矩形 1" hidden="1"/>
          <p:cNvSpPr/>
          <p:nvPr>
            <p:custDataLst>
              <p:tags r:id="rId1"/>
            </p:custDataLst>
          </p:nvPr>
        </p:nvSpPr>
        <p:spPr>
          <a:xfrm>
            <a:off x="335" y="1600375"/>
            <a:ext cx="12191327" cy="2663602"/>
          </a:xfrm>
          <a:prstGeom prst="rect">
            <a:avLst/>
          </a:prstGeom>
          <a:blipFill>
            <a:blip r:embed="rId16" cstate="email">
              <a:extLst>
                <a:ext uri="{28A0092B-C50C-407E-A947-70E740481C1C}">
                  <a14:useLocalDpi xmlns:a14="http://schemas.microsoft.com/office/drawing/2010/main"/>
                </a:ext>
              </a:extLst>
            </a:blip>
            <a:srcRect/>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srgbClr val="FFFFFF"/>
              </a:solidFill>
              <a:effectLst/>
              <a:uLnTx/>
              <a:uFillTx/>
              <a:cs typeface="+mn-ea"/>
              <a:sym typeface="+mn-lt"/>
            </a:endParaRPr>
          </a:p>
        </p:txBody>
      </p:sp>
      <p:grpSp>
        <p:nvGrpSpPr>
          <p:cNvPr id="3" name="PA_组合 2"/>
          <p:cNvGrpSpPr/>
          <p:nvPr>
            <p:custDataLst>
              <p:tags r:id="rId2"/>
            </p:custDataLst>
          </p:nvPr>
        </p:nvGrpSpPr>
        <p:grpSpPr>
          <a:xfrm>
            <a:off x="1735532" y="4640679"/>
            <a:ext cx="662952" cy="662952"/>
            <a:chOff x="8077071" y="845254"/>
            <a:chExt cx="2036801" cy="2036802"/>
          </a:xfrm>
        </p:grpSpPr>
        <p:sp>
          <p:nvSpPr>
            <p:cNvPr id="4" name="椭圆 3"/>
            <p:cNvSpPr/>
            <p:nvPr/>
          </p:nvSpPr>
          <p:spPr>
            <a:xfrm>
              <a:off x="8077071" y="845254"/>
              <a:ext cx="2036801" cy="2036802"/>
            </a:xfrm>
            <a:prstGeom prst="ellips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srgbClr val="000000">
                    <a:lumMod val="75000"/>
                    <a:lumOff val="25000"/>
                  </a:srgbClr>
                </a:solidFill>
                <a:effectLst/>
                <a:uLnTx/>
                <a:uFillTx/>
                <a:cs typeface="+mn-ea"/>
                <a:sym typeface="+mn-lt"/>
              </a:endParaRPr>
            </a:p>
          </p:txBody>
        </p:sp>
        <p:sp>
          <p:nvSpPr>
            <p:cNvPr id="5"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16" tIns="45708" rIns="91416" bIns="4570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srgbClr val="000000">
                    <a:lumMod val="75000"/>
                    <a:lumOff val="25000"/>
                  </a:srgbClr>
                </a:solidFill>
                <a:effectLst/>
                <a:uLnTx/>
                <a:uFillTx/>
                <a:cs typeface="+mn-ea"/>
                <a:sym typeface="+mn-lt"/>
              </a:endParaRPr>
            </a:p>
          </p:txBody>
        </p:sp>
      </p:grpSp>
      <p:grpSp>
        <p:nvGrpSpPr>
          <p:cNvPr id="6" name="PA_组合 5"/>
          <p:cNvGrpSpPr/>
          <p:nvPr>
            <p:custDataLst>
              <p:tags r:id="rId3"/>
            </p:custDataLst>
          </p:nvPr>
        </p:nvGrpSpPr>
        <p:grpSpPr>
          <a:xfrm>
            <a:off x="3714039" y="4640679"/>
            <a:ext cx="662952" cy="662952"/>
            <a:chOff x="8125599" y="1434035"/>
            <a:chExt cx="2036802" cy="2036802"/>
          </a:xfrm>
        </p:grpSpPr>
        <p:sp>
          <p:nvSpPr>
            <p:cNvPr id="7" name="椭圆 6"/>
            <p:cNvSpPr/>
            <p:nvPr/>
          </p:nvSpPr>
          <p:spPr>
            <a:xfrm>
              <a:off x="8125599" y="1434035"/>
              <a:ext cx="2036802" cy="2036802"/>
            </a:xfrm>
            <a:prstGeom prst="ellipse">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8"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16" tIns="45708" rIns="91416" bIns="4570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srgbClr val="000000">
                    <a:lumMod val="75000"/>
                    <a:lumOff val="25000"/>
                  </a:srgbClr>
                </a:solidFill>
                <a:effectLst/>
                <a:uLnTx/>
                <a:uFillTx/>
                <a:cs typeface="+mn-ea"/>
                <a:sym typeface="+mn-lt"/>
              </a:endParaRPr>
            </a:p>
          </p:txBody>
        </p:sp>
      </p:grpSp>
      <p:grpSp>
        <p:nvGrpSpPr>
          <p:cNvPr id="9" name="PA_组合 8"/>
          <p:cNvGrpSpPr/>
          <p:nvPr>
            <p:custDataLst>
              <p:tags r:id="rId4"/>
            </p:custDataLst>
          </p:nvPr>
        </p:nvGrpSpPr>
        <p:grpSpPr>
          <a:xfrm>
            <a:off x="5735718" y="4640679"/>
            <a:ext cx="662952" cy="662952"/>
            <a:chOff x="8125599" y="1434035"/>
            <a:chExt cx="2036802" cy="2036802"/>
          </a:xfrm>
        </p:grpSpPr>
        <p:sp>
          <p:nvSpPr>
            <p:cNvPr id="10" name="椭圆 9"/>
            <p:cNvSpPr/>
            <p:nvPr/>
          </p:nvSpPr>
          <p:spPr>
            <a:xfrm>
              <a:off x="8125599" y="1434035"/>
              <a:ext cx="2036802" cy="2036802"/>
            </a:xfrm>
            <a:prstGeom prst="ellipse">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srgbClr val="000000">
                    <a:lumMod val="75000"/>
                    <a:lumOff val="25000"/>
                  </a:srgbClr>
                </a:solidFill>
                <a:effectLst/>
                <a:uLnTx/>
                <a:uFillTx/>
                <a:cs typeface="+mn-ea"/>
                <a:sym typeface="+mn-lt"/>
              </a:endParaRPr>
            </a:p>
          </p:txBody>
        </p:sp>
        <p:grpSp>
          <p:nvGrpSpPr>
            <p:cNvPr id="11" name="组合 10"/>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12"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srgbClr val="000000">
                      <a:lumMod val="75000"/>
                      <a:lumOff val="25000"/>
                    </a:srgbClr>
                  </a:solidFill>
                  <a:effectLst/>
                  <a:uLnTx/>
                  <a:uFillTx/>
                  <a:cs typeface="+mn-ea"/>
                  <a:sym typeface="+mn-lt"/>
                </a:endParaRPr>
              </a:p>
            </p:txBody>
          </p:sp>
          <p:sp>
            <p:nvSpPr>
              <p:cNvPr id="13"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srgbClr val="000000">
                      <a:lumMod val="75000"/>
                      <a:lumOff val="25000"/>
                    </a:srgbClr>
                  </a:solidFill>
                  <a:effectLst/>
                  <a:uLnTx/>
                  <a:uFillTx/>
                  <a:cs typeface="+mn-ea"/>
                  <a:sym typeface="+mn-lt"/>
                </a:endParaRPr>
              </a:p>
            </p:txBody>
          </p:sp>
          <p:sp>
            <p:nvSpPr>
              <p:cNvPr id="14"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srgbClr val="000000">
                      <a:lumMod val="75000"/>
                      <a:lumOff val="25000"/>
                    </a:srgbClr>
                  </a:solidFill>
                  <a:effectLst/>
                  <a:uLnTx/>
                  <a:uFillTx/>
                  <a:cs typeface="+mn-ea"/>
                  <a:sym typeface="+mn-lt"/>
                </a:endParaRPr>
              </a:p>
            </p:txBody>
          </p:sp>
        </p:grpSp>
      </p:grpSp>
      <p:grpSp>
        <p:nvGrpSpPr>
          <p:cNvPr id="15" name="PA_组合 14"/>
          <p:cNvGrpSpPr/>
          <p:nvPr>
            <p:custDataLst>
              <p:tags r:id="rId5"/>
            </p:custDataLst>
          </p:nvPr>
        </p:nvGrpSpPr>
        <p:grpSpPr>
          <a:xfrm>
            <a:off x="7784897" y="4640679"/>
            <a:ext cx="662952" cy="662952"/>
            <a:chOff x="8125599" y="1434035"/>
            <a:chExt cx="2036802" cy="2036802"/>
          </a:xfrm>
        </p:grpSpPr>
        <p:sp>
          <p:nvSpPr>
            <p:cNvPr id="16" name="椭圆 15"/>
            <p:cNvSpPr/>
            <p:nvPr/>
          </p:nvSpPr>
          <p:spPr>
            <a:xfrm>
              <a:off x="8125599" y="1434035"/>
              <a:ext cx="2036802" cy="2036802"/>
            </a:xfrm>
            <a:prstGeom prst="ellipse">
              <a:avLst/>
            </a:prstGeom>
            <a:solidFill>
              <a:schemeClr val="accent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srgbClr val="000000">
                    <a:lumMod val="75000"/>
                    <a:lumOff val="25000"/>
                  </a:srgbClr>
                </a:solidFill>
                <a:effectLst/>
                <a:uLnTx/>
                <a:uFillTx/>
                <a:cs typeface="+mn-ea"/>
                <a:sym typeface="+mn-lt"/>
              </a:endParaRPr>
            </a:p>
          </p:txBody>
        </p:sp>
        <p:sp>
          <p:nvSpPr>
            <p:cNvPr id="17"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srgbClr val="000000">
                    <a:lumMod val="75000"/>
                    <a:lumOff val="25000"/>
                  </a:srgbClr>
                </a:solidFill>
                <a:effectLst/>
                <a:uLnTx/>
                <a:uFillTx/>
                <a:cs typeface="+mn-ea"/>
                <a:sym typeface="+mn-lt"/>
              </a:endParaRPr>
            </a:p>
          </p:txBody>
        </p:sp>
      </p:grpSp>
      <p:grpSp>
        <p:nvGrpSpPr>
          <p:cNvPr id="18" name="PA_组合 17"/>
          <p:cNvGrpSpPr/>
          <p:nvPr>
            <p:custDataLst>
              <p:tags r:id="rId6"/>
            </p:custDataLst>
          </p:nvPr>
        </p:nvGrpSpPr>
        <p:grpSpPr>
          <a:xfrm>
            <a:off x="9896043" y="4640679"/>
            <a:ext cx="662952" cy="662952"/>
            <a:chOff x="8125599" y="1434035"/>
            <a:chExt cx="2036802" cy="2036802"/>
          </a:xfrm>
        </p:grpSpPr>
        <p:sp>
          <p:nvSpPr>
            <p:cNvPr id="19" name="椭圆 18"/>
            <p:cNvSpPr/>
            <p:nvPr/>
          </p:nvSpPr>
          <p:spPr>
            <a:xfrm>
              <a:off x="8125599" y="1434035"/>
              <a:ext cx="2036802" cy="2036802"/>
            </a:xfrm>
            <a:prstGeom prst="ellipse">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srgbClr val="000000">
                    <a:lumMod val="75000"/>
                    <a:lumOff val="25000"/>
                  </a:srgbClr>
                </a:solidFill>
                <a:effectLst/>
                <a:uLnTx/>
                <a:uFillTx/>
                <a:cs typeface="+mn-ea"/>
                <a:sym typeface="+mn-lt"/>
              </a:endParaRPr>
            </a:p>
          </p:txBody>
        </p:sp>
        <p:sp>
          <p:nvSpPr>
            <p:cNvPr id="20"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16" tIns="45708" rIns="91416" bIns="4570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srgbClr val="000000">
                    <a:lumMod val="75000"/>
                    <a:lumOff val="25000"/>
                  </a:srgbClr>
                </a:solidFill>
                <a:effectLst/>
                <a:uLnTx/>
                <a:uFillTx/>
                <a:cs typeface="+mn-ea"/>
                <a:sym typeface="+mn-lt"/>
              </a:endParaRPr>
            </a:p>
          </p:txBody>
        </p:sp>
      </p:grpSp>
      <p:sp>
        <p:nvSpPr>
          <p:cNvPr id="21" name="PA_矩形 20"/>
          <p:cNvSpPr/>
          <p:nvPr>
            <p:custDataLst>
              <p:tags r:id="rId7"/>
            </p:custDataLst>
          </p:nvPr>
        </p:nvSpPr>
        <p:spPr>
          <a:xfrm>
            <a:off x="912435" y="5375620"/>
            <a:ext cx="2159004" cy="928217"/>
          </a:xfrm>
          <a:prstGeom prst="rect">
            <a:avLst/>
          </a:prstGeom>
        </p:spPr>
        <p:txBody>
          <a:bodyPr wrap="none">
            <a:spAutoFit/>
          </a:body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799" b="1" i="0" u="none" strike="noStrike" kern="1200" cap="none" spc="0" normalizeH="0" baseline="0" noProof="0" dirty="0">
                <a:ln>
                  <a:noFill/>
                </a:ln>
                <a:solidFill>
                  <a:schemeClr val="accent3"/>
                </a:solidFill>
                <a:effectLst/>
                <a:uLnTx/>
                <a:uFillTx/>
                <a:cs typeface="+mn-ea"/>
                <a:sym typeface="+mn-lt"/>
              </a:rPr>
              <a:t>点击输入标题</a:t>
            </a:r>
          </a:p>
          <a:p>
            <a:pPr marL="0" marR="0" lvl="0" indent="0" algn="ctr" defTabSz="914400" rtl="0" eaLnBrk="1" fontAlgn="auto" latinLnBrk="0" hangingPunct="1">
              <a:lnSpc>
                <a:spcPct val="100000"/>
              </a:lnSpc>
              <a:spcBef>
                <a:spcPts val="500"/>
              </a:spcBef>
              <a:spcAft>
                <a:spcPts val="0"/>
              </a:spcAft>
              <a:buClrTx/>
              <a:buSzTx/>
              <a:buFontTx/>
              <a:buNone/>
              <a:tabLst/>
              <a:defRPr/>
            </a:pPr>
            <a:r>
              <a:rPr kumimoji="0" lang="zh-CN" altLang="en-US" sz="1400" b="0" i="0" u="none" strike="noStrike" kern="100" cap="none" spc="0" normalizeH="0" baseline="0" noProof="0" dirty="0">
                <a:ln>
                  <a:noFill/>
                </a:ln>
                <a:solidFill>
                  <a:schemeClr val="accent3"/>
                </a:solidFill>
                <a:effectLst/>
                <a:uLnTx/>
                <a:uFillTx/>
                <a:cs typeface="+mn-ea"/>
                <a:sym typeface="+mn-lt"/>
              </a:rPr>
              <a:t>在此输入详细文字介绍，</a:t>
            </a:r>
            <a:endParaRPr kumimoji="0" lang="en-US" altLang="zh-CN" sz="1400" b="0" i="0" u="none" strike="noStrike" kern="100" cap="none" spc="0" normalizeH="0" baseline="0" noProof="0" dirty="0">
              <a:ln>
                <a:noFill/>
              </a:ln>
              <a:solidFill>
                <a:schemeClr val="accent3"/>
              </a:solidFill>
              <a:effectLst/>
              <a:uLnTx/>
              <a:uFillTx/>
              <a:cs typeface="+mn-ea"/>
              <a:sym typeface="+mn-lt"/>
            </a:endParaRPr>
          </a:p>
          <a:p>
            <a:pPr marL="0" marR="0" lvl="0" indent="0" algn="ctr" defTabSz="914400" rtl="0" eaLnBrk="1" fontAlgn="auto" latinLnBrk="0" hangingPunct="1">
              <a:lnSpc>
                <a:spcPct val="100000"/>
              </a:lnSpc>
              <a:spcBef>
                <a:spcPts val="500"/>
              </a:spcBef>
              <a:spcAft>
                <a:spcPts val="0"/>
              </a:spcAft>
              <a:buClrTx/>
              <a:buSzTx/>
              <a:buFontTx/>
              <a:buNone/>
              <a:tabLst/>
              <a:defRPr/>
            </a:pPr>
            <a:r>
              <a:rPr kumimoji="0" lang="zh-CN" altLang="en-US" sz="1400" b="0" i="0" u="none" strike="noStrike" kern="100" cap="none" spc="0" normalizeH="0" baseline="0" noProof="0" dirty="0">
                <a:ln>
                  <a:noFill/>
                </a:ln>
                <a:solidFill>
                  <a:schemeClr val="accent3"/>
                </a:solidFill>
                <a:effectLst/>
                <a:uLnTx/>
                <a:uFillTx/>
                <a:cs typeface="+mn-ea"/>
                <a:sym typeface="+mn-lt"/>
              </a:rPr>
              <a:t>和详细信息。</a:t>
            </a:r>
          </a:p>
        </p:txBody>
      </p:sp>
      <p:sp>
        <p:nvSpPr>
          <p:cNvPr id="22" name="PA_矩形 21"/>
          <p:cNvSpPr/>
          <p:nvPr>
            <p:custDataLst>
              <p:tags r:id="rId8"/>
            </p:custDataLst>
          </p:nvPr>
        </p:nvSpPr>
        <p:spPr>
          <a:xfrm>
            <a:off x="3000123" y="5375620"/>
            <a:ext cx="2159004" cy="928217"/>
          </a:xfrm>
          <a:prstGeom prst="rect">
            <a:avLst/>
          </a:prstGeom>
        </p:spPr>
        <p:txBody>
          <a:bodyPr wrap="none">
            <a:spAutoFit/>
          </a:body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799" b="1" i="0" u="none" strike="noStrike" kern="1200" cap="none" spc="0" normalizeH="0" baseline="0" noProof="0" dirty="0">
                <a:ln>
                  <a:noFill/>
                </a:ln>
                <a:solidFill>
                  <a:schemeClr val="accent3"/>
                </a:solidFill>
                <a:effectLst/>
                <a:uLnTx/>
                <a:uFillTx/>
                <a:cs typeface="+mn-ea"/>
                <a:sym typeface="+mn-lt"/>
              </a:rPr>
              <a:t>点击输入标题</a:t>
            </a:r>
          </a:p>
          <a:p>
            <a:pPr marL="0" marR="0" lvl="0" indent="0" algn="ctr" defTabSz="914400" rtl="0" eaLnBrk="1" fontAlgn="auto" latinLnBrk="0" hangingPunct="1">
              <a:lnSpc>
                <a:spcPct val="100000"/>
              </a:lnSpc>
              <a:spcBef>
                <a:spcPts val="500"/>
              </a:spcBef>
              <a:spcAft>
                <a:spcPts val="0"/>
              </a:spcAft>
              <a:buClrTx/>
              <a:buSzTx/>
              <a:buFontTx/>
              <a:buNone/>
              <a:tabLst/>
              <a:defRPr/>
            </a:pPr>
            <a:r>
              <a:rPr kumimoji="0" lang="zh-CN" altLang="en-US" sz="1400" b="0" i="0" u="none" strike="noStrike" kern="100" cap="none" spc="0" normalizeH="0" baseline="0" noProof="0" dirty="0">
                <a:ln>
                  <a:noFill/>
                </a:ln>
                <a:solidFill>
                  <a:schemeClr val="accent3"/>
                </a:solidFill>
                <a:effectLst/>
                <a:uLnTx/>
                <a:uFillTx/>
                <a:cs typeface="+mn-ea"/>
                <a:sym typeface="+mn-lt"/>
              </a:rPr>
              <a:t>在此输入详细文字介绍，</a:t>
            </a:r>
            <a:endParaRPr kumimoji="0" lang="en-US" altLang="zh-CN" sz="1400" b="0" i="0" u="none" strike="noStrike" kern="100" cap="none" spc="0" normalizeH="0" baseline="0" noProof="0" dirty="0">
              <a:ln>
                <a:noFill/>
              </a:ln>
              <a:solidFill>
                <a:schemeClr val="accent3"/>
              </a:solidFill>
              <a:effectLst/>
              <a:uLnTx/>
              <a:uFillTx/>
              <a:cs typeface="+mn-ea"/>
              <a:sym typeface="+mn-lt"/>
            </a:endParaRPr>
          </a:p>
          <a:p>
            <a:pPr marL="0" marR="0" lvl="0" indent="0" algn="ctr" defTabSz="914400" rtl="0" eaLnBrk="1" fontAlgn="auto" latinLnBrk="0" hangingPunct="1">
              <a:lnSpc>
                <a:spcPct val="100000"/>
              </a:lnSpc>
              <a:spcBef>
                <a:spcPts val="500"/>
              </a:spcBef>
              <a:spcAft>
                <a:spcPts val="0"/>
              </a:spcAft>
              <a:buClrTx/>
              <a:buSzTx/>
              <a:buFontTx/>
              <a:buNone/>
              <a:tabLst/>
              <a:defRPr/>
            </a:pPr>
            <a:r>
              <a:rPr kumimoji="0" lang="zh-CN" altLang="en-US" sz="1400" b="0" i="0" u="none" strike="noStrike" kern="100" cap="none" spc="0" normalizeH="0" baseline="0" noProof="0" dirty="0">
                <a:ln>
                  <a:noFill/>
                </a:ln>
                <a:solidFill>
                  <a:schemeClr val="accent3"/>
                </a:solidFill>
                <a:effectLst/>
                <a:uLnTx/>
                <a:uFillTx/>
                <a:cs typeface="+mn-ea"/>
                <a:sym typeface="+mn-lt"/>
              </a:rPr>
              <a:t>和详细信息。</a:t>
            </a:r>
          </a:p>
        </p:txBody>
      </p:sp>
      <p:sp>
        <p:nvSpPr>
          <p:cNvPr id="23" name="PA_矩形 22"/>
          <p:cNvSpPr/>
          <p:nvPr>
            <p:custDataLst>
              <p:tags r:id="rId9"/>
            </p:custDataLst>
          </p:nvPr>
        </p:nvSpPr>
        <p:spPr>
          <a:xfrm>
            <a:off x="5016496" y="5375620"/>
            <a:ext cx="2159004" cy="928217"/>
          </a:xfrm>
          <a:prstGeom prst="rect">
            <a:avLst/>
          </a:prstGeom>
        </p:spPr>
        <p:txBody>
          <a:bodyPr wrap="none">
            <a:spAutoFit/>
          </a:body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799" b="1" i="0" u="none" strike="noStrike" kern="1200" cap="none" spc="0" normalizeH="0" baseline="0" noProof="0" dirty="0">
                <a:ln>
                  <a:noFill/>
                </a:ln>
                <a:solidFill>
                  <a:schemeClr val="accent3"/>
                </a:solidFill>
                <a:effectLst/>
                <a:uLnTx/>
                <a:uFillTx/>
                <a:cs typeface="+mn-ea"/>
                <a:sym typeface="+mn-lt"/>
              </a:rPr>
              <a:t>点击输入标题</a:t>
            </a:r>
          </a:p>
          <a:p>
            <a:pPr marL="0" marR="0" lvl="0" indent="0" algn="ctr" defTabSz="914400" rtl="0" eaLnBrk="1" fontAlgn="auto" latinLnBrk="0" hangingPunct="1">
              <a:lnSpc>
                <a:spcPct val="100000"/>
              </a:lnSpc>
              <a:spcBef>
                <a:spcPts val="500"/>
              </a:spcBef>
              <a:spcAft>
                <a:spcPts val="0"/>
              </a:spcAft>
              <a:buClrTx/>
              <a:buSzTx/>
              <a:buFontTx/>
              <a:buNone/>
              <a:tabLst/>
              <a:defRPr/>
            </a:pPr>
            <a:r>
              <a:rPr kumimoji="0" lang="zh-CN" altLang="en-US" sz="1400" b="0" i="0" u="none" strike="noStrike" kern="100" cap="none" spc="0" normalizeH="0" baseline="0" noProof="0" dirty="0">
                <a:ln>
                  <a:noFill/>
                </a:ln>
                <a:solidFill>
                  <a:schemeClr val="accent3"/>
                </a:solidFill>
                <a:effectLst/>
                <a:uLnTx/>
                <a:uFillTx/>
                <a:cs typeface="+mn-ea"/>
                <a:sym typeface="+mn-lt"/>
              </a:rPr>
              <a:t>在此输入详细文字介绍，</a:t>
            </a:r>
            <a:endParaRPr kumimoji="0" lang="en-US" altLang="zh-CN" sz="1400" b="0" i="0" u="none" strike="noStrike" kern="100" cap="none" spc="0" normalizeH="0" baseline="0" noProof="0" dirty="0">
              <a:ln>
                <a:noFill/>
              </a:ln>
              <a:solidFill>
                <a:schemeClr val="accent3"/>
              </a:solidFill>
              <a:effectLst/>
              <a:uLnTx/>
              <a:uFillTx/>
              <a:cs typeface="+mn-ea"/>
              <a:sym typeface="+mn-lt"/>
            </a:endParaRPr>
          </a:p>
          <a:p>
            <a:pPr marL="0" marR="0" lvl="0" indent="0" algn="ctr" defTabSz="914400" rtl="0" eaLnBrk="1" fontAlgn="auto" latinLnBrk="0" hangingPunct="1">
              <a:lnSpc>
                <a:spcPct val="100000"/>
              </a:lnSpc>
              <a:spcBef>
                <a:spcPts val="500"/>
              </a:spcBef>
              <a:spcAft>
                <a:spcPts val="0"/>
              </a:spcAft>
              <a:buClrTx/>
              <a:buSzTx/>
              <a:buFontTx/>
              <a:buNone/>
              <a:tabLst/>
              <a:defRPr/>
            </a:pPr>
            <a:r>
              <a:rPr kumimoji="0" lang="zh-CN" altLang="en-US" sz="1400" b="0" i="0" u="none" strike="noStrike" kern="100" cap="none" spc="0" normalizeH="0" baseline="0" noProof="0" dirty="0">
                <a:ln>
                  <a:noFill/>
                </a:ln>
                <a:solidFill>
                  <a:schemeClr val="accent3"/>
                </a:solidFill>
                <a:effectLst/>
                <a:uLnTx/>
                <a:uFillTx/>
                <a:cs typeface="+mn-ea"/>
                <a:sym typeface="+mn-lt"/>
              </a:rPr>
              <a:t>和详细信息。</a:t>
            </a:r>
          </a:p>
        </p:txBody>
      </p:sp>
      <p:sp>
        <p:nvSpPr>
          <p:cNvPr id="24" name="PA_矩形 23"/>
          <p:cNvSpPr/>
          <p:nvPr>
            <p:custDataLst>
              <p:tags r:id="rId10"/>
            </p:custDataLst>
          </p:nvPr>
        </p:nvSpPr>
        <p:spPr>
          <a:xfrm>
            <a:off x="7032195" y="5375620"/>
            <a:ext cx="2159004" cy="928217"/>
          </a:xfrm>
          <a:prstGeom prst="rect">
            <a:avLst/>
          </a:prstGeom>
        </p:spPr>
        <p:txBody>
          <a:bodyPr wrap="none">
            <a:spAutoFit/>
          </a:body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799" b="1" i="0" u="none" strike="noStrike" kern="1200" cap="none" spc="0" normalizeH="0" baseline="0" noProof="0" dirty="0">
                <a:ln>
                  <a:noFill/>
                </a:ln>
                <a:solidFill>
                  <a:schemeClr val="accent3"/>
                </a:solidFill>
                <a:effectLst/>
                <a:uLnTx/>
                <a:uFillTx/>
                <a:cs typeface="+mn-ea"/>
                <a:sym typeface="+mn-lt"/>
              </a:rPr>
              <a:t>点击输入标题</a:t>
            </a:r>
          </a:p>
          <a:p>
            <a:pPr marL="0" marR="0" lvl="0" indent="0" algn="ctr" defTabSz="914400" rtl="0" eaLnBrk="1" fontAlgn="auto" latinLnBrk="0" hangingPunct="1">
              <a:lnSpc>
                <a:spcPct val="100000"/>
              </a:lnSpc>
              <a:spcBef>
                <a:spcPts val="500"/>
              </a:spcBef>
              <a:spcAft>
                <a:spcPts val="0"/>
              </a:spcAft>
              <a:buClrTx/>
              <a:buSzTx/>
              <a:buFontTx/>
              <a:buNone/>
              <a:tabLst/>
              <a:defRPr/>
            </a:pPr>
            <a:r>
              <a:rPr kumimoji="0" lang="zh-CN" altLang="en-US" sz="1400" b="0" i="0" u="none" strike="noStrike" kern="100" cap="none" spc="0" normalizeH="0" baseline="0" noProof="0" dirty="0">
                <a:ln>
                  <a:noFill/>
                </a:ln>
                <a:solidFill>
                  <a:schemeClr val="accent3"/>
                </a:solidFill>
                <a:effectLst/>
                <a:uLnTx/>
                <a:uFillTx/>
                <a:cs typeface="+mn-ea"/>
                <a:sym typeface="+mn-lt"/>
              </a:rPr>
              <a:t>在此输入详细文字介绍，</a:t>
            </a:r>
            <a:endParaRPr kumimoji="0" lang="en-US" altLang="zh-CN" sz="1400" b="0" i="0" u="none" strike="noStrike" kern="100" cap="none" spc="0" normalizeH="0" baseline="0" noProof="0" dirty="0">
              <a:ln>
                <a:noFill/>
              </a:ln>
              <a:solidFill>
                <a:schemeClr val="accent3"/>
              </a:solidFill>
              <a:effectLst/>
              <a:uLnTx/>
              <a:uFillTx/>
              <a:cs typeface="+mn-ea"/>
              <a:sym typeface="+mn-lt"/>
            </a:endParaRPr>
          </a:p>
          <a:p>
            <a:pPr marL="0" marR="0" lvl="0" indent="0" algn="ctr" defTabSz="914400" rtl="0" eaLnBrk="1" fontAlgn="auto" latinLnBrk="0" hangingPunct="1">
              <a:lnSpc>
                <a:spcPct val="100000"/>
              </a:lnSpc>
              <a:spcBef>
                <a:spcPts val="500"/>
              </a:spcBef>
              <a:spcAft>
                <a:spcPts val="0"/>
              </a:spcAft>
              <a:buClrTx/>
              <a:buSzTx/>
              <a:buFontTx/>
              <a:buNone/>
              <a:tabLst/>
              <a:defRPr/>
            </a:pPr>
            <a:r>
              <a:rPr kumimoji="0" lang="zh-CN" altLang="en-US" sz="1400" b="0" i="0" u="none" strike="noStrike" kern="100" cap="none" spc="0" normalizeH="0" baseline="0" noProof="0" dirty="0">
                <a:ln>
                  <a:noFill/>
                </a:ln>
                <a:solidFill>
                  <a:schemeClr val="accent3"/>
                </a:solidFill>
                <a:effectLst/>
                <a:uLnTx/>
                <a:uFillTx/>
                <a:cs typeface="+mn-ea"/>
                <a:sym typeface="+mn-lt"/>
              </a:rPr>
              <a:t>和详细信息。</a:t>
            </a:r>
          </a:p>
        </p:txBody>
      </p:sp>
      <p:sp>
        <p:nvSpPr>
          <p:cNvPr id="25" name="PA_矩形 24"/>
          <p:cNvSpPr/>
          <p:nvPr>
            <p:custDataLst>
              <p:tags r:id="rId11"/>
            </p:custDataLst>
          </p:nvPr>
        </p:nvSpPr>
        <p:spPr>
          <a:xfrm>
            <a:off x="9119883" y="5375620"/>
            <a:ext cx="2159004" cy="928217"/>
          </a:xfrm>
          <a:prstGeom prst="rect">
            <a:avLst/>
          </a:prstGeom>
        </p:spPr>
        <p:txBody>
          <a:bodyPr wrap="none">
            <a:spAutoFit/>
          </a:body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799" b="1" i="0" u="none" strike="noStrike" kern="1200" cap="none" spc="0" normalizeH="0" baseline="0" noProof="0" dirty="0">
                <a:ln>
                  <a:noFill/>
                </a:ln>
                <a:solidFill>
                  <a:schemeClr val="accent3"/>
                </a:solidFill>
                <a:effectLst/>
                <a:uLnTx/>
                <a:uFillTx/>
                <a:cs typeface="+mn-ea"/>
                <a:sym typeface="+mn-lt"/>
              </a:rPr>
              <a:t>点击输入标题</a:t>
            </a:r>
          </a:p>
          <a:p>
            <a:pPr marL="0" marR="0" lvl="0" indent="0" algn="ctr" defTabSz="914400" rtl="0" eaLnBrk="1" fontAlgn="auto" latinLnBrk="0" hangingPunct="1">
              <a:lnSpc>
                <a:spcPct val="100000"/>
              </a:lnSpc>
              <a:spcBef>
                <a:spcPts val="500"/>
              </a:spcBef>
              <a:spcAft>
                <a:spcPts val="0"/>
              </a:spcAft>
              <a:buClrTx/>
              <a:buSzTx/>
              <a:buFontTx/>
              <a:buNone/>
              <a:tabLst/>
              <a:defRPr/>
            </a:pPr>
            <a:r>
              <a:rPr kumimoji="0" lang="zh-CN" altLang="en-US" sz="1400" b="0" i="0" u="none" strike="noStrike" kern="100" cap="none" spc="0" normalizeH="0" baseline="0" noProof="0" dirty="0">
                <a:ln>
                  <a:noFill/>
                </a:ln>
                <a:solidFill>
                  <a:schemeClr val="accent3"/>
                </a:solidFill>
                <a:effectLst/>
                <a:uLnTx/>
                <a:uFillTx/>
                <a:cs typeface="+mn-ea"/>
                <a:sym typeface="+mn-lt"/>
              </a:rPr>
              <a:t>在此输入详细文字介绍，</a:t>
            </a:r>
            <a:endParaRPr kumimoji="0" lang="en-US" altLang="zh-CN" sz="1400" b="0" i="0" u="none" strike="noStrike" kern="100" cap="none" spc="0" normalizeH="0" baseline="0" noProof="0" dirty="0">
              <a:ln>
                <a:noFill/>
              </a:ln>
              <a:solidFill>
                <a:schemeClr val="accent3"/>
              </a:solidFill>
              <a:effectLst/>
              <a:uLnTx/>
              <a:uFillTx/>
              <a:cs typeface="+mn-ea"/>
              <a:sym typeface="+mn-lt"/>
            </a:endParaRPr>
          </a:p>
          <a:p>
            <a:pPr marL="0" marR="0" lvl="0" indent="0" algn="ctr" defTabSz="914400" rtl="0" eaLnBrk="1" fontAlgn="auto" latinLnBrk="0" hangingPunct="1">
              <a:lnSpc>
                <a:spcPct val="100000"/>
              </a:lnSpc>
              <a:spcBef>
                <a:spcPts val="500"/>
              </a:spcBef>
              <a:spcAft>
                <a:spcPts val="0"/>
              </a:spcAft>
              <a:buClrTx/>
              <a:buSzTx/>
              <a:buFontTx/>
              <a:buNone/>
              <a:tabLst/>
              <a:defRPr/>
            </a:pPr>
            <a:r>
              <a:rPr kumimoji="0" lang="zh-CN" altLang="en-US" sz="1400" b="0" i="0" u="none" strike="noStrike" kern="100" cap="none" spc="0" normalizeH="0" baseline="0" noProof="0" dirty="0">
                <a:ln>
                  <a:noFill/>
                </a:ln>
                <a:solidFill>
                  <a:schemeClr val="accent3"/>
                </a:solidFill>
                <a:effectLst/>
                <a:uLnTx/>
                <a:uFillTx/>
                <a:cs typeface="+mn-ea"/>
                <a:sym typeface="+mn-lt"/>
              </a:rPr>
              <a:t>和详细信息。</a:t>
            </a:r>
          </a:p>
        </p:txBody>
      </p:sp>
      <p:pic>
        <p:nvPicPr>
          <p:cNvPr id="30" name="图片占位符 29" descr="图片包含 室内, 建筑物, 餐桌&#10;&#10;已生成极高可信度的说明"/>
          <p:cNvPicPr>
            <a:picLocks noGrp="1" noChangeAspect="1"/>
          </p:cNvPicPr>
          <p:nvPr>
            <p:ph type="pic" sz="quarter" idx="13"/>
          </p:nvPr>
        </p:nvPicPr>
        <p:blipFill>
          <a:blip r:embed="rId17" cstate="email">
            <a:extLst>
              <a:ext uri="{28A0092B-C50C-407E-A947-70E740481C1C}">
                <a14:useLocalDpi xmlns:a14="http://schemas.microsoft.com/office/drawing/2010/main"/>
              </a:ext>
            </a:extLst>
          </a:blip>
          <a:srcRect/>
          <a:stretch>
            <a:fillRect/>
          </a:stretch>
        </p:blipFill>
        <p:spPr/>
      </p:pic>
      <p:sp>
        <p:nvSpPr>
          <p:cNvPr id="27" name="Text Placeholder 1"/>
          <p:cNvSpPr txBox="1">
            <a:spLocks/>
          </p:cNvSpPr>
          <p:nvPr>
            <p:custDataLst>
              <p:tags r:id="rId12"/>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28" name="Text Placeholder 2"/>
          <p:cNvSpPr txBox="1">
            <a:spLocks/>
          </p:cNvSpPr>
          <p:nvPr>
            <p:custDataLst>
              <p:tags r:id="rId13"/>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240238802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53333">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14:bounceEnd="53333">
                                          <p:cBhvr additive="base">
                                            <p:cTn id="11" dur="750" fill="hold"/>
                                            <p:tgtEl>
                                              <p:spTgt spid="3"/>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1250"/>
                                      </p:stCondLst>
                                      <p:childTnLst>
                                        <p:set>
                                          <p:cBhvr>
                                            <p:cTn id="14" dur="1" fill="hold">
                                              <p:stCondLst>
                                                <p:cond delay="0"/>
                                              </p:stCondLst>
                                            </p:cTn>
                                            <p:tgtEl>
                                              <p:spTgt spid="21"/>
                                            </p:tgtEl>
                                            <p:attrNameLst>
                                              <p:attrName>style.visibility</p:attrName>
                                            </p:attrNameLst>
                                          </p:cBhvr>
                                          <p:to>
                                            <p:strVal val="visible"/>
                                          </p:to>
                                        </p:set>
                                        <p:animEffect transition="in" filter="wipe(up)">
                                          <p:cBhvr>
                                            <p:cTn id="15" dur="500"/>
                                            <p:tgtEl>
                                              <p:spTgt spid="21"/>
                                            </p:tgtEl>
                                          </p:cBhvr>
                                        </p:animEffect>
                                      </p:childTnLst>
                                    </p:cTn>
                                  </p:par>
                                  <p:par>
                                    <p:cTn id="16" presetID="2" presetClass="entr" presetSubtype="1" fill="hold" nodeType="withEffect" p14:presetBounceEnd="53333">
                                      <p:stCondLst>
                                        <p:cond delay="1750"/>
                                      </p:stCondLst>
                                      <p:childTnLst>
                                        <p:set>
                                          <p:cBhvr>
                                            <p:cTn id="17" dur="1" fill="hold">
                                              <p:stCondLst>
                                                <p:cond delay="0"/>
                                              </p:stCondLst>
                                            </p:cTn>
                                            <p:tgtEl>
                                              <p:spTgt spid="6"/>
                                            </p:tgtEl>
                                            <p:attrNameLst>
                                              <p:attrName>style.visibility</p:attrName>
                                            </p:attrNameLst>
                                          </p:cBhvr>
                                          <p:to>
                                            <p:strVal val="visible"/>
                                          </p:to>
                                        </p:set>
                                        <p:anim calcmode="lin" valueType="num" p14:bounceEnd="53333">
                                          <p:cBhvr additive="base">
                                            <p:cTn id="18" dur="750" fill="hold"/>
                                            <p:tgtEl>
                                              <p:spTgt spid="6"/>
                                            </p:tgtEl>
                                            <p:attrNameLst>
                                              <p:attrName>ppt_x</p:attrName>
                                            </p:attrNameLst>
                                          </p:cBhvr>
                                          <p:tavLst>
                                            <p:tav tm="0">
                                              <p:val>
                                                <p:strVal val="#ppt_x"/>
                                              </p:val>
                                            </p:tav>
                                            <p:tav tm="100000">
                                              <p:val>
                                                <p:strVal val="#ppt_x"/>
                                              </p:val>
                                            </p:tav>
                                          </p:tavLst>
                                        </p:anim>
                                        <p:anim calcmode="lin" valueType="num" p14:bounceEnd="53333">
                                          <p:cBhvr additive="base">
                                            <p:cTn id="19" dur="750" fill="hold"/>
                                            <p:tgtEl>
                                              <p:spTgt spid="6"/>
                                            </p:tgtEl>
                                            <p:attrNameLst>
                                              <p:attrName>ppt_y</p:attrName>
                                            </p:attrNameLst>
                                          </p:cBhvr>
                                          <p:tavLst>
                                            <p:tav tm="0">
                                              <p:val>
                                                <p:strVal val="0-#ppt_h/2"/>
                                              </p:val>
                                            </p:tav>
                                            <p:tav tm="100000">
                                              <p:val>
                                                <p:strVal val="#ppt_y"/>
                                              </p:val>
                                            </p:tav>
                                          </p:tavLst>
                                        </p:anim>
                                      </p:childTnLst>
                                    </p:cTn>
                                  </p:par>
                                  <p:par>
                                    <p:cTn id="20" presetID="22" presetClass="entr" presetSubtype="1" fill="hold" grpId="0" nodeType="withEffect">
                                      <p:stCondLst>
                                        <p:cond delay="2500"/>
                                      </p:stCondLst>
                                      <p:childTnLst>
                                        <p:set>
                                          <p:cBhvr>
                                            <p:cTn id="21" dur="1" fill="hold">
                                              <p:stCondLst>
                                                <p:cond delay="0"/>
                                              </p:stCondLst>
                                            </p:cTn>
                                            <p:tgtEl>
                                              <p:spTgt spid="22"/>
                                            </p:tgtEl>
                                            <p:attrNameLst>
                                              <p:attrName>style.visibility</p:attrName>
                                            </p:attrNameLst>
                                          </p:cBhvr>
                                          <p:to>
                                            <p:strVal val="visible"/>
                                          </p:to>
                                        </p:set>
                                        <p:animEffect transition="in" filter="wipe(up)">
                                          <p:cBhvr>
                                            <p:cTn id="22" dur="500"/>
                                            <p:tgtEl>
                                              <p:spTgt spid="22"/>
                                            </p:tgtEl>
                                          </p:cBhvr>
                                        </p:animEffect>
                                      </p:childTnLst>
                                    </p:cTn>
                                  </p:par>
                                  <p:par>
                                    <p:cTn id="23" presetID="2" presetClass="entr" presetSubtype="1" fill="hold" nodeType="withEffect" p14:presetBounceEnd="53333">
                                      <p:stCondLst>
                                        <p:cond delay="3000"/>
                                      </p:stCondLst>
                                      <p:childTnLst>
                                        <p:set>
                                          <p:cBhvr>
                                            <p:cTn id="24" dur="1" fill="hold">
                                              <p:stCondLst>
                                                <p:cond delay="0"/>
                                              </p:stCondLst>
                                            </p:cTn>
                                            <p:tgtEl>
                                              <p:spTgt spid="9"/>
                                            </p:tgtEl>
                                            <p:attrNameLst>
                                              <p:attrName>style.visibility</p:attrName>
                                            </p:attrNameLst>
                                          </p:cBhvr>
                                          <p:to>
                                            <p:strVal val="visible"/>
                                          </p:to>
                                        </p:set>
                                        <p:anim calcmode="lin" valueType="num" p14:bounceEnd="53333">
                                          <p:cBhvr additive="base">
                                            <p:cTn id="25" dur="750" fill="hold"/>
                                            <p:tgtEl>
                                              <p:spTgt spid="9"/>
                                            </p:tgtEl>
                                            <p:attrNameLst>
                                              <p:attrName>ppt_x</p:attrName>
                                            </p:attrNameLst>
                                          </p:cBhvr>
                                          <p:tavLst>
                                            <p:tav tm="0">
                                              <p:val>
                                                <p:strVal val="#ppt_x"/>
                                              </p:val>
                                            </p:tav>
                                            <p:tav tm="100000">
                                              <p:val>
                                                <p:strVal val="#ppt_x"/>
                                              </p:val>
                                            </p:tav>
                                          </p:tavLst>
                                        </p:anim>
                                        <p:anim calcmode="lin" valueType="num" p14:bounceEnd="53333">
                                          <p:cBhvr additive="base">
                                            <p:cTn id="26" dur="750" fill="hold"/>
                                            <p:tgtEl>
                                              <p:spTgt spid="9"/>
                                            </p:tgtEl>
                                            <p:attrNameLst>
                                              <p:attrName>ppt_y</p:attrName>
                                            </p:attrNameLst>
                                          </p:cBhvr>
                                          <p:tavLst>
                                            <p:tav tm="0">
                                              <p:val>
                                                <p:strVal val="0-#ppt_h/2"/>
                                              </p:val>
                                            </p:tav>
                                            <p:tav tm="100000">
                                              <p:val>
                                                <p:strVal val="#ppt_y"/>
                                              </p:val>
                                            </p:tav>
                                          </p:tavLst>
                                        </p:anim>
                                      </p:childTnLst>
                                    </p:cTn>
                                  </p:par>
                                  <p:par>
                                    <p:cTn id="27" presetID="22" presetClass="entr" presetSubtype="1" fill="hold" grpId="0" nodeType="withEffect">
                                      <p:stCondLst>
                                        <p:cond delay="3750"/>
                                      </p:stCondLst>
                                      <p:childTnLst>
                                        <p:set>
                                          <p:cBhvr>
                                            <p:cTn id="28" dur="1" fill="hold">
                                              <p:stCondLst>
                                                <p:cond delay="0"/>
                                              </p:stCondLst>
                                            </p:cTn>
                                            <p:tgtEl>
                                              <p:spTgt spid="23"/>
                                            </p:tgtEl>
                                            <p:attrNameLst>
                                              <p:attrName>style.visibility</p:attrName>
                                            </p:attrNameLst>
                                          </p:cBhvr>
                                          <p:to>
                                            <p:strVal val="visible"/>
                                          </p:to>
                                        </p:set>
                                        <p:animEffect transition="in" filter="wipe(up)">
                                          <p:cBhvr>
                                            <p:cTn id="29" dur="500"/>
                                            <p:tgtEl>
                                              <p:spTgt spid="23"/>
                                            </p:tgtEl>
                                          </p:cBhvr>
                                        </p:animEffect>
                                      </p:childTnLst>
                                    </p:cTn>
                                  </p:par>
                                  <p:par>
                                    <p:cTn id="30" presetID="2" presetClass="entr" presetSubtype="1" fill="hold" nodeType="withEffect" p14:presetBounceEnd="53333">
                                      <p:stCondLst>
                                        <p:cond delay="4250"/>
                                      </p:stCondLst>
                                      <p:childTnLst>
                                        <p:set>
                                          <p:cBhvr>
                                            <p:cTn id="31" dur="1" fill="hold">
                                              <p:stCondLst>
                                                <p:cond delay="0"/>
                                              </p:stCondLst>
                                            </p:cTn>
                                            <p:tgtEl>
                                              <p:spTgt spid="15"/>
                                            </p:tgtEl>
                                            <p:attrNameLst>
                                              <p:attrName>style.visibility</p:attrName>
                                            </p:attrNameLst>
                                          </p:cBhvr>
                                          <p:to>
                                            <p:strVal val="visible"/>
                                          </p:to>
                                        </p:set>
                                        <p:anim calcmode="lin" valueType="num" p14:bounceEnd="53333">
                                          <p:cBhvr additive="base">
                                            <p:cTn id="32" dur="750" fill="hold"/>
                                            <p:tgtEl>
                                              <p:spTgt spid="15"/>
                                            </p:tgtEl>
                                            <p:attrNameLst>
                                              <p:attrName>ppt_x</p:attrName>
                                            </p:attrNameLst>
                                          </p:cBhvr>
                                          <p:tavLst>
                                            <p:tav tm="0">
                                              <p:val>
                                                <p:strVal val="#ppt_x"/>
                                              </p:val>
                                            </p:tav>
                                            <p:tav tm="100000">
                                              <p:val>
                                                <p:strVal val="#ppt_x"/>
                                              </p:val>
                                            </p:tav>
                                          </p:tavLst>
                                        </p:anim>
                                        <p:anim calcmode="lin" valueType="num" p14:bounceEnd="53333">
                                          <p:cBhvr additive="base">
                                            <p:cTn id="33" dur="750" fill="hold"/>
                                            <p:tgtEl>
                                              <p:spTgt spid="15"/>
                                            </p:tgtEl>
                                            <p:attrNameLst>
                                              <p:attrName>ppt_y</p:attrName>
                                            </p:attrNameLst>
                                          </p:cBhvr>
                                          <p:tavLst>
                                            <p:tav tm="0">
                                              <p:val>
                                                <p:strVal val="0-#ppt_h/2"/>
                                              </p:val>
                                            </p:tav>
                                            <p:tav tm="100000">
                                              <p:val>
                                                <p:strVal val="#ppt_y"/>
                                              </p:val>
                                            </p:tav>
                                          </p:tavLst>
                                        </p:anim>
                                      </p:childTnLst>
                                    </p:cTn>
                                  </p:par>
                                  <p:par>
                                    <p:cTn id="34" presetID="22" presetClass="entr" presetSubtype="1" fill="hold" grpId="0" nodeType="withEffect">
                                      <p:stCondLst>
                                        <p:cond delay="5000"/>
                                      </p:stCondLst>
                                      <p:childTnLst>
                                        <p:set>
                                          <p:cBhvr>
                                            <p:cTn id="35" dur="1" fill="hold">
                                              <p:stCondLst>
                                                <p:cond delay="0"/>
                                              </p:stCondLst>
                                            </p:cTn>
                                            <p:tgtEl>
                                              <p:spTgt spid="24"/>
                                            </p:tgtEl>
                                            <p:attrNameLst>
                                              <p:attrName>style.visibility</p:attrName>
                                            </p:attrNameLst>
                                          </p:cBhvr>
                                          <p:to>
                                            <p:strVal val="visible"/>
                                          </p:to>
                                        </p:set>
                                        <p:animEffect transition="in" filter="wipe(up)">
                                          <p:cBhvr>
                                            <p:cTn id="36" dur="500"/>
                                            <p:tgtEl>
                                              <p:spTgt spid="24"/>
                                            </p:tgtEl>
                                          </p:cBhvr>
                                        </p:animEffect>
                                      </p:childTnLst>
                                    </p:cTn>
                                  </p:par>
                                  <p:par>
                                    <p:cTn id="37" presetID="2" presetClass="entr" presetSubtype="1" fill="hold" nodeType="withEffect" p14:presetBounceEnd="53333">
                                      <p:stCondLst>
                                        <p:cond delay="5500"/>
                                      </p:stCondLst>
                                      <p:childTnLst>
                                        <p:set>
                                          <p:cBhvr>
                                            <p:cTn id="38" dur="1" fill="hold">
                                              <p:stCondLst>
                                                <p:cond delay="0"/>
                                              </p:stCondLst>
                                            </p:cTn>
                                            <p:tgtEl>
                                              <p:spTgt spid="18"/>
                                            </p:tgtEl>
                                            <p:attrNameLst>
                                              <p:attrName>style.visibility</p:attrName>
                                            </p:attrNameLst>
                                          </p:cBhvr>
                                          <p:to>
                                            <p:strVal val="visible"/>
                                          </p:to>
                                        </p:set>
                                        <p:anim calcmode="lin" valueType="num" p14:bounceEnd="53333">
                                          <p:cBhvr additive="base">
                                            <p:cTn id="39" dur="750" fill="hold"/>
                                            <p:tgtEl>
                                              <p:spTgt spid="18"/>
                                            </p:tgtEl>
                                            <p:attrNameLst>
                                              <p:attrName>ppt_x</p:attrName>
                                            </p:attrNameLst>
                                          </p:cBhvr>
                                          <p:tavLst>
                                            <p:tav tm="0">
                                              <p:val>
                                                <p:strVal val="#ppt_x"/>
                                              </p:val>
                                            </p:tav>
                                            <p:tav tm="100000">
                                              <p:val>
                                                <p:strVal val="#ppt_x"/>
                                              </p:val>
                                            </p:tav>
                                          </p:tavLst>
                                        </p:anim>
                                        <p:anim calcmode="lin" valueType="num" p14:bounceEnd="53333">
                                          <p:cBhvr additive="base">
                                            <p:cTn id="40" dur="750" fill="hold"/>
                                            <p:tgtEl>
                                              <p:spTgt spid="18"/>
                                            </p:tgtEl>
                                            <p:attrNameLst>
                                              <p:attrName>ppt_y</p:attrName>
                                            </p:attrNameLst>
                                          </p:cBhvr>
                                          <p:tavLst>
                                            <p:tav tm="0">
                                              <p:val>
                                                <p:strVal val="0-#ppt_h/2"/>
                                              </p:val>
                                            </p:tav>
                                            <p:tav tm="100000">
                                              <p:val>
                                                <p:strVal val="#ppt_y"/>
                                              </p:val>
                                            </p:tav>
                                          </p:tavLst>
                                        </p:anim>
                                      </p:childTnLst>
                                    </p:cTn>
                                  </p:par>
                                  <p:par>
                                    <p:cTn id="41" presetID="22" presetClass="entr" presetSubtype="1" fill="hold" grpId="0" nodeType="withEffect">
                                      <p:stCondLst>
                                        <p:cond delay="625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1250"/>
                                      </p:stCondLst>
                                      <p:childTnLst>
                                        <p:set>
                                          <p:cBhvr>
                                            <p:cTn id="14" dur="1" fill="hold">
                                              <p:stCondLst>
                                                <p:cond delay="0"/>
                                              </p:stCondLst>
                                            </p:cTn>
                                            <p:tgtEl>
                                              <p:spTgt spid="21"/>
                                            </p:tgtEl>
                                            <p:attrNameLst>
                                              <p:attrName>style.visibility</p:attrName>
                                            </p:attrNameLst>
                                          </p:cBhvr>
                                          <p:to>
                                            <p:strVal val="visible"/>
                                          </p:to>
                                        </p:set>
                                        <p:animEffect transition="in" filter="wipe(up)">
                                          <p:cBhvr>
                                            <p:cTn id="15" dur="500"/>
                                            <p:tgtEl>
                                              <p:spTgt spid="21"/>
                                            </p:tgtEl>
                                          </p:cBhvr>
                                        </p:animEffect>
                                      </p:childTnLst>
                                    </p:cTn>
                                  </p:par>
                                  <p:par>
                                    <p:cTn id="16" presetID="2" presetClass="entr" presetSubtype="1" fill="hold" nodeType="withEffect">
                                      <p:stCondLst>
                                        <p:cond delay="1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0-#ppt_h/2"/>
                                              </p:val>
                                            </p:tav>
                                            <p:tav tm="100000">
                                              <p:val>
                                                <p:strVal val="#ppt_y"/>
                                              </p:val>
                                            </p:tav>
                                          </p:tavLst>
                                        </p:anim>
                                      </p:childTnLst>
                                    </p:cTn>
                                  </p:par>
                                  <p:par>
                                    <p:cTn id="20" presetID="22" presetClass="entr" presetSubtype="1" fill="hold" grpId="0" nodeType="withEffect">
                                      <p:stCondLst>
                                        <p:cond delay="2500"/>
                                      </p:stCondLst>
                                      <p:childTnLst>
                                        <p:set>
                                          <p:cBhvr>
                                            <p:cTn id="21" dur="1" fill="hold">
                                              <p:stCondLst>
                                                <p:cond delay="0"/>
                                              </p:stCondLst>
                                            </p:cTn>
                                            <p:tgtEl>
                                              <p:spTgt spid="22"/>
                                            </p:tgtEl>
                                            <p:attrNameLst>
                                              <p:attrName>style.visibility</p:attrName>
                                            </p:attrNameLst>
                                          </p:cBhvr>
                                          <p:to>
                                            <p:strVal val="visible"/>
                                          </p:to>
                                        </p:set>
                                        <p:animEffect transition="in" filter="wipe(up)">
                                          <p:cBhvr>
                                            <p:cTn id="22" dur="500"/>
                                            <p:tgtEl>
                                              <p:spTgt spid="22"/>
                                            </p:tgtEl>
                                          </p:cBhvr>
                                        </p:animEffect>
                                      </p:childTnLst>
                                    </p:cTn>
                                  </p:par>
                                  <p:par>
                                    <p:cTn id="23" presetID="2" presetClass="entr" presetSubtype="1" fill="hold" nodeType="withEffect">
                                      <p:stCondLst>
                                        <p:cond delay="300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750" fill="hold"/>
                                            <p:tgtEl>
                                              <p:spTgt spid="9"/>
                                            </p:tgtEl>
                                            <p:attrNameLst>
                                              <p:attrName>ppt_x</p:attrName>
                                            </p:attrNameLst>
                                          </p:cBhvr>
                                          <p:tavLst>
                                            <p:tav tm="0">
                                              <p:val>
                                                <p:strVal val="#ppt_x"/>
                                              </p:val>
                                            </p:tav>
                                            <p:tav tm="100000">
                                              <p:val>
                                                <p:strVal val="#ppt_x"/>
                                              </p:val>
                                            </p:tav>
                                          </p:tavLst>
                                        </p:anim>
                                        <p:anim calcmode="lin" valueType="num">
                                          <p:cBhvr additive="base">
                                            <p:cTn id="26" dur="750" fill="hold"/>
                                            <p:tgtEl>
                                              <p:spTgt spid="9"/>
                                            </p:tgtEl>
                                            <p:attrNameLst>
                                              <p:attrName>ppt_y</p:attrName>
                                            </p:attrNameLst>
                                          </p:cBhvr>
                                          <p:tavLst>
                                            <p:tav tm="0">
                                              <p:val>
                                                <p:strVal val="0-#ppt_h/2"/>
                                              </p:val>
                                            </p:tav>
                                            <p:tav tm="100000">
                                              <p:val>
                                                <p:strVal val="#ppt_y"/>
                                              </p:val>
                                            </p:tav>
                                          </p:tavLst>
                                        </p:anim>
                                      </p:childTnLst>
                                    </p:cTn>
                                  </p:par>
                                  <p:par>
                                    <p:cTn id="27" presetID="22" presetClass="entr" presetSubtype="1" fill="hold" grpId="0" nodeType="withEffect">
                                      <p:stCondLst>
                                        <p:cond delay="3750"/>
                                      </p:stCondLst>
                                      <p:childTnLst>
                                        <p:set>
                                          <p:cBhvr>
                                            <p:cTn id="28" dur="1" fill="hold">
                                              <p:stCondLst>
                                                <p:cond delay="0"/>
                                              </p:stCondLst>
                                            </p:cTn>
                                            <p:tgtEl>
                                              <p:spTgt spid="23"/>
                                            </p:tgtEl>
                                            <p:attrNameLst>
                                              <p:attrName>style.visibility</p:attrName>
                                            </p:attrNameLst>
                                          </p:cBhvr>
                                          <p:to>
                                            <p:strVal val="visible"/>
                                          </p:to>
                                        </p:set>
                                        <p:animEffect transition="in" filter="wipe(up)">
                                          <p:cBhvr>
                                            <p:cTn id="29" dur="500"/>
                                            <p:tgtEl>
                                              <p:spTgt spid="23"/>
                                            </p:tgtEl>
                                          </p:cBhvr>
                                        </p:animEffect>
                                      </p:childTnLst>
                                    </p:cTn>
                                  </p:par>
                                  <p:par>
                                    <p:cTn id="30" presetID="2" presetClass="entr" presetSubtype="1" fill="hold" nodeType="withEffect">
                                      <p:stCondLst>
                                        <p:cond delay="425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750" fill="hold"/>
                                            <p:tgtEl>
                                              <p:spTgt spid="15"/>
                                            </p:tgtEl>
                                            <p:attrNameLst>
                                              <p:attrName>ppt_x</p:attrName>
                                            </p:attrNameLst>
                                          </p:cBhvr>
                                          <p:tavLst>
                                            <p:tav tm="0">
                                              <p:val>
                                                <p:strVal val="#ppt_x"/>
                                              </p:val>
                                            </p:tav>
                                            <p:tav tm="100000">
                                              <p:val>
                                                <p:strVal val="#ppt_x"/>
                                              </p:val>
                                            </p:tav>
                                          </p:tavLst>
                                        </p:anim>
                                        <p:anim calcmode="lin" valueType="num">
                                          <p:cBhvr additive="base">
                                            <p:cTn id="33" dur="750" fill="hold"/>
                                            <p:tgtEl>
                                              <p:spTgt spid="15"/>
                                            </p:tgtEl>
                                            <p:attrNameLst>
                                              <p:attrName>ppt_y</p:attrName>
                                            </p:attrNameLst>
                                          </p:cBhvr>
                                          <p:tavLst>
                                            <p:tav tm="0">
                                              <p:val>
                                                <p:strVal val="0-#ppt_h/2"/>
                                              </p:val>
                                            </p:tav>
                                            <p:tav tm="100000">
                                              <p:val>
                                                <p:strVal val="#ppt_y"/>
                                              </p:val>
                                            </p:tav>
                                          </p:tavLst>
                                        </p:anim>
                                      </p:childTnLst>
                                    </p:cTn>
                                  </p:par>
                                  <p:par>
                                    <p:cTn id="34" presetID="22" presetClass="entr" presetSubtype="1" fill="hold" grpId="0" nodeType="withEffect">
                                      <p:stCondLst>
                                        <p:cond delay="5000"/>
                                      </p:stCondLst>
                                      <p:childTnLst>
                                        <p:set>
                                          <p:cBhvr>
                                            <p:cTn id="35" dur="1" fill="hold">
                                              <p:stCondLst>
                                                <p:cond delay="0"/>
                                              </p:stCondLst>
                                            </p:cTn>
                                            <p:tgtEl>
                                              <p:spTgt spid="24"/>
                                            </p:tgtEl>
                                            <p:attrNameLst>
                                              <p:attrName>style.visibility</p:attrName>
                                            </p:attrNameLst>
                                          </p:cBhvr>
                                          <p:to>
                                            <p:strVal val="visible"/>
                                          </p:to>
                                        </p:set>
                                        <p:animEffect transition="in" filter="wipe(up)">
                                          <p:cBhvr>
                                            <p:cTn id="36" dur="500"/>
                                            <p:tgtEl>
                                              <p:spTgt spid="24"/>
                                            </p:tgtEl>
                                          </p:cBhvr>
                                        </p:animEffect>
                                      </p:childTnLst>
                                    </p:cTn>
                                  </p:par>
                                  <p:par>
                                    <p:cTn id="37" presetID="2" presetClass="entr" presetSubtype="1" fill="hold" nodeType="withEffect">
                                      <p:stCondLst>
                                        <p:cond delay="55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750" fill="hold"/>
                                            <p:tgtEl>
                                              <p:spTgt spid="18"/>
                                            </p:tgtEl>
                                            <p:attrNameLst>
                                              <p:attrName>ppt_x</p:attrName>
                                            </p:attrNameLst>
                                          </p:cBhvr>
                                          <p:tavLst>
                                            <p:tav tm="0">
                                              <p:val>
                                                <p:strVal val="#ppt_x"/>
                                              </p:val>
                                            </p:tav>
                                            <p:tav tm="100000">
                                              <p:val>
                                                <p:strVal val="#ppt_x"/>
                                              </p:val>
                                            </p:tav>
                                          </p:tavLst>
                                        </p:anim>
                                        <p:anim calcmode="lin" valueType="num">
                                          <p:cBhvr additive="base">
                                            <p:cTn id="40" dur="750" fill="hold"/>
                                            <p:tgtEl>
                                              <p:spTgt spid="18"/>
                                            </p:tgtEl>
                                            <p:attrNameLst>
                                              <p:attrName>ppt_y</p:attrName>
                                            </p:attrNameLst>
                                          </p:cBhvr>
                                          <p:tavLst>
                                            <p:tav tm="0">
                                              <p:val>
                                                <p:strVal val="0-#ppt_h/2"/>
                                              </p:val>
                                            </p:tav>
                                            <p:tav tm="100000">
                                              <p:val>
                                                <p:strVal val="#ppt_y"/>
                                              </p:val>
                                            </p:tav>
                                          </p:tavLst>
                                        </p:anim>
                                      </p:childTnLst>
                                    </p:cTn>
                                  </p:par>
                                  <p:par>
                                    <p:cTn id="41" presetID="22" presetClass="entr" presetSubtype="1" fill="hold" grpId="0" nodeType="withEffect">
                                      <p:stCondLst>
                                        <p:cond delay="625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p:bldP spid="22" grpId="0"/>
          <p:bldP spid="23" grpId="0"/>
          <p:bldP spid="24" grpId="0"/>
          <p:bldP spid="25"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descr="图片包含 室内, 天花板, 餐桌&#10;&#10;已生成极高可信度的说明"/>
          <p:cNvPicPr>
            <a:picLocks noGrp="1" noChangeAspect="1"/>
          </p:cNvPicPr>
          <p:nvPr>
            <p:ph type="pic" sz="quarter" idx="11"/>
          </p:nvPr>
        </p:nvPicPr>
        <p:blipFill>
          <a:blip r:embed="rId6" cstate="email">
            <a:extLst>
              <a:ext uri="{28A0092B-C50C-407E-A947-70E740481C1C}">
                <a14:useLocalDpi xmlns:a14="http://schemas.microsoft.com/office/drawing/2010/main"/>
              </a:ext>
            </a:extLst>
          </a:blip>
          <a:srcRect/>
          <a:stretch>
            <a:fillRect/>
          </a:stretch>
        </p:blipFill>
        <p:spPr/>
      </p:pic>
      <p:sp>
        <p:nvSpPr>
          <p:cNvPr id="20" name="Rectangle 5"/>
          <p:cNvSpPr/>
          <p:nvPr/>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1" name="Freeform 3"/>
          <p:cNvSpPr/>
          <p:nvPr/>
        </p:nvSpPr>
        <p:spPr>
          <a:xfrm>
            <a:off x="0" y="-1055"/>
            <a:ext cx="6096000" cy="6858000"/>
          </a:xfrm>
          <a:custGeom>
            <a:avLst/>
            <a:gdLst>
              <a:gd name="connsiteX0" fmla="*/ 0 w 6096000"/>
              <a:gd name="connsiteY0" fmla="*/ 0 h 6858000"/>
              <a:gd name="connsiteX1" fmla="*/ 6096000 w 6096000"/>
              <a:gd name="connsiteY1" fmla="*/ 0 h 6858000"/>
              <a:gd name="connsiteX2" fmla="*/ 6096000 w 6096000"/>
              <a:gd name="connsiteY2" fmla="*/ 337369 h 6858000"/>
              <a:gd name="connsiteX3" fmla="*/ 383868 w 6096000"/>
              <a:gd name="connsiteY3" fmla="*/ 337369 h 6858000"/>
              <a:gd name="connsiteX4" fmla="*/ 383868 w 6096000"/>
              <a:gd name="connsiteY4" fmla="*/ 6520631 h 6858000"/>
              <a:gd name="connsiteX5" fmla="*/ 6096000 w 6096000"/>
              <a:gd name="connsiteY5" fmla="*/ 6520631 h 6858000"/>
              <a:gd name="connsiteX6" fmla="*/ 6096000 w 6096000"/>
              <a:gd name="connsiteY6" fmla="*/ 6858000 h 6858000"/>
              <a:gd name="connsiteX7" fmla="*/ 0 w 6096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6000" h="6858000">
                <a:moveTo>
                  <a:pt x="0" y="0"/>
                </a:moveTo>
                <a:lnTo>
                  <a:pt x="6096000" y="0"/>
                </a:lnTo>
                <a:lnTo>
                  <a:pt x="6096000" y="337369"/>
                </a:lnTo>
                <a:lnTo>
                  <a:pt x="383868" y="337369"/>
                </a:lnTo>
                <a:lnTo>
                  <a:pt x="383868" y="6520631"/>
                </a:lnTo>
                <a:lnTo>
                  <a:pt x="6096000" y="6520631"/>
                </a:lnTo>
                <a:lnTo>
                  <a:pt x="6096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2" name="Freeform 4"/>
          <p:cNvSpPr/>
          <p:nvPr/>
        </p:nvSpPr>
        <p:spPr>
          <a:xfrm flipH="1">
            <a:off x="6096000" y="-2110"/>
            <a:ext cx="6096000" cy="6858000"/>
          </a:xfrm>
          <a:custGeom>
            <a:avLst/>
            <a:gdLst>
              <a:gd name="connsiteX0" fmla="*/ 0 w 6096000"/>
              <a:gd name="connsiteY0" fmla="*/ 0 h 6858000"/>
              <a:gd name="connsiteX1" fmla="*/ 6096000 w 6096000"/>
              <a:gd name="connsiteY1" fmla="*/ 0 h 6858000"/>
              <a:gd name="connsiteX2" fmla="*/ 6096000 w 6096000"/>
              <a:gd name="connsiteY2" fmla="*/ 337369 h 6858000"/>
              <a:gd name="connsiteX3" fmla="*/ 383868 w 6096000"/>
              <a:gd name="connsiteY3" fmla="*/ 337369 h 6858000"/>
              <a:gd name="connsiteX4" fmla="*/ 383868 w 6096000"/>
              <a:gd name="connsiteY4" fmla="*/ 6520631 h 6858000"/>
              <a:gd name="connsiteX5" fmla="*/ 6096000 w 6096000"/>
              <a:gd name="connsiteY5" fmla="*/ 6520631 h 6858000"/>
              <a:gd name="connsiteX6" fmla="*/ 6096000 w 6096000"/>
              <a:gd name="connsiteY6" fmla="*/ 6858000 h 6858000"/>
              <a:gd name="connsiteX7" fmla="*/ 0 w 6096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6000" h="6858000">
                <a:moveTo>
                  <a:pt x="0" y="0"/>
                </a:moveTo>
                <a:lnTo>
                  <a:pt x="6096000" y="0"/>
                </a:lnTo>
                <a:lnTo>
                  <a:pt x="6096000" y="337369"/>
                </a:lnTo>
                <a:lnTo>
                  <a:pt x="383868" y="337369"/>
                </a:lnTo>
                <a:lnTo>
                  <a:pt x="383868" y="6520631"/>
                </a:lnTo>
                <a:lnTo>
                  <a:pt x="6096000" y="6520631"/>
                </a:lnTo>
                <a:lnTo>
                  <a:pt x="6096000"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5" name="Freeform 16"/>
          <p:cNvSpPr/>
          <p:nvPr/>
        </p:nvSpPr>
        <p:spPr>
          <a:xfrm>
            <a:off x="11083886" y="5824498"/>
            <a:ext cx="968454" cy="968454"/>
          </a:xfrm>
          <a:custGeom>
            <a:avLst/>
            <a:gdLst>
              <a:gd name="connsiteX0" fmla="*/ 247650 w 2187654"/>
              <a:gd name="connsiteY0" fmla="*/ 247650 h 2187654"/>
              <a:gd name="connsiteX1" fmla="*/ 247650 w 2187654"/>
              <a:gd name="connsiteY1" fmla="*/ 1940004 h 2187654"/>
              <a:gd name="connsiteX2" fmla="*/ 1940004 w 2187654"/>
              <a:gd name="connsiteY2" fmla="*/ 1940004 h 2187654"/>
              <a:gd name="connsiteX3" fmla="*/ 1940004 w 2187654"/>
              <a:gd name="connsiteY3" fmla="*/ 247650 h 2187654"/>
              <a:gd name="connsiteX4" fmla="*/ 0 w 2187654"/>
              <a:gd name="connsiteY4" fmla="*/ 0 h 2187654"/>
              <a:gd name="connsiteX5" fmla="*/ 2187654 w 2187654"/>
              <a:gd name="connsiteY5" fmla="*/ 0 h 2187654"/>
              <a:gd name="connsiteX6" fmla="*/ 2187654 w 2187654"/>
              <a:gd name="connsiteY6" fmla="*/ 2187654 h 2187654"/>
              <a:gd name="connsiteX7" fmla="*/ 0 w 2187654"/>
              <a:gd name="connsiteY7" fmla="*/ 2187654 h 218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87654" h="2187654">
                <a:moveTo>
                  <a:pt x="247650" y="247650"/>
                </a:moveTo>
                <a:lnTo>
                  <a:pt x="247650" y="1940004"/>
                </a:lnTo>
                <a:lnTo>
                  <a:pt x="1940004" y="1940004"/>
                </a:lnTo>
                <a:lnTo>
                  <a:pt x="1940004" y="247650"/>
                </a:lnTo>
                <a:close/>
                <a:moveTo>
                  <a:pt x="0" y="0"/>
                </a:moveTo>
                <a:lnTo>
                  <a:pt x="2187654" y="0"/>
                </a:lnTo>
                <a:lnTo>
                  <a:pt x="2187654" y="2187654"/>
                </a:lnTo>
                <a:lnTo>
                  <a:pt x="0" y="218765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cs typeface="+mn-ea"/>
              <a:sym typeface="+mn-lt"/>
            </a:endParaRPr>
          </a:p>
        </p:txBody>
      </p:sp>
      <p:sp>
        <p:nvSpPr>
          <p:cNvPr id="29" name="Freeform 16"/>
          <p:cNvSpPr/>
          <p:nvPr/>
        </p:nvSpPr>
        <p:spPr>
          <a:xfrm>
            <a:off x="10477500" y="5235630"/>
            <a:ext cx="968454" cy="968454"/>
          </a:xfrm>
          <a:custGeom>
            <a:avLst/>
            <a:gdLst>
              <a:gd name="connsiteX0" fmla="*/ 247650 w 2187654"/>
              <a:gd name="connsiteY0" fmla="*/ 247650 h 2187654"/>
              <a:gd name="connsiteX1" fmla="*/ 247650 w 2187654"/>
              <a:gd name="connsiteY1" fmla="*/ 1940004 h 2187654"/>
              <a:gd name="connsiteX2" fmla="*/ 1940004 w 2187654"/>
              <a:gd name="connsiteY2" fmla="*/ 1940004 h 2187654"/>
              <a:gd name="connsiteX3" fmla="*/ 1940004 w 2187654"/>
              <a:gd name="connsiteY3" fmla="*/ 247650 h 2187654"/>
              <a:gd name="connsiteX4" fmla="*/ 0 w 2187654"/>
              <a:gd name="connsiteY4" fmla="*/ 0 h 2187654"/>
              <a:gd name="connsiteX5" fmla="*/ 2187654 w 2187654"/>
              <a:gd name="connsiteY5" fmla="*/ 0 h 2187654"/>
              <a:gd name="connsiteX6" fmla="*/ 2187654 w 2187654"/>
              <a:gd name="connsiteY6" fmla="*/ 2187654 h 2187654"/>
              <a:gd name="connsiteX7" fmla="*/ 0 w 2187654"/>
              <a:gd name="connsiteY7" fmla="*/ 2187654 h 218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87654" h="2187654">
                <a:moveTo>
                  <a:pt x="247650" y="247650"/>
                </a:moveTo>
                <a:lnTo>
                  <a:pt x="247650" y="1940004"/>
                </a:lnTo>
                <a:lnTo>
                  <a:pt x="1940004" y="1940004"/>
                </a:lnTo>
                <a:lnTo>
                  <a:pt x="1940004" y="247650"/>
                </a:lnTo>
                <a:close/>
                <a:moveTo>
                  <a:pt x="0" y="0"/>
                </a:moveTo>
                <a:lnTo>
                  <a:pt x="2187654" y="0"/>
                </a:lnTo>
                <a:lnTo>
                  <a:pt x="2187654" y="2187654"/>
                </a:lnTo>
                <a:lnTo>
                  <a:pt x="0" y="218765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cs typeface="+mn-ea"/>
              <a:sym typeface="+mn-lt"/>
            </a:endParaRPr>
          </a:p>
        </p:txBody>
      </p:sp>
      <p:sp>
        <p:nvSpPr>
          <p:cNvPr id="34" name="PA_文本框 59"/>
          <p:cNvSpPr txBox="1">
            <a:spLocks noChangeArrowheads="1"/>
          </p:cNvSpPr>
          <p:nvPr>
            <p:custDataLst>
              <p:tags r:id="rId1"/>
            </p:custDataLst>
          </p:nvPr>
        </p:nvSpPr>
        <p:spPr bwMode="auto">
          <a:xfrm>
            <a:off x="515939" y="2598005"/>
            <a:ext cx="11052174" cy="830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9" tIns="45719" rIns="91439" bIns="45719">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a:r>
              <a:rPr lang="zh-CN" altLang="en-US" sz="4800" spc="300" dirty="0">
                <a:solidFill>
                  <a:prstClr val="white"/>
                </a:solidFill>
                <a:latin typeface="+mn-lt"/>
                <a:ea typeface="+mn-ea"/>
                <a:cs typeface="+mn-ea"/>
                <a:sym typeface="+mn-lt"/>
              </a:rPr>
              <a:t>感谢您的观看！</a:t>
            </a:r>
          </a:p>
        </p:txBody>
      </p:sp>
      <p:cxnSp>
        <p:nvCxnSpPr>
          <p:cNvPr id="35" name="PA_直接连接符 23"/>
          <p:cNvCxnSpPr/>
          <p:nvPr>
            <p:custDataLst>
              <p:tags r:id="rId2"/>
            </p:custDataLst>
          </p:nvPr>
        </p:nvCxnSpPr>
        <p:spPr>
          <a:xfrm>
            <a:off x="3609366" y="3746642"/>
            <a:ext cx="487133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6" name="PA_圆角矩形 24"/>
          <p:cNvSpPr/>
          <p:nvPr>
            <p:custDataLst>
              <p:tags r:id="rId3"/>
            </p:custDataLst>
          </p:nvPr>
        </p:nvSpPr>
        <p:spPr>
          <a:xfrm>
            <a:off x="4277797" y="3531096"/>
            <a:ext cx="3559863" cy="39771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anchor="ctr"/>
          <a:lstStyle/>
          <a:p>
            <a:pPr algn="ctr" defTabSz="685715">
              <a:defRPr/>
            </a:pPr>
            <a:r>
              <a:rPr lang="zh-CN" altLang="en-US" sz="2000" b="1" dirty="0">
                <a:solidFill>
                  <a:prstClr val="white"/>
                </a:solidFill>
                <a:cs typeface="+mn-ea"/>
                <a:sym typeface="+mn-lt"/>
              </a:rPr>
              <a:t>在这里输入文字</a:t>
            </a:r>
          </a:p>
        </p:txBody>
      </p:sp>
    </p:spTree>
    <p:extLst>
      <p:ext uri="{BB962C8B-B14F-4D97-AF65-F5344CB8AC3E}">
        <p14:creationId xmlns:p14="http://schemas.microsoft.com/office/powerpoint/2010/main" val="3420202166"/>
      </p:ext>
    </p:extLst>
  </p:cSld>
  <p:clrMapOvr>
    <a:masterClrMapping/>
  </p:clrMapOvr>
  <mc:AlternateContent xmlns:mc="http://schemas.openxmlformats.org/markup-compatibility/2006" xmlns:p14="http://schemas.microsoft.com/office/powerpoint/2010/main">
    <mc:Choice Requires="p14">
      <p:transition spd="slow" p14:dur="900" advClick="0">
        <p14:warp dir="i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ipe(right)">
                                      <p:cBhvr>
                                        <p:cTn id="10" dur="500"/>
                                        <p:tgtEl>
                                          <p:spTgt spid="22"/>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animEffect transition="in" filter="fade">
                                      <p:cBhvr>
                                        <p:cTn id="16" dur="500"/>
                                        <p:tgtEl>
                                          <p:spTgt spid="2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16" presetClass="entr" presetSubtype="21" fill="hold"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barn(inVertical)">
                                      <p:cBhvr>
                                        <p:cTn id="24" dur="500"/>
                                        <p:tgtEl>
                                          <p:spTgt spid="35"/>
                                        </p:tgtEl>
                                      </p:cBhvr>
                                    </p:animEffect>
                                  </p:childTnLst>
                                </p:cTn>
                              </p:par>
                            </p:childTnLst>
                          </p:cTn>
                        </p:par>
                        <p:par>
                          <p:cTn id="25" fill="hold">
                            <p:stCondLst>
                              <p:cond delay="1000"/>
                            </p:stCondLst>
                            <p:childTnLst>
                              <p:par>
                                <p:cTn id="26" presetID="12" presetClass="entr" presetSubtype="4" fill="hold" grpId="0" nodeType="afterEffect">
                                  <p:stCondLst>
                                    <p:cond delay="0"/>
                                  </p:stCondLst>
                                  <p:iterate type="lt">
                                    <p:tmPct val="10000"/>
                                  </p:iterate>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750"/>
                                        <p:tgtEl>
                                          <p:spTgt spid="34"/>
                                        </p:tgtEl>
                                        <p:attrNameLst>
                                          <p:attrName>ppt_y</p:attrName>
                                        </p:attrNameLst>
                                      </p:cBhvr>
                                      <p:tavLst>
                                        <p:tav tm="0">
                                          <p:val>
                                            <p:strVal val="#ppt_y+#ppt_h*1.125000"/>
                                          </p:val>
                                        </p:tav>
                                        <p:tav tm="100000">
                                          <p:val>
                                            <p:strVal val="#ppt_y"/>
                                          </p:val>
                                        </p:tav>
                                      </p:tavLst>
                                    </p:anim>
                                    <p:animEffect transition="in" filter="wipe(up)">
                                      <p:cBhvr>
                                        <p:cTn id="29" dur="750"/>
                                        <p:tgtEl>
                                          <p:spTgt spid="34"/>
                                        </p:tgtEl>
                                      </p:cBhvr>
                                    </p:animEffect>
                                  </p:childTnLst>
                                </p:cTn>
                              </p:par>
                            </p:childTnLst>
                          </p:cTn>
                        </p:par>
                        <p:par>
                          <p:cTn id="30" fill="hold">
                            <p:stCondLst>
                              <p:cond delay="2200"/>
                            </p:stCondLst>
                            <p:childTnLst>
                              <p:par>
                                <p:cTn id="31" presetID="16" presetClass="entr" presetSubtype="37"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barn(outVertical)">
                                      <p:cBhvr>
                                        <p:cTn id="3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5" grpId="0" animBg="1"/>
      <p:bldP spid="29" grpId="0" animBg="1"/>
      <p:bldP spid="34" grpId="0"/>
      <p:bldP spid="3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3" y="4437112"/>
            <a:ext cx="9025003" cy="2160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www.1ppt.com/sucai</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smtClean="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28408" y="3097348"/>
            <a:ext cx="5471583"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1947369" y="356248"/>
            <a:ext cx="7893049"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1521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descr="图片包含 室内, 平面, 天花板, 机场&#10;&#10;已生成极高可信度的说明"/>
          <p:cNvPicPr>
            <a:picLocks noGrp="1" noChangeAspect="1"/>
          </p:cNvPicPr>
          <p:nvPr>
            <p:ph type="pic" sz="quarter" idx="11"/>
          </p:nvPr>
        </p:nvPicPr>
        <p:blipFill>
          <a:blip r:embed="rId3" cstate="email">
            <a:extLst>
              <a:ext uri="{28A0092B-C50C-407E-A947-70E740481C1C}">
                <a14:useLocalDpi xmlns:a14="http://schemas.microsoft.com/office/drawing/2010/main"/>
              </a:ext>
            </a:extLst>
          </a:blip>
          <a:srcRect/>
          <a:stretch>
            <a:fillRect/>
          </a:stretch>
        </p:blipFill>
        <p:spPr/>
      </p:pic>
      <p:sp>
        <p:nvSpPr>
          <p:cNvPr id="8" name="Rectangle 5"/>
          <p:cNvSpPr/>
          <p:nvPr/>
        </p:nvSpPr>
        <p:spPr>
          <a:xfrm>
            <a:off x="0" y="0"/>
            <a:ext cx="12192000" cy="6858000"/>
          </a:xfrm>
          <a:prstGeom prst="rect">
            <a:avLst/>
          </a:prstGeom>
          <a:solidFill>
            <a:schemeClr val="tx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3" name="Frame 2"/>
          <p:cNvSpPr/>
          <p:nvPr/>
        </p:nvSpPr>
        <p:spPr>
          <a:xfrm rot="2700000">
            <a:off x="3676650" y="-3763842"/>
            <a:ext cx="4838700" cy="4838700"/>
          </a:xfrm>
          <a:prstGeom prst="frame">
            <a:avLst>
              <a:gd name="adj1" fmla="val 462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solidFill>
                <a:schemeClr val="tx1"/>
              </a:solidFill>
              <a:cs typeface="+mn-ea"/>
              <a:sym typeface="+mn-lt"/>
            </a:endParaRPr>
          </a:p>
        </p:txBody>
      </p:sp>
      <p:sp>
        <p:nvSpPr>
          <p:cNvPr id="4" name="Text Placeholder 1"/>
          <p:cNvSpPr txBox="1">
            <a:spLocks/>
          </p:cNvSpPr>
          <p:nvPr/>
        </p:nvSpPr>
        <p:spPr>
          <a:xfrm>
            <a:off x="2457450" y="2828835"/>
            <a:ext cx="7277100" cy="1200329"/>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80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zh-CN" altLang="en-US" spc="600" dirty="0">
                <a:cs typeface="+mn-ea"/>
                <a:sym typeface="+mn-lt"/>
              </a:rPr>
              <a:t>标题文字</a:t>
            </a:r>
            <a:r>
              <a:rPr lang="en-US" altLang="zh-CN" spc="600" dirty="0">
                <a:cs typeface="+mn-ea"/>
                <a:sym typeface="+mn-lt"/>
              </a:rPr>
              <a:t>1</a:t>
            </a:r>
          </a:p>
        </p:txBody>
      </p:sp>
      <p:sp>
        <p:nvSpPr>
          <p:cNvPr id="5" name="Text Placeholder 2"/>
          <p:cNvSpPr txBox="1">
            <a:spLocks/>
          </p:cNvSpPr>
          <p:nvPr/>
        </p:nvSpPr>
        <p:spPr>
          <a:xfrm>
            <a:off x="2457450" y="4027732"/>
            <a:ext cx="7277100" cy="4247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2400" b="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600" normalizeH="0" baseline="0" noProof="0">
                <a:ln>
                  <a:noFill/>
                </a:ln>
                <a:effectLst/>
                <a:uLnTx/>
                <a:uFillTx/>
                <a:cs typeface="+mn-ea"/>
                <a:sym typeface="+mn-lt"/>
              </a:rPr>
              <a:t>PART 1</a:t>
            </a:r>
            <a:endParaRPr kumimoji="0" lang="en-US" sz="2400" b="0" i="0" u="none" strike="noStrike" kern="1200" cap="none" spc="600" normalizeH="0" baseline="0" noProof="0" dirty="0">
              <a:ln>
                <a:noFill/>
              </a:ln>
              <a:effectLst/>
              <a:uLnTx/>
              <a:uFillTx/>
              <a:cs typeface="+mn-ea"/>
              <a:sym typeface="+mn-lt"/>
            </a:endParaRPr>
          </a:p>
        </p:txBody>
      </p:sp>
      <p:sp>
        <p:nvSpPr>
          <p:cNvPr id="7" name="Frame 2"/>
          <p:cNvSpPr/>
          <p:nvPr/>
        </p:nvSpPr>
        <p:spPr>
          <a:xfrm rot="2700000">
            <a:off x="3829049" y="-2868493"/>
            <a:ext cx="4838700" cy="4838700"/>
          </a:xfrm>
          <a:prstGeom prst="frame">
            <a:avLst>
              <a:gd name="adj1" fmla="val 462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solidFill>
                <a:schemeClr val="tx1"/>
              </a:solidFill>
              <a:cs typeface="+mn-ea"/>
              <a:sym typeface="+mn-lt"/>
            </a:endParaRPr>
          </a:p>
        </p:txBody>
      </p:sp>
    </p:spTree>
    <p:extLst>
      <p:ext uri="{BB962C8B-B14F-4D97-AF65-F5344CB8AC3E}">
        <p14:creationId xmlns:p14="http://schemas.microsoft.com/office/powerpoint/2010/main" val="19377198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8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68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68000">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by="(-#ppt_w*2)" calcmode="lin" valueType="num">
                                          <p:cBhvr rctx="PPT">
                                            <p:cTn id="12" dur="500" autoRev="1" fill="hold">
                                              <p:stCondLst>
                                                <p:cond delay="0"/>
                                              </p:stCondLst>
                                            </p:cTn>
                                            <p:tgtEl>
                                              <p:spTgt spid="4"/>
                                            </p:tgtEl>
                                            <p:attrNameLst>
                                              <p:attrName>ppt_w</p:attrName>
                                            </p:attrNameLst>
                                          </p:cBhvr>
                                        </p:anim>
                                        <p:anim by="(#ppt_w*0.50)" calcmode="lin" valueType="num">
                                          <p:cBhvr>
                                            <p:cTn id="13" dur="500" decel="50000" autoRev="1" fill="hold">
                                              <p:stCondLst>
                                                <p:cond delay="0"/>
                                              </p:stCondLst>
                                            </p:cTn>
                                            <p:tgtEl>
                                              <p:spTgt spid="4"/>
                                            </p:tgtEl>
                                            <p:attrNameLst>
                                              <p:attrName>ppt_x</p:attrName>
                                            </p:attrNameLst>
                                          </p:cBhvr>
                                        </p:anim>
                                        <p:anim from="(-#ppt_h/2)" to="(#ppt_y)" calcmode="lin" valueType="num">
                                          <p:cBhvr>
                                            <p:cTn id="14" dur="1000" fill="hold">
                                              <p:stCondLst>
                                                <p:cond delay="0"/>
                                              </p:stCondLst>
                                            </p:cTn>
                                            <p:tgtEl>
                                              <p:spTgt spid="4"/>
                                            </p:tgtEl>
                                            <p:attrNameLst>
                                              <p:attrName>ppt_y</p:attrName>
                                            </p:attrNameLst>
                                          </p:cBhvr>
                                        </p:anim>
                                        <p:animRot by="21600000">
                                          <p:cBhvr>
                                            <p:cTn id="15" dur="1000" fill="hold">
                                              <p:stCondLst>
                                                <p:cond delay="0"/>
                                              </p:stCondLst>
                                            </p:cTn>
                                            <p:tgtEl>
                                              <p:spTgt spid="4"/>
                                            </p:tgtEl>
                                            <p:attrNameLst>
                                              <p:attrName>r</p:attrName>
                                            </p:attrNameLst>
                                          </p:cBhvr>
                                        </p:animRot>
                                      </p:childTnLst>
                                    </p:cTn>
                                  </p:par>
                                  <p:par>
                                    <p:cTn id="16" presetID="56" presetClass="entr" presetSubtype="0" fill="hold" grpId="0" nodeType="with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by="(-#ppt_w*2)" calcmode="lin" valueType="num">
                                          <p:cBhvr rctx="PPT">
                                            <p:cTn id="18" dur="500" autoRev="1" fill="hold">
                                              <p:stCondLst>
                                                <p:cond delay="0"/>
                                              </p:stCondLst>
                                            </p:cTn>
                                            <p:tgtEl>
                                              <p:spTgt spid="5"/>
                                            </p:tgtEl>
                                            <p:attrNameLst>
                                              <p:attrName>ppt_w</p:attrName>
                                            </p:attrNameLst>
                                          </p:cBhvr>
                                        </p:anim>
                                        <p:anim by="(#ppt_w*0.50)" calcmode="lin" valueType="num">
                                          <p:cBhvr>
                                            <p:cTn id="19" dur="500" decel="50000" autoRev="1" fill="hold">
                                              <p:stCondLst>
                                                <p:cond delay="0"/>
                                              </p:stCondLst>
                                            </p:cTn>
                                            <p:tgtEl>
                                              <p:spTgt spid="5"/>
                                            </p:tgtEl>
                                            <p:attrNameLst>
                                              <p:attrName>ppt_x</p:attrName>
                                            </p:attrNameLst>
                                          </p:cBhvr>
                                        </p:anim>
                                        <p:anim from="(-#ppt_h/2)" to="(#ppt_y)" calcmode="lin" valueType="num">
                                          <p:cBhvr>
                                            <p:cTn id="20" dur="1000" fill="hold">
                                              <p:stCondLst>
                                                <p:cond delay="0"/>
                                              </p:stCondLst>
                                            </p:cTn>
                                            <p:tgtEl>
                                              <p:spTgt spid="5"/>
                                            </p:tgtEl>
                                            <p:attrNameLst>
                                              <p:attrName>ppt_y</p:attrName>
                                            </p:attrNameLst>
                                          </p:cBhvr>
                                        </p:anim>
                                        <p:animRot by="21600000">
                                          <p:cBhvr>
                                            <p:cTn id="21" dur="1000" fill="hold">
                                              <p:stCondLst>
                                                <p:cond delay="0"/>
                                              </p:stCondLst>
                                            </p:cTn>
                                            <p:tgtEl>
                                              <p:spTgt spid="5"/>
                                            </p:tgtEl>
                                            <p:attrNameLst>
                                              <p:attrName>r</p:attrName>
                                            </p:attrNameLst>
                                          </p:cBhvr>
                                        </p:animRot>
                                      </p:childTnLst>
                                    </p:cTn>
                                  </p:par>
                                </p:childTnLst>
                              </p:cTn>
                            </p:par>
                            <p:par>
                              <p:cTn id="22" fill="hold">
                                <p:stCondLst>
                                  <p:cond delay="2400"/>
                                </p:stCondLst>
                                <p:childTnLst>
                                  <p:par>
                                    <p:cTn id="23" presetID="2" presetClass="entr" presetSubtype="1" fill="hold" grpId="0" nodeType="afterEffect" p14:presetBounceEnd="68000">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14:bounceEnd="68000">
                                          <p:cBhvr additive="base">
                                            <p:cTn id="25" dur="1000" fill="hold"/>
                                            <p:tgtEl>
                                              <p:spTgt spid="7"/>
                                            </p:tgtEl>
                                            <p:attrNameLst>
                                              <p:attrName>ppt_x</p:attrName>
                                            </p:attrNameLst>
                                          </p:cBhvr>
                                          <p:tavLst>
                                            <p:tav tm="0">
                                              <p:val>
                                                <p:strVal val="#ppt_x"/>
                                              </p:val>
                                            </p:tav>
                                            <p:tav tm="100000">
                                              <p:val>
                                                <p:strVal val="#ppt_x"/>
                                              </p:val>
                                            </p:tav>
                                          </p:tavLst>
                                        </p:anim>
                                        <p:anim calcmode="lin" valueType="num" p14:bounceEnd="68000">
                                          <p:cBhvr additive="base">
                                            <p:cTn id="26"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by="(-#ppt_w*2)" calcmode="lin" valueType="num">
                                          <p:cBhvr rctx="PPT">
                                            <p:cTn id="12" dur="500" autoRev="1" fill="hold">
                                              <p:stCondLst>
                                                <p:cond delay="0"/>
                                              </p:stCondLst>
                                            </p:cTn>
                                            <p:tgtEl>
                                              <p:spTgt spid="4"/>
                                            </p:tgtEl>
                                            <p:attrNameLst>
                                              <p:attrName>ppt_w</p:attrName>
                                            </p:attrNameLst>
                                          </p:cBhvr>
                                        </p:anim>
                                        <p:anim by="(#ppt_w*0.50)" calcmode="lin" valueType="num">
                                          <p:cBhvr>
                                            <p:cTn id="13" dur="500" decel="50000" autoRev="1" fill="hold">
                                              <p:stCondLst>
                                                <p:cond delay="0"/>
                                              </p:stCondLst>
                                            </p:cTn>
                                            <p:tgtEl>
                                              <p:spTgt spid="4"/>
                                            </p:tgtEl>
                                            <p:attrNameLst>
                                              <p:attrName>ppt_x</p:attrName>
                                            </p:attrNameLst>
                                          </p:cBhvr>
                                        </p:anim>
                                        <p:anim from="(-#ppt_h/2)" to="(#ppt_y)" calcmode="lin" valueType="num">
                                          <p:cBhvr>
                                            <p:cTn id="14" dur="1000" fill="hold">
                                              <p:stCondLst>
                                                <p:cond delay="0"/>
                                              </p:stCondLst>
                                            </p:cTn>
                                            <p:tgtEl>
                                              <p:spTgt spid="4"/>
                                            </p:tgtEl>
                                            <p:attrNameLst>
                                              <p:attrName>ppt_y</p:attrName>
                                            </p:attrNameLst>
                                          </p:cBhvr>
                                        </p:anim>
                                        <p:animRot by="21600000">
                                          <p:cBhvr>
                                            <p:cTn id="15" dur="1000" fill="hold">
                                              <p:stCondLst>
                                                <p:cond delay="0"/>
                                              </p:stCondLst>
                                            </p:cTn>
                                            <p:tgtEl>
                                              <p:spTgt spid="4"/>
                                            </p:tgtEl>
                                            <p:attrNameLst>
                                              <p:attrName>r</p:attrName>
                                            </p:attrNameLst>
                                          </p:cBhvr>
                                        </p:animRot>
                                      </p:childTnLst>
                                    </p:cTn>
                                  </p:par>
                                  <p:par>
                                    <p:cTn id="16" presetID="56" presetClass="entr" presetSubtype="0" fill="hold" grpId="0" nodeType="with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by="(-#ppt_w*2)" calcmode="lin" valueType="num">
                                          <p:cBhvr rctx="PPT">
                                            <p:cTn id="18" dur="500" autoRev="1" fill="hold">
                                              <p:stCondLst>
                                                <p:cond delay="0"/>
                                              </p:stCondLst>
                                            </p:cTn>
                                            <p:tgtEl>
                                              <p:spTgt spid="5"/>
                                            </p:tgtEl>
                                            <p:attrNameLst>
                                              <p:attrName>ppt_w</p:attrName>
                                            </p:attrNameLst>
                                          </p:cBhvr>
                                        </p:anim>
                                        <p:anim by="(#ppt_w*0.50)" calcmode="lin" valueType="num">
                                          <p:cBhvr>
                                            <p:cTn id="19" dur="500" decel="50000" autoRev="1" fill="hold">
                                              <p:stCondLst>
                                                <p:cond delay="0"/>
                                              </p:stCondLst>
                                            </p:cTn>
                                            <p:tgtEl>
                                              <p:spTgt spid="5"/>
                                            </p:tgtEl>
                                            <p:attrNameLst>
                                              <p:attrName>ppt_x</p:attrName>
                                            </p:attrNameLst>
                                          </p:cBhvr>
                                        </p:anim>
                                        <p:anim from="(-#ppt_h/2)" to="(#ppt_y)" calcmode="lin" valueType="num">
                                          <p:cBhvr>
                                            <p:cTn id="20" dur="1000" fill="hold">
                                              <p:stCondLst>
                                                <p:cond delay="0"/>
                                              </p:stCondLst>
                                            </p:cTn>
                                            <p:tgtEl>
                                              <p:spTgt spid="5"/>
                                            </p:tgtEl>
                                            <p:attrNameLst>
                                              <p:attrName>ppt_y</p:attrName>
                                            </p:attrNameLst>
                                          </p:cBhvr>
                                        </p:anim>
                                        <p:animRot by="21600000">
                                          <p:cBhvr>
                                            <p:cTn id="21" dur="1000" fill="hold">
                                              <p:stCondLst>
                                                <p:cond delay="0"/>
                                              </p:stCondLst>
                                            </p:cTn>
                                            <p:tgtEl>
                                              <p:spTgt spid="5"/>
                                            </p:tgtEl>
                                            <p:attrNameLst>
                                              <p:attrName>r</p:attrName>
                                            </p:attrNameLst>
                                          </p:cBhvr>
                                        </p:animRot>
                                      </p:childTnLst>
                                    </p:cTn>
                                  </p:par>
                                </p:childTnLst>
                              </p:cTn>
                            </p:par>
                            <p:par>
                              <p:cTn id="22" fill="hold">
                                <p:stCondLst>
                                  <p:cond delay="2400"/>
                                </p:stCondLst>
                                <p:childTnLst>
                                  <p:par>
                                    <p:cTn id="23" presetID="2" presetClass="entr" presetSubtype="1"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ppt_x"/>
                                              </p:val>
                                            </p:tav>
                                            <p:tav tm="100000">
                                              <p:val>
                                                <p:strVal val="#ppt_x"/>
                                              </p:val>
                                            </p:tav>
                                          </p:tavLst>
                                        </p:anim>
                                        <p:anim calcmode="lin" valueType="num">
                                          <p:cBhvr additive="base">
                                            <p:cTn id="26"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7"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矩形 9"/>
          <p:cNvSpPr/>
          <p:nvPr>
            <p:custDataLst>
              <p:tags r:id="rId1"/>
            </p:custDataLst>
          </p:nvPr>
        </p:nvSpPr>
        <p:spPr>
          <a:xfrm rot="10800000" flipV="1">
            <a:off x="2203458" y="2180861"/>
            <a:ext cx="9988535" cy="4694075"/>
          </a:xfrm>
          <a:custGeom>
            <a:avLst/>
            <a:gdLst>
              <a:gd name="connsiteX0" fmla="*/ 0 w 987570"/>
              <a:gd name="connsiteY0" fmla="*/ 0 h 2686024"/>
              <a:gd name="connsiteX1" fmla="*/ 808981 w 987570"/>
              <a:gd name="connsiteY1" fmla="*/ 0 h 2686024"/>
              <a:gd name="connsiteX2" fmla="*/ 987570 w 987570"/>
              <a:gd name="connsiteY2" fmla="*/ 2686024 h 2686024"/>
              <a:gd name="connsiteX3" fmla="*/ 0 w 987570"/>
              <a:gd name="connsiteY3" fmla="*/ 2686024 h 2686024"/>
              <a:gd name="connsiteX4" fmla="*/ 0 w 987570"/>
              <a:gd name="connsiteY4" fmla="*/ 0 h 2686024"/>
              <a:gd name="connsiteX0" fmla="*/ 0 w 1039940"/>
              <a:gd name="connsiteY0" fmla="*/ 0 h 2695508"/>
              <a:gd name="connsiteX1" fmla="*/ 808981 w 1039940"/>
              <a:gd name="connsiteY1" fmla="*/ 0 h 2695508"/>
              <a:gd name="connsiteX2" fmla="*/ 1039940 w 1039940"/>
              <a:gd name="connsiteY2" fmla="*/ 2695508 h 2695508"/>
              <a:gd name="connsiteX3" fmla="*/ 0 w 1039940"/>
              <a:gd name="connsiteY3" fmla="*/ 2686024 h 2695508"/>
              <a:gd name="connsiteX4" fmla="*/ 0 w 1039940"/>
              <a:gd name="connsiteY4" fmla="*/ 0 h 2695508"/>
              <a:gd name="connsiteX0" fmla="*/ 0 w 1039940"/>
              <a:gd name="connsiteY0" fmla="*/ 24320 h 2719828"/>
              <a:gd name="connsiteX1" fmla="*/ 868564 w 1039940"/>
              <a:gd name="connsiteY1" fmla="*/ 0 h 2719828"/>
              <a:gd name="connsiteX2" fmla="*/ 1039940 w 1039940"/>
              <a:gd name="connsiteY2" fmla="*/ 2719828 h 2719828"/>
              <a:gd name="connsiteX3" fmla="*/ 0 w 1039940"/>
              <a:gd name="connsiteY3" fmla="*/ 2710344 h 2719828"/>
              <a:gd name="connsiteX4" fmla="*/ 0 w 1039940"/>
              <a:gd name="connsiteY4" fmla="*/ 24320 h 2719828"/>
              <a:gd name="connsiteX0" fmla="*/ 0 w 1039940"/>
              <a:gd name="connsiteY0" fmla="*/ 16213 h 2711721"/>
              <a:gd name="connsiteX1" fmla="*/ 877076 w 1039940"/>
              <a:gd name="connsiteY1" fmla="*/ 0 h 2711721"/>
              <a:gd name="connsiteX2" fmla="*/ 1039940 w 1039940"/>
              <a:gd name="connsiteY2" fmla="*/ 2711721 h 2711721"/>
              <a:gd name="connsiteX3" fmla="*/ 0 w 1039940"/>
              <a:gd name="connsiteY3" fmla="*/ 2702237 h 2711721"/>
              <a:gd name="connsiteX4" fmla="*/ 0 w 1039940"/>
              <a:gd name="connsiteY4" fmla="*/ 16213 h 2711721"/>
              <a:gd name="connsiteX0" fmla="*/ 0 w 1004190"/>
              <a:gd name="connsiteY0" fmla="*/ 16213 h 2719828"/>
              <a:gd name="connsiteX1" fmla="*/ 877076 w 1004190"/>
              <a:gd name="connsiteY1" fmla="*/ 0 h 2719828"/>
              <a:gd name="connsiteX2" fmla="*/ 1004190 w 1004190"/>
              <a:gd name="connsiteY2" fmla="*/ 2719828 h 2719828"/>
              <a:gd name="connsiteX3" fmla="*/ 0 w 1004190"/>
              <a:gd name="connsiteY3" fmla="*/ 2702237 h 2719828"/>
              <a:gd name="connsiteX4" fmla="*/ 0 w 1004190"/>
              <a:gd name="connsiteY4" fmla="*/ 16213 h 2719828"/>
              <a:gd name="connsiteX0" fmla="*/ 0 w 1004190"/>
              <a:gd name="connsiteY0" fmla="*/ 16213 h 2719828"/>
              <a:gd name="connsiteX1" fmla="*/ 894586 w 1004190"/>
              <a:gd name="connsiteY1" fmla="*/ 0 h 2719828"/>
              <a:gd name="connsiteX2" fmla="*/ 1004190 w 1004190"/>
              <a:gd name="connsiteY2" fmla="*/ 2719828 h 2719828"/>
              <a:gd name="connsiteX3" fmla="*/ 0 w 1004190"/>
              <a:gd name="connsiteY3" fmla="*/ 2702237 h 2719828"/>
              <a:gd name="connsiteX4" fmla="*/ 0 w 1004190"/>
              <a:gd name="connsiteY4" fmla="*/ 16213 h 27198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190" h="2719828">
                <a:moveTo>
                  <a:pt x="0" y="16213"/>
                </a:moveTo>
                <a:lnTo>
                  <a:pt x="894586" y="0"/>
                </a:lnTo>
                <a:lnTo>
                  <a:pt x="1004190" y="2719828"/>
                </a:lnTo>
                <a:lnTo>
                  <a:pt x="0" y="2702237"/>
                </a:lnTo>
                <a:lnTo>
                  <a:pt x="0" y="16213"/>
                </a:lnTo>
                <a:close/>
              </a:path>
            </a:pathLst>
          </a:cu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pic>
        <p:nvPicPr>
          <p:cNvPr id="13" name="PA_LogoPlaceholder " hidden="1"/>
          <p:cNvPicPr>
            <a:picLocks/>
          </p:cNvPicPr>
          <p:nvPr>
            <p:custDataLst>
              <p:tags r:id="rId2"/>
            </p:custDataLst>
          </p:nvPr>
        </p:nvPicPr>
        <p:blipFill>
          <a:blip r:embed="rId15" r:link="rId16" cstate="screen">
            <a:extLst>
              <a:ext uri="{28A0092B-C50C-407E-A947-70E740481C1C}">
                <a14:useLocalDpi xmlns:a14="http://schemas.microsoft.com/office/drawing/2010/main"/>
              </a:ext>
            </a:extLst>
          </a:blip>
          <a:stretch>
            <a:fillRect/>
          </a:stretch>
        </p:blipFill>
        <p:spPr>
          <a:xfrm>
            <a:off x="3058861" y="1604797"/>
            <a:ext cx="2525889" cy="2641600"/>
          </a:xfrm>
          <a:prstGeom prst="rect">
            <a:avLst/>
          </a:prstGeom>
        </p:spPr>
      </p:pic>
      <p:sp>
        <p:nvSpPr>
          <p:cNvPr id="4" name="PA_矩形 5"/>
          <p:cNvSpPr/>
          <p:nvPr>
            <p:custDataLst>
              <p:tags r:id="rId3"/>
            </p:custDataLst>
          </p:nvPr>
        </p:nvSpPr>
        <p:spPr>
          <a:xfrm>
            <a:off x="3380947" y="4439629"/>
            <a:ext cx="7010400" cy="497316"/>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FFFFFF"/>
                </a:solidFill>
                <a:effectLst/>
                <a:uLnTx/>
                <a:uFillTx/>
                <a:cs typeface="+mn-ea"/>
                <a:sym typeface="+mn-lt"/>
              </a:rPr>
              <a:t>请在此处添加标题</a:t>
            </a:r>
            <a:endParaRPr kumimoji="0" lang="en-US" sz="2400" b="1" i="0" u="none" strike="noStrike" kern="1200" cap="none" spc="0" normalizeH="0" baseline="0" noProof="0" dirty="0">
              <a:ln>
                <a:noFill/>
              </a:ln>
              <a:solidFill>
                <a:srgbClr val="FFFFFF"/>
              </a:solidFill>
              <a:effectLst/>
              <a:uLnTx/>
              <a:uFillTx/>
              <a:cs typeface="+mn-ea"/>
              <a:sym typeface="+mn-lt"/>
            </a:endParaRPr>
          </a:p>
        </p:txBody>
      </p:sp>
      <p:sp>
        <p:nvSpPr>
          <p:cNvPr id="5" name="PA_矩形 6"/>
          <p:cNvSpPr/>
          <p:nvPr>
            <p:custDataLst>
              <p:tags r:id="rId4"/>
            </p:custDataLst>
          </p:nvPr>
        </p:nvSpPr>
        <p:spPr>
          <a:xfrm>
            <a:off x="3271368" y="4937586"/>
            <a:ext cx="6816757" cy="1518910"/>
          </a:xfrm>
          <a:prstGeom prst="rect">
            <a:avLst/>
          </a:prstGeom>
        </p:spPr>
        <p:txBody>
          <a:bodyPr wrap="square" lIns="162592" tIns="81296" rIns="162592" bIns="81296">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467" b="0" i="0" u="none" strike="noStrike" kern="3000" cap="none" spc="40" normalizeH="0" baseline="0" noProof="0" dirty="0">
                <a:ln>
                  <a:noFill/>
                </a:ln>
                <a:solidFill>
                  <a:srgbClr val="FFFFFF"/>
                </a:solidFill>
                <a:effectLst/>
                <a:uLnTx/>
                <a:uFillTx/>
                <a:cs typeface="+mn-ea"/>
                <a:sym typeface="+mn-lt"/>
              </a:rPr>
              <a:t>此处添加详细文本描述，建议与标题相关并符合整体语言风格，语言描述尽量简洁生动。尽量将每页幻灯片的字数控制在</a:t>
            </a:r>
            <a:r>
              <a:rPr kumimoji="0" lang="en-US" altLang="zh-CN" sz="1467" b="0" i="0" u="none" strike="noStrike" kern="3000" cap="none" spc="40" normalizeH="0" baseline="0" noProof="0" dirty="0">
                <a:ln>
                  <a:noFill/>
                </a:ln>
                <a:solidFill>
                  <a:srgbClr val="FFFFFF"/>
                </a:solidFill>
                <a:effectLst/>
                <a:uLnTx/>
                <a:uFillTx/>
                <a:cs typeface="+mn-ea"/>
                <a:sym typeface="+mn-lt"/>
              </a:rPr>
              <a:t>200</a:t>
            </a:r>
            <a:r>
              <a:rPr kumimoji="0" lang="zh-CN" altLang="en-US" sz="1467" b="0" i="0" u="none" strike="noStrike" kern="3000" cap="none" spc="40" normalizeH="0" baseline="0" noProof="0" dirty="0">
                <a:ln>
                  <a:noFill/>
                </a:ln>
                <a:solidFill>
                  <a:srgbClr val="FFFFFF"/>
                </a:solidFill>
                <a:effectLst/>
                <a:uLnTx/>
                <a:uFillTx/>
                <a:cs typeface="+mn-ea"/>
                <a:sym typeface="+mn-lt"/>
              </a:rPr>
              <a:t>字以内，据统计每页幻灯片的最好控制在</a:t>
            </a:r>
            <a:r>
              <a:rPr kumimoji="0" lang="en-US" altLang="zh-CN" sz="1467" b="0" i="0" u="none" strike="noStrike" kern="3000" cap="none" spc="40" normalizeH="0" baseline="0" noProof="0" dirty="0">
                <a:ln>
                  <a:noFill/>
                </a:ln>
                <a:solidFill>
                  <a:srgbClr val="FFFFFF"/>
                </a:solidFill>
                <a:effectLst/>
                <a:uLnTx/>
                <a:uFillTx/>
                <a:cs typeface="+mn-ea"/>
                <a:sym typeface="+mn-lt"/>
              </a:rPr>
              <a:t>5</a:t>
            </a:r>
            <a:r>
              <a:rPr kumimoji="0" lang="zh-CN" altLang="en-US" sz="1467" b="0" i="0" u="none" strike="noStrike" kern="3000" cap="none" spc="40" normalizeH="0" baseline="0" noProof="0" dirty="0">
                <a:ln>
                  <a:noFill/>
                </a:ln>
                <a:solidFill>
                  <a:srgbClr val="FFFFFF"/>
                </a:solidFill>
                <a:effectLst/>
                <a:uLnTx/>
                <a:uFillTx/>
                <a:cs typeface="+mn-ea"/>
                <a:sym typeface="+mn-lt"/>
              </a:rPr>
              <a:t>分钟之内。尽量将每页幻灯片的字数控制在</a:t>
            </a:r>
            <a:r>
              <a:rPr kumimoji="0" lang="en-US" altLang="zh-CN" sz="1467" b="0" i="0" u="none" strike="noStrike" kern="3000" cap="none" spc="40" normalizeH="0" baseline="0" noProof="0" dirty="0">
                <a:ln>
                  <a:noFill/>
                </a:ln>
                <a:solidFill>
                  <a:srgbClr val="FFFFFF"/>
                </a:solidFill>
                <a:effectLst/>
                <a:uLnTx/>
                <a:uFillTx/>
                <a:cs typeface="+mn-ea"/>
                <a:sym typeface="+mn-lt"/>
              </a:rPr>
              <a:t>200</a:t>
            </a:r>
            <a:r>
              <a:rPr kumimoji="0" lang="zh-CN" altLang="en-US" sz="1467" b="0" i="0" u="none" strike="noStrike" kern="3000" cap="none" spc="40" normalizeH="0" baseline="0" noProof="0" dirty="0">
                <a:ln>
                  <a:noFill/>
                </a:ln>
                <a:solidFill>
                  <a:srgbClr val="FFFFFF"/>
                </a:solidFill>
                <a:effectLst/>
                <a:uLnTx/>
                <a:uFillTx/>
                <a:cs typeface="+mn-ea"/>
                <a:sym typeface="+mn-lt"/>
              </a:rPr>
              <a:t>字以内，建议与标题相关风格。</a:t>
            </a:r>
          </a:p>
        </p:txBody>
      </p:sp>
      <p:pic>
        <p:nvPicPr>
          <p:cNvPr id="15" name="PA_LogoPlaceholder " hidden="1"/>
          <p:cNvPicPr>
            <a:picLocks/>
          </p:cNvPicPr>
          <p:nvPr>
            <p:custDataLst>
              <p:tags r:id="rId5"/>
            </p:custDataLst>
          </p:nvPr>
        </p:nvPicPr>
        <p:blipFill>
          <a:blip r:embed="rId17" r:link="rId18" cstate="screen">
            <a:extLst>
              <a:ext uri="{28A0092B-C50C-407E-A947-70E740481C1C}">
                <a14:useLocalDpi xmlns:a14="http://schemas.microsoft.com/office/drawing/2010/main"/>
              </a:ext>
            </a:extLst>
          </a:blip>
          <a:stretch>
            <a:fillRect/>
          </a:stretch>
        </p:blipFill>
        <p:spPr>
          <a:xfrm>
            <a:off x="4820234" y="1604797"/>
            <a:ext cx="2525889" cy="2641600"/>
          </a:xfrm>
          <a:prstGeom prst="rect">
            <a:avLst/>
          </a:prstGeom>
        </p:spPr>
      </p:pic>
      <p:pic>
        <p:nvPicPr>
          <p:cNvPr id="17" name="PA_LogoPlaceholder " hidden="1"/>
          <p:cNvPicPr>
            <a:picLocks/>
          </p:cNvPicPr>
          <p:nvPr>
            <p:custDataLst>
              <p:tags r:id="rId6"/>
            </p:custDataLst>
          </p:nvPr>
        </p:nvPicPr>
        <p:blipFill>
          <a:blip r:embed="rId19" r:link="rId20" cstate="screen">
            <a:extLst>
              <a:ext uri="{28A0092B-C50C-407E-A947-70E740481C1C}">
                <a14:useLocalDpi xmlns:a14="http://schemas.microsoft.com/office/drawing/2010/main"/>
              </a:ext>
            </a:extLst>
          </a:blip>
          <a:stretch>
            <a:fillRect/>
          </a:stretch>
        </p:blipFill>
        <p:spPr>
          <a:xfrm>
            <a:off x="6547434" y="1604797"/>
            <a:ext cx="2525889" cy="2641600"/>
          </a:xfrm>
          <a:prstGeom prst="rect">
            <a:avLst/>
          </a:prstGeom>
        </p:spPr>
      </p:pic>
      <p:pic>
        <p:nvPicPr>
          <p:cNvPr id="19" name="PA_LogoPlaceholder " hidden="1"/>
          <p:cNvPicPr>
            <a:picLocks/>
          </p:cNvPicPr>
          <p:nvPr>
            <p:custDataLst>
              <p:tags r:id="rId7"/>
            </p:custDataLst>
          </p:nvPr>
        </p:nvPicPr>
        <p:blipFill>
          <a:blip r:embed="rId21" r:link="rId22" cstate="screen">
            <a:extLst>
              <a:ext uri="{28A0092B-C50C-407E-A947-70E740481C1C}">
                <a14:useLocalDpi xmlns:a14="http://schemas.microsoft.com/office/drawing/2010/main"/>
              </a:ext>
            </a:extLst>
          </a:blip>
          <a:stretch>
            <a:fillRect/>
          </a:stretch>
        </p:blipFill>
        <p:spPr>
          <a:xfrm>
            <a:off x="8274634" y="1604797"/>
            <a:ext cx="2525889" cy="2641600"/>
          </a:xfrm>
          <a:prstGeom prst="rect">
            <a:avLst/>
          </a:prstGeom>
        </p:spPr>
      </p:pic>
      <p:sp>
        <p:nvSpPr>
          <p:cNvPr id="9" name="PA_矩形 9"/>
          <p:cNvSpPr/>
          <p:nvPr>
            <p:custDataLst>
              <p:tags r:id="rId8"/>
            </p:custDataLst>
          </p:nvPr>
        </p:nvSpPr>
        <p:spPr>
          <a:xfrm flipV="1">
            <a:off x="-1" y="1604797"/>
            <a:ext cx="3695735" cy="3865204"/>
          </a:xfrm>
          <a:custGeom>
            <a:avLst/>
            <a:gdLst>
              <a:gd name="connsiteX0" fmla="*/ 0 w 970147"/>
              <a:gd name="connsiteY0" fmla="*/ 0 h 2686024"/>
              <a:gd name="connsiteX1" fmla="*/ 654756 w 970147"/>
              <a:gd name="connsiteY1" fmla="*/ 0 h 2686024"/>
              <a:gd name="connsiteX2" fmla="*/ 970147 w 970147"/>
              <a:gd name="connsiteY2" fmla="*/ 2686024 h 2686024"/>
              <a:gd name="connsiteX3" fmla="*/ 0 w 970147"/>
              <a:gd name="connsiteY3" fmla="*/ 2686024 h 2686024"/>
              <a:gd name="connsiteX4" fmla="*/ 0 w 970147"/>
              <a:gd name="connsiteY4" fmla="*/ 0 h 2686024"/>
              <a:gd name="connsiteX0" fmla="*/ 0 w 970147"/>
              <a:gd name="connsiteY0" fmla="*/ 0 h 2686024"/>
              <a:gd name="connsiteX1" fmla="*/ 724449 w 970147"/>
              <a:gd name="connsiteY1" fmla="*/ 0 h 2686024"/>
              <a:gd name="connsiteX2" fmla="*/ 970147 w 970147"/>
              <a:gd name="connsiteY2" fmla="*/ 2686024 h 2686024"/>
              <a:gd name="connsiteX3" fmla="*/ 0 w 970147"/>
              <a:gd name="connsiteY3" fmla="*/ 2686024 h 2686024"/>
              <a:gd name="connsiteX4" fmla="*/ 0 w 970147"/>
              <a:gd name="connsiteY4" fmla="*/ 0 h 2686024"/>
              <a:gd name="connsiteX0" fmla="*/ 0 w 970147"/>
              <a:gd name="connsiteY0" fmla="*/ 0 h 2686024"/>
              <a:gd name="connsiteX1" fmla="*/ 755214 w 970147"/>
              <a:gd name="connsiteY1" fmla="*/ 0 h 2686024"/>
              <a:gd name="connsiteX2" fmla="*/ 970147 w 970147"/>
              <a:gd name="connsiteY2" fmla="*/ 2686024 h 2686024"/>
              <a:gd name="connsiteX3" fmla="*/ 0 w 970147"/>
              <a:gd name="connsiteY3" fmla="*/ 2686024 h 2686024"/>
              <a:gd name="connsiteX4" fmla="*/ 0 w 970147"/>
              <a:gd name="connsiteY4" fmla="*/ 0 h 2686024"/>
              <a:gd name="connsiteX0" fmla="*/ 0 w 970147"/>
              <a:gd name="connsiteY0" fmla="*/ 9875 h 2695899"/>
              <a:gd name="connsiteX1" fmla="*/ 715208 w 970147"/>
              <a:gd name="connsiteY1" fmla="*/ 0 h 2695899"/>
              <a:gd name="connsiteX2" fmla="*/ 970147 w 970147"/>
              <a:gd name="connsiteY2" fmla="*/ 2695899 h 2695899"/>
              <a:gd name="connsiteX3" fmla="*/ 0 w 970147"/>
              <a:gd name="connsiteY3" fmla="*/ 2695899 h 2695899"/>
              <a:gd name="connsiteX4" fmla="*/ 0 w 970147"/>
              <a:gd name="connsiteY4" fmla="*/ 9875 h 2695899"/>
              <a:gd name="connsiteX0" fmla="*/ 0 w 970147"/>
              <a:gd name="connsiteY0" fmla="*/ 0 h 2686024"/>
              <a:gd name="connsiteX1" fmla="*/ 741878 w 970147"/>
              <a:gd name="connsiteY1" fmla="*/ 1892 h 2686024"/>
              <a:gd name="connsiteX2" fmla="*/ 970147 w 970147"/>
              <a:gd name="connsiteY2" fmla="*/ 2686024 h 2686024"/>
              <a:gd name="connsiteX3" fmla="*/ 0 w 970147"/>
              <a:gd name="connsiteY3" fmla="*/ 2686024 h 2686024"/>
              <a:gd name="connsiteX4" fmla="*/ 0 w 970147"/>
              <a:gd name="connsiteY4" fmla="*/ 0 h 2686024"/>
              <a:gd name="connsiteX0" fmla="*/ 0 w 970147"/>
              <a:gd name="connsiteY0" fmla="*/ 0 h 2686024"/>
              <a:gd name="connsiteX1" fmla="*/ 750768 w 970147"/>
              <a:gd name="connsiteY1" fmla="*/ 1892 h 2686024"/>
              <a:gd name="connsiteX2" fmla="*/ 970147 w 970147"/>
              <a:gd name="connsiteY2" fmla="*/ 2686024 h 2686024"/>
              <a:gd name="connsiteX3" fmla="*/ 0 w 970147"/>
              <a:gd name="connsiteY3" fmla="*/ 2686024 h 2686024"/>
              <a:gd name="connsiteX4" fmla="*/ 0 w 970147"/>
              <a:gd name="connsiteY4" fmla="*/ 0 h 2686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0147" h="2686024">
                <a:moveTo>
                  <a:pt x="0" y="0"/>
                </a:moveTo>
                <a:lnTo>
                  <a:pt x="750768" y="1892"/>
                </a:lnTo>
                <a:lnTo>
                  <a:pt x="970147" y="2686024"/>
                </a:lnTo>
                <a:lnTo>
                  <a:pt x="0" y="2686024"/>
                </a:lnTo>
                <a:lnTo>
                  <a:pt x="0" y="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0" name="PA_文本框 9"/>
          <p:cNvSpPr txBox="1"/>
          <p:nvPr>
            <p:custDataLst>
              <p:tags r:id="rId9"/>
            </p:custDataLst>
          </p:nvPr>
        </p:nvSpPr>
        <p:spPr>
          <a:xfrm>
            <a:off x="339931" y="3165659"/>
            <a:ext cx="2513148" cy="932563"/>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cs typeface="+mn-ea"/>
                <a:sym typeface="+mn-lt"/>
              </a:rPr>
              <a:t>您的内容打在这里，或者通过复制您的文本后，在此框中选择粘贴，并选择只保留文字。</a:t>
            </a:r>
          </a:p>
        </p:txBody>
      </p:sp>
      <p:sp>
        <p:nvSpPr>
          <p:cNvPr id="11" name="PA_矩形 10"/>
          <p:cNvSpPr/>
          <p:nvPr>
            <p:custDataLst>
              <p:tags r:id="rId10"/>
            </p:custDataLst>
          </p:nvPr>
        </p:nvSpPr>
        <p:spPr>
          <a:xfrm>
            <a:off x="734731" y="2813051"/>
            <a:ext cx="1723549"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cs typeface="+mn-ea"/>
                <a:sym typeface="+mn-lt"/>
              </a:rPr>
              <a:t>此处添加标题</a:t>
            </a:r>
          </a:p>
        </p:txBody>
      </p:sp>
      <p:pic>
        <p:nvPicPr>
          <p:cNvPr id="6" name="图片占位符 5" descr="图片包含 室内, 建筑物, 大型&#10;&#10;已生成高可信度的说明"/>
          <p:cNvPicPr>
            <a:picLocks noGrp="1" noChangeAspect="1"/>
          </p:cNvPicPr>
          <p:nvPr>
            <p:ph type="pic" sz="quarter" idx="13"/>
          </p:nvPr>
        </p:nvPicPr>
        <p:blipFill>
          <a:blip r:embed="rId23" cstate="email">
            <a:extLst>
              <a:ext uri="{28A0092B-C50C-407E-A947-70E740481C1C}">
                <a14:useLocalDpi xmlns:a14="http://schemas.microsoft.com/office/drawing/2010/main"/>
              </a:ext>
            </a:extLst>
          </a:blip>
          <a:srcRect/>
          <a:stretch>
            <a:fillRect/>
          </a:stretch>
        </p:blipFill>
        <p:spPr/>
      </p:pic>
      <p:pic>
        <p:nvPicPr>
          <p:cNvPr id="8" name="图片占位符 7" descr="图片包含 户外, 天空, 放飞, 运输&#10;&#10;已生成极高可信度的说明"/>
          <p:cNvPicPr>
            <a:picLocks noGrp="1" noChangeAspect="1"/>
          </p:cNvPicPr>
          <p:nvPr>
            <p:ph type="pic" sz="quarter" idx="14"/>
          </p:nvPr>
        </p:nvPicPr>
        <p:blipFill>
          <a:blip r:embed="rId24" cstate="email">
            <a:extLst>
              <a:ext uri="{28A0092B-C50C-407E-A947-70E740481C1C}">
                <a14:useLocalDpi xmlns:a14="http://schemas.microsoft.com/office/drawing/2010/main"/>
              </a:ext>
            </a:extLst>
          </a:blip>
          <a:srcRect/>
          <a:stretch>
            <a:fillRect/>
          </a:stretch>
        </p:blipFill>
        <p:spPr/>
      </p:pic>
      <p:pic>
        <p:nvPicPr>
          <p:cNvPr id="14" name="图片占位符 13" descr="图片包含 平面, 天空, 户外, 地面&#10;&#10;已生成极高可信度的说明"/>
          <p:cNvPicPr>
            <a:picLocks noGrp="1" noChangeAspect="1"/>
          </p:cNvPicPr>
          <p:nvPr>
            <p:ph type="pic" sz="quarter" idx="15"/>
          </p:nvPr>
        </p:nvPicPr>
        <p:blipFill>
          <a:blip r:embed="rId25" cstate="email">
            <a:extLst>
              <a:ext uri="{28A0092B-C50C-407E-A947-70E740481C1C}">
                <a14:useLocalDpi xmlns:a14="http://schemas.microsoft.com/office/drawing/2010/main"/>
              </a:ext>
            </a:extLst>
          </a:blip>
          <a:srcRect/>
          <a:stretch>
            <a:fillRect/>
          </a:stretch>
        </p:blipFill>
        <p:spPr/>
      </p:pic>
      <p:pic>
        <p:nvPicPr>
          <p:cNvPr id="25" name="图片占位符 24" descr="图片包含 驾驶舱, 室内&#10;&#10;已生成高可信度的说明"/>
          <p:cNvPicPr>
            <a:picLocks noGrp="1" noChangeAspect="1"/>
          </p:cNvPicPr>
          <p:nvPr>
            <p:ph type="pic" sz="quarter" idx="16"/>
          </p:nvPr>
        </p:nvPicPr>
        <p:blipFill>
          <a:blip r:embed="rId26" cstate="email">
            <a:extLst>
              <a:ext uri="{28A0092B-C50C-407E-A947-70E740481C1C}">
                <a14:useLocalDpi xmlns:a14="http://schemas.microsoft.com/office/drawing/2010/main"/>
              </a:ext>
            </a:extLst>
          </a:blip>
          <a:srcRect/>
          <a:stretch>
            <a:fillRect/>
          </a:stretch>
        </p:blipFill>
        <p:spPr/>
      </p:pic>
      <p:sp>
        <p:nvSpPr>
          <p:cNvPr id="16" name="Text Placeholder 1"/>
          <p:cNvSpPr txBox="1">
            <a:spLocks/>
          </p:cNvSpPr>
          <p:nvPr>
            <p:custDataLst>
              <p:tags r:id="rId11"/>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18" name="Text Placeholder 2"/>
          <p:cNvSpPr txBox="1">
            <a:spLocks/>
          </p:cNvSpPr>
          <p:nvPr>
            <p:custDataLst>
              <p:tags r:id="rId12"/>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2859334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2" presetClass="entr" presetSubtype="2" decel="100000" fill="hold" nodeType="withEffect">
                                  <p:stCondLst>
                                    <p:cond delay="30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750" fill="hold"/>
                                        <p:tgtEl>
                                          <p:spTgt spid="13"/>
                                        </p:tgtEl>
                                        <p:attrNameLst>
                                          <p:attrName>ppt_x</p:attrName>
                                        </p:attrNameLst>
                                      </p:cBhvr>
                                      <p:tavLst>
                                        <p:tav tm="0">
                                          <p:val>
                                            <p:strVal val="1+#ppt_w/2"/>
                                          </p:val>
                                        </p:tav>
                                        <p:tav tm="100000">
                                          <p:val>
                                            <p:strVal val="#ppt_x"/>
                                          </p:val>
                                        </p:tav>
                                      </p:tavLst>
                                    </p:anim>
                                    <p:anim calcmode="lin" valueType="num">
                                      <p:cBhvr additive="base">
                                        <p:cTn id="14" dur="750" fill="hold"/>
                                        <p:tgtEl>
                                          <p:spTgt spid="13"/>
                                        </p:tgtEl>
                                        <p:attrNameLst>
                                          <p:attrName>ppt_y</p:attrName>
                                        </p:attrNameLst>
                                      </p:cBhvr>
                                      <p:tavLst>
                                        <p:tav tm="0">
                                          <p:val>
                                            <p:strVal val="#ppt_y"/>
                                          </p:val>
                                        </p:tav>
                                        <p:tav tm="100000">
                                          <p:val>
                                            <p:strVal val="#ppt_y"/>
                                          </p:val>
                                        </p:tav>
                                      </p:tavLst>
                                    </p:anim>
                                  </p:childTnLst>
                                </p:cTn>
                              </p:par>
                              <p:par>
                                <p:cTn id="15" presetID="2" presetClass="entr" presetSubtype="2" decel="100000" fill="hold" nodeType="withEffect">
                                  <p:stCondLst>
                                    <p:cond delay="70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750" fill="hold"/>
                                        <p:tgtEl>
                                          <p:spTgt spid="15"/>
                                        </p:tgtEl>
                                        <p:attrNameLst>
                                          <p:attrName>ppt_x</p:attrName>
                                        </p:attrNameLst>
                                      </p:cBhvr>
                                      <p:tavLst>
                                        <p:tav tm="0">
                                          <p:val>
                                            <p:strVal val="1+#ppt_w/2"/>
                                          </p:val>
                                        </p:tav>
                                        <p:tav tm="100000">
                                          <p:val>
                                            <p:strVal val="#ppt_x"/>
                                          </p:val>
                                        </p:tav>
                                      </p:tavLst>
                                    </p:anim>
                                    <p:anim calcmode="lin" valueType="num">
                                      <p:cBhvr additive="base">
                                        <p:cTn id="18" dur="750" fill="hold"/>
                                        <p:tgtEl>
                                          <p:spTgt spid="15"/>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110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750" fill="hold"/>
                                        <p:tgtEl>
                                          <p:spTgt spid="17"/>
                                        </p:tgtEl>
                                        <p:attrNameLst>
                                          <p:attrName>ppt_x</p:attrName>
                                        </p:attrNameLst>
                                      </p:cBhvr>
                                      <p:tavLst>
                                        <p:tav tm="0">
                                          <p:val>
                                            <p:strVal val="1+#ppt_w/2"/>
                                          </p:val>
                                        </p:tav>
                                        <p:tav tm="100000">
                                          <p:val>
                                            <p:strVal val="#ppt_x"/>
                                          </p:val>
                                        </p:tav>
                                      </p:tavLst>
                                    </p:anim>
                                    <p:anim calcmode="lin" valueType="num">
                                      <p:cBhvr additive="base">
                                        <p:cTn id="22" dur="750" fill="hold"/>
                                        <p:tgtEl>
                                          <p:spTgt spid="17"/>
                                        </p:tgtEl>
                                        <p:attrNameLst>
                                          <p:attrName>ppt_y</p:attrName>
                                        </p:attrNameLst>
                                      </p:cBhvr>
                                      <p:tavLst>
                                        <p:tav tm="0">
                                          <p:val>
                                            <p:strVal val="#ppt_y"/>
                                          </p:val>
                                        </p:tav>
                                        <p:tav tm="100000">
                                          <p:val>
                                            <p:strVal val="#ppt_y"/>
                                          </p:val>
                                        </p:tav>
                                      </p:tavLst>
                                    </p:anim>
                                  </p:childTnLst>
                                </p:cTn>
                              </p:par>
                              <p:par>
                                <p:cTn id="23" presetID="2" presetClass="entr" presetSubtype="2" decel="100000" fill="hold" nodeType="withEffect">
                                  <p:stCondLst>
                                    <p:cond delay="150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750" fill="hold"/>
                                        <p:tgtEl>
                                          <p:spTgt spid="19"/>
                                        </p:tgtEl>
                                        <p:attrNameLst>
                                          <p:attrName>ppt_x</p:attrName>
                                        </p:attrNameLst>
                                      </p:cBhvr>
                                      <p:tavLst>
                                        <p:tav tm="0">
                                          <p:val>
                                            <p:strVal val="1+#ppt_w/2"/>
                                          </p:val>
                                        </p:tav>
                                        <p:tav tm="100000">
                                          <p:val>
                                            <p:strVal val="#ppt_x"/>
                                          </p:val>
                                        </p:tav>
                                      </p:tavLst>
                                    </p:anim>
                                    <p:anim calcmode="lin" valueType="num">
                                      <p:cBhvr additive="base">
                                        <p:cTn id="26" dur="750" fill="hold"/>
                                        <p:tgtEl>
                                          <p:spTgt spid="19"/>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200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750" fill="hold"/>
                                        <p:tgtEl>
                                          <p:spTgt spid="4"/>
                                        </p:tgtEl>
                                        <p:attrNameLst>
                                          <p:attrName>ppt_x</p:attrName>
                                        </p:attrNameLst>
                                      </p:cBhvr>
                                      <p:tavLst>
                                        <p:tav tm="0">
                                          <p:val>
                                            <p:strVal val="#ppt_x"/>
                                          </p:val>
                                        </p:tav>
                                        <p:tav tm="100000">
                                          <p:val>
                                            <p:strVal val="#ppt_x"/>
                                          </p:val>
                                        </p:tav>
                                      </p:tavLst>
                                    </p:anim>
                                    <p:anim calcmode="lin" valueType="num">
                                      <p:cBhvr additive="base">
                                        <p:cTn id="30" dur="750" fill="hold"/>
                                        <p:tgtEl>
                                          <p:spTgt spid="4"/>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225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750" fill="hold"/>
                                        <p:tgtEl>
                                          <p:spTgt spid="5"/>
                                        </p:tgtEl>
                                        <p:attrNameLst>
                                          <p:attrName>ppt_x</p:attrName>
                                        </p:attrNameLst>
                                      </p:cBhvr>
                                      <p:tavLst>
                                        <p:tav tm="0">
                                          <p:val>
                                            <p:strVal val="#ppt_x"/>
                                          </p:val>
                                        </p:tav>
                                        <p:tav tm="100000">
                                          <p:val>
                                            <p:strVal val="#ppt_x"/>
                                          </p:val>
                                        </p:tav>
                                      </p:tavLst>
                                    </p:anim>
                                    <p:anim calcmode="lin" valueType="num">
                                      <p:cBhvr additive="base">
                                        <p:cTn id="34" dur="750" fill="hold"/>
                                        <p:tgtEl>
                                          <p:spTgt spid="5"/>
                                        </p:tgtEl>
                                        <p:attrNameLst>
                                          <p:attrName>ppt_y</p:attrName>
                                        </p:attrNameLst>
                                      </p:cBhvr>
                                      <p:tavLst>
                                        <p:tav tm="0">
                                          <p:val>
                                            <p:strVal val="1+#ppt_h/2"/>
                                          </p:val>
                                        </p:tav>
                                        <p:tav tm="100000">
                                          <p:val>
                                            <p:strVal val="#ppt_y"/>
                                          </p:val>
                                        </p:tav>
                                      </p:tavLst>
                                    </p:anim>
                                  </p:childTnLst>
                                </p:cTn>
                              </p:par>
                              <p:par>
                                <p:cTn id="35" presetID="53" presetClass="entr" presetSubtype="16" fill="hold" grpId="0" nodeType="withEffect">
                                  <p:stCondLst>
                                    <p:cond delay="3000"/>
                                  </p:stCondLst>
                                  <p:iterate type="lt">
                                    <p:tmPct val="10000"/>
                                  </p:iterate>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22" presetClass="entr" presetSubtype="1" fill="hold" grpId="0" nodeType="withEffect">
                                  <p:stCondLst>
                                    <p:cond delay="3000"/>
                                  </p:stCondLst>
                                  <p:childTnLst>
                                    <p:set>
                                      <p:cBhvr>
                                        <p:cTn id="41" dur="1" fill="hold">
                                          <p:stCondLst>
                                            <p:cond delay="0"/>
                                          </p:stCondLst>
                                        </p:cTn>
                                        <p:tgtEl>
                                          <p:spTgt spid="10"/>
                                        </p:tgtEl>
                                        <p:attrNameLst>
                                          <p:attrName>style.visibility</p:attrName>
                                        </p:attrNameLst>
                                      </p:cBhvr>
                                      <p:to>
                                        <p:strVal val="visible"/>
                                      </p:to>
                                    </p:set>
                                    <p:animEffect transition="in" filter="wipe(up)">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9" grpId="0" animBg="1"/>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051" y="2082429"/>
            <a:ext cx="7418532" cy="3650827"/>
            <a:chOff x="776287" y="706437"/>
            <a:chExt cx="7658101" cy="3768726"/>
          </a:xfrm>
          <a:solidFill>
            <a:srgbClr val="00B0F0">
              <a:alpha val="98000"/>
            </a:srgbClr>
          </a:solidFill>
        </p:grpSpPr>
        <p:sp>
          <p:nvSpPr>
            <p:cNvPr id="3" name="Freeform 10"/>
            <p:cNvSpPr>
              <a:spLocks/>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4" name="Freeform 11"/>
            <p:cNvSpPr>
              <a:spLocks/>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5" name="Freeform 12"/>
            <p:cNvSpPr>
              <a:spLocks/>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6" name="Freeform 13"/>
            <p:cNvSpPr>
              <a:spLocks/>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7" name="Freeform 14"/>
            <p:cNvSpPr>
              <a:spLocks/>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8" name="Freeform 15"/>
            <p:cNvSpPr>
              <a:spLocks/>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9" name="Freeform 16"/>
            <p:cNvSpPr>
              <a:spLocks/>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0" name="Freeform 17"/>
            <p:cNvSpPr>
              <a:spLocks/>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1" name="Freeform 18"/>
            <p:cNvSpPr>
              <a:spLocks/>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2" name="Freeform 19"/>
            <p:cNvSpPr>
              <a:spLocks/>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3" name="Freeform 20"/>
            <p:cNvSpPr>
              <a:spLocks/>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4" name="Freeform 21"/>
            <p:cNvSpPr>
              <a:spLocks/>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5" name="Freeform 22"/>
            <p:cNvSpPr>
              <a:spLocks/>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6" name="Freeform 23"/>
            <p:cNvSpPr>
              <a:spLocks/>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7" name="Freeform 24"/>
            <p:cNvSpPr>
              <a:spLocks/>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8" name="Freeform 25"/>
            <p:cNvSpPr>
              <a:spLocks/>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9" name="Freeform 26"/>
            <p:cNvSpPr>
              <a:spLocks/>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20" name="Freeform 27"/>
            <p:cNvSpPr>
              <a:spLocks/>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21" name="Freeform 28"/>
            <p:cNvSpPr>
              <a:spLocks/>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22" name="Freeform 29"/>
            <p:cNvSpPr>
              <a:spLocks/>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23" name="Freeform 30"/>
            <p:cNvSpPr>
              <a:spLocks/>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24" name="Freeform 31"/>
            <p:cNvSpPr>
              <a:spLocks/>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25" name="Freeform 32"/>
            <p:cNvSpPr>
              <a:spLocks/>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26" name="Freeform 33"/>
            <p:cNvSpPr>
              <a:spLocks/>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27" name="Freeform 34"/>
            <p:cNvSpPr>
              <a:spLocks/>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28" name="Freeform 35"/>
            <p:cNvSpPr>
              <a:spLocks/>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29" name="Freeform 36"/>
            <p:cNvSpPr>
              <a:spLocks/>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30" name="Freeform 37"/>
            <p:cNvSpPr>
              <a:spLocks/>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31" name="Freeform 38"/>
            <p:cNvSpPr>
              <a:spLocks/>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32" name="Freeform 39"/>
            <p:cNvSpPr>
              <a:spLocks/>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33" name="Freeform 40"/>
            <p:cNvSpPr>
              <a:spLocks/>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34" name="Freeform 41"/>
            <p:cNvSpPr>
              <a:spLocks/>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35" name="Freeform 42"/>
            <p:cNvSpPr>
              <a:spLocks/>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36" name="Freeform 43"/>
            <p:cNvSpPr>
              <a:spLocks/>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37" name="Freeform 44"/>
            <p:cNvSpPr>
              <a:spLocks/>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38" name="Freeform 45"/>
            <p:cNvSpPr>
              <a:spLocks/>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39" name="Freeform 46"/>
            <p:cNvSpPr>
              <a:spLocks/>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40" name="Freeform 47"/>
            <p:cNvSpPr>
              <a:spLocks/>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41" name="Freeform 48"/>
            <p:cNvSpPr>
              <a:spLocks/>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42" name="Freeform 49"/>
            <p:cNvSpPr>
              <a:spLocks/>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43" name="Freeform 50"/>
            <p:cNvSpPr>
              <a:spLocks/>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44" name="Freeform 51"/>
            <p:cNvSpPr>
              <a:spLocks/>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45" name="Freeform 52"/>
            <p:cNvSpPr>
              <a:spLocks/>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46" name="Freeform 53"/>
            <p:cNvSpPr>
              <a:spLocks/>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47" name="Freeform 54"/>
            <p:cNvSpPr>
              <a:spLocks/>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48" name="Freeform 55"/>
            <p:cNvSpPr>
              <a:spLocks/>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49" name="Freeform 56"/>
            <p:cNvSpPr>
              <a:spLocks/>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50" name="Freeform 57"/>
            <p:cNvSpPr>
              <a:spLocks/>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51" name="Freeform 58"/>
            <p:cNvSpPr>
              <a:spLocks/>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52" name="Freeform 59"/>
            <p:cNvSpPr>
              <a:spLocks/>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53" name="Freeform 60"/>
            <p:cNvSpPr>
              <a:spLocks/>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54" name="Freeform 61"/>
            <p:cNvSpPr>
              <a:spLocks/>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55" name="Freeform 62"/>
            <p:cNvSpPr>
              <a:spLocks/>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56" name="Freeform 63"/>
            <p:cNvSpPr>
              <a:spLocks/>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57" name="Freeform 64"/>
            <p:cNvSpPr>
              <a:spLocks/>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58" name="Freeform 65"/>
            <p:cNvSpPr>
              <a:spLocks/>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59" name="Freeform 66"/>
            <p:cNvSpPr>
              <a:spLocks/>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60" name="Freeform 67"/>
            <p:cNvSpPr>
              <a:spLocks/>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61" name="Rectangle 68"/>
            <p:cNvSpPr>
              <a:spLocks noChangeArrowheads="1"/>
            </p:cNvSpPr>
            <p:nvPr/>
          </p:nvSpPr>
          <p:spPr bwMode="auto">
            <a:xfrm>
              <a:off x="6961187" y="2870200"/>
              <a:ext cx="19050" cy="11113"/>
            </a:xfrm>
            <a:prstGeom prst="rect">
              <a:avLst/>
            </a:prstGeom>
            <a:solidFill>
              <a:schemeClr val="accent1"/>
            </a:solidFill>
            <a:ln>
              <a:noFill/>
            </a:ln>
            <a:effectLst/>
            <a:extLst/>
          </p:spPr>
          <p:txBody>
            <a:bodyPr/>
            <a:lstStyle/>
            <a:p>
              <a:pPr defTabSz="1228435">
                <a:defRPr/>
              </a:pPr>
              <a:endParaRPr lang="zh-CN" altLang="en-US" sz="2400">
                <a:cs typeface="+mn-ea"/>
                <a:sym typeface="+mn-lt"/>
              </a:endParaRPr>
            </a:p>
          </p:txBody>
        </p:sp>
        <p:sp>
          <p:nvSpPr>
            <p:cNvPr id="62" name="Freeform 69"/>
            <p:cNvSpPr>
              <a:spLocks/>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63" name="Freeform 70"/>
            <p:cNvSpPr>
              <a:spLocks/>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64" name="Freeform 71"/>
            <p:cNvSpPr>
              <a:spLocks/>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65" name="Freeform 72"/>
            <p:cNvSpPr>
              <a:spLocks/>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66" name="Freeform 73"/>
            <p:cNvSpPr>
              <a:spLocks/>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67" name="Freeform 74"/>
            <p:cNvSpPr>
              <a:spLocks/>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68" name="Freeform 75"/>
            <p:cNvSpPr>
              <a:spLocks/>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69" name="Freeform 76"/>
            <p:cNvSpPr>
              <a:spLocks/>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70" name="Freeform 77"/>
            <p:cNvSpPr>
              <a:spLocks/>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71" name="Freeform 78"/>
            <p:cNvSpPr>
              <a:spLocks/>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72" name="Freeform 79"/>
            <p:cNvSpPr>
              <a:spLocks/>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73" name="Freeform 80"/>
            <p:cNvSpPr>
              <a:spLocks/>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74" name="Freeform 81"/>
            <p:cNvSpPr>
              <a:spLocks/>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75" name="Freeform 82"/>
            <p:cNvSpPr>
              <a:spLocks/>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76" name="Freeform 83"/>
            <p:cNvSpPr>
              <a:spLocks/>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77" name="Freeform 84"/>
            <p:cNvSpPr>
              <a:spLocks/>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78" name="Freeform 85"/>
            <p:cNvSpPr>
              <a:spLocks/>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79" name="Freeform 86"/>
            <p:cNvSpPr>
              <a:spLocks/>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80" name="Freeform 87"/>
            <p:cNvSpPr>
              <a:spLocks/>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81" name="Freeform 88"/>
            <p:cNvSpPr>
              <a:spLocks/>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82" name="Freeform 89"/>
            <p:cNvSpPr>
              <a:spLocks/>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83" name="Freeform 90"/>
            <p:cNvSpPr>
              <a:spLocks/>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84" name="Freeform 91"/>
            <p:cNvSpPr>
              <a:spLocks noEditPoints="1"/>
            </p:cNvSpPr>
            <p:nvPr/>
          </p:nvSpPr>
          <p:spPr bwMode="auto">
            <a:xfrm>
              <a:off x="3990975" y="1009651"/>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85" name="Freeform 92"/>
            <p:cNvSpPr>
              <a:spLocks/>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86"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87" name="Freeform 94"/>
            <p:cNvSpPr>
              <a:spLocks/>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88"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89" name="Freeform 96"/>
            <p:cNvSpPr>
              <a:spLocks/>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90" name="Freeform 97"/>
            <p:cNvSpPr>
              <a:spLocks/>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91" name="Freeform 98"/>
            <p:cNvSpPr>
              <a:spLocks/>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92" name="Freeform 99"/>
            <p:cNvSpPr>
              <a:spLocks/>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93" name="Freeform 100"/>
            <p:cNvSpPr>
              <a:spLocks/>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94" name="Freeform 101"/>
            <p:cNvSpPr>
              <a:spLocks/>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95" name="Freeform 102"/>
            <p:cNvSpPr>
              <a:spLocks/>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96" name="Freeform 103"/>
            <p:cNvSpPr>
              <a:spLocks/>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97" name="Freeform 104"/>
            <p:cNvSpPr>
              <a:spLocks/>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98" name="Freeform 105"/>
            <p:cNvSpPr>
              <a:spLocks/>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99" name="Freeform 106"/>
            <p:cNvSpPr>
              <a:spLocks/>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00" name="Freeform 107"/>
            <p:cNvSpPr>
              <a:spLocks/>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01" name="Freeform 108"/>
            <p:cNvSpPr>
              <a:spLocks/>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02" name="Freeform 109"/>
            <p:cNvSpPr>
              <a:spLocks/>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03" name="Freeform 110"/>
            <p:cNvSpPr>
              <a:spLocks/>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04" name="Freeform 111"/>
            <p:cNvSpPr>
              <a:spLocks/>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05" name="Freeform 112"/>
            <p:cNvSpPr>
              <a:spLocks/>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06" name="Freeform 113"/>
            <p:cNvSpPr>
              <a:spLocks/>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07" name="Freeform 114"/>
            <p:cNvSpPr>
              <a:spLocks/>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08" name="Freeform 115"/>
            <p:cNvSpPr>
              <a:spLocks/>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sp>
          <p:nvSpPr>
            <p:cNvPr id="109" name="Freeform 116"/>
            <p:cNvSpPr>
              <a:spLocks/>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solidFill>
              <a:schemeClr val="accent1"/>
            </a:solidFill>
            <a:ln>
              <a:noFill/>
            </a:ln>
            <a:effectLst/>
            <a:extLst/>
          </p:spPr>
          <p:txBody>
            <a:bodyPr/>
            <a:lstStyle/>
            <a:p>
              <a:pPr defTabSz="1228435">
                <a:defRPr/>
              </a:pPr>
              <a:endParaRPr lang="zh-CN" altLang="en-US" sz="2400">
                <a:cs typeface="+mn-ea"/>
                <a:sym typeface="+mn-lt"/>
              </a:endParaRPr>
            </a:p>
          </p:txBody>
        </p:sp>
      </p:grpSp>
      <p:sp>
        <p:nvSpPr>
          <p:cNvPr id="110" name="流程图: 联系 8"/>
          <p:cNvSpPr/>
          <p:nvPr/>
        </p:nvSpPr>
        <p:spPr>
          <a:xfrm>
            <a:off x="6551551" y="4098768"/>
            <a:ext cx="635000" cy="94403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3"/>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28435">
              <a:defRPr/>
            </a:pPr>
            <a:endParaRPr lang="zh-CN" altLang="en-US">
              <a:cs typeface="+mn-ea"/>
              <a:sym typeface="+mn-lt"/>
            </a:endParaRPr>
          </a:p>
        </p:txBody>
      </p:sp>
      <p:sp>
        <p:nvSpPr>
          <p:cNvPr id="111" name="流程图: 联系 8"/>
          <p:cNvSpPr/>
          <p:nvPr/>
        </p:nvSpPr>
        <p:spPr>
          <a:xfrm>
            <a:off x="4710379" y="2307054"/>
            <a:ext cx="635000" cy="94403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2"/>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28435">
              <a:defRPr/>
            </a:pPr>
            <a:endParaRPr lang="zh-CN" altLang="en-US">
              <a:cs typeface="+mn-ea"/>
              <a:sym typeface="+mn-lt"/>
            </a:endParaRPr>
          </a:p>
        </p:txBody>
      </p:sp>
      <p:sp>
        <p:nvSpPr>
          <p:cNvPr id="112" name="流程图: 联系 8"/>
          <p:cNvSpPr/>
          <p:nvPr/>
        </p:nvSpPr>
        <p:spPr>
          <a:xfrm>
            <a:off x="1276817" y="1855101"/>
            <a:ext cx="635000" cy="94403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1"/>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28435">
              <a:defRPr/>
            </a:pPr>
            <a:endParaRPr lang="zh-CN" altLang="en-US" dirty="0">
              <a:cs typeface="+mn-ea"/>
              <a:sym typeface="+mn-lt"/>
            </a:endParaRPr>
          </a:p>
        </p:txBody>
      </p:sp>
      <p:sp>
        <p:nvSpPr>
          <p:cNvPr id="113" name="矩形 112"/>
          <p:cNvSpPr/>
          <p:nvPr/>
        </p:nvSpPr>
        <p:spPr>
          <a:xfrm>
            <a:off x="8124395" y="1796819"/>
            <a:ext cx="1856598" cy="379656"/>
          </a:xfrm>
          <a:prstGeom prst="rect">
            <a:avLst/>
          </a:prstGeom>
        </p:spPr>
        <p:txBody>
          <a:bodyPr wrap="none">
            <a:spAutoFit/>
          </a:bodyPr>
          <a:lstStyle/>
          <a:p>
            <a:r>
              <a:rPr lang="zh-CN" altLang="en-US" sz="1867" b="1" dirty="0">
                <a:solidFill>
                  <a:schemeClr val="tx1">
                    <a:lumMod val="75000"/>
                    <a:lumOff val="25000"/>
                  </a:schemeClr>
                </a:solidFill>
                <a:cs typeface="+mn-ea"/>
                <a:sym typeface="+mn-lt"/>
              </a:rPr>
              <a:t>单击添加标题一</a:t>
            </a:r>
          </a:p>
        </p:txBody>
      </p:sp>
      <p:sp>
        <p:nvSpPr>
          <p:cNvPr id="114" name="矩形 113"/>
          <p:cNvSpPr/>
          <p:nvPr/>
        </p:nvSpPr>
        <p:spPr>
          <a:xfrm>
            <a:off x="8176391" y="3110967"/>
            <a:ext cx="1856598" cy="379656"/>
          </a:xfrm>
          <a:prstGeom prst="rect">
            <a:avLst/>
          </a:prstGeom>
        </p:spPr>
        <p:txBody>
          <a:bodyPr wrap="none">
            <a:spAutoFit/>
          </a:bodyPr>
          <a:lstStyle/>
          <a:p>
            <a:r>
              <a:rPr lang="zh-CN" altLang="en-US" sz="1867" b="1" dirty="0">
                <a:solidFill>
                  <a:schemeClr val="tx1">
                    <a:lumMod val="75000"/>
                    <a:lumOff val="25000"/>
                  </a:schemeClr>
                </a:solidFill>
                <a:cs typeface="+mn-ea"/>
                <a:sym typeface="+mn-lt"/>
              </a:rPr>
              <a:t>单击添加标题二</a:t>
            </a:r>
          </a:p>
        </p:txBody>
      </p:sp>
      <p:sp>
        <p:nvSpPr>
          <p:cNvPr id="115" name="矩形 114"/>
          <p:cNvSpPr/>
          <p:nvPr/>
        </p:nvSpPr>
        <p:spPr>
          <a:xfrm>
            <a:off x="8238944" y="4466045"/>
            <a:ext cx="1856598" cy="379656"/>
          </a:xfrm>
          <a:prstGeom prst="rect">
            <a:avLst/>
          </a:prstGeom>
        </p:spPr>
        <p:txBody>
          <a:bodyPr wrap="none">
            <a:spAutoFit/>
          </a:bodyPr>
          <a:lstStyle/>
          <a:p>
            <a:r>
              <a:rPr lang="zh-CN" altLang="en-US" sz="1867" b="1" dirty="0">
                <a:solidFill>
                  <a:schemeClr val="tx1">
                    <a:lumMod val="75000"/>
                    <a:lumOff val="25000"/>
                  </a:schemeClr>
                </a:solidFill>
                <a:cs typeface="+mn-ea"/>
                <a:sym typeface="+mn-lt"/>
              </a:rPr>
              <a:t>单击添加标题三</a:t>
            </a:r>
          </a:p>
        </p:txBody>
      </p:sp>
      <p:cxnSp>
        <p:nvCxnSpPr>
          <p:cNvPr id="116" name="直接连接符 115"/>
          <p:cNvCxnSpPr/>
          <p:nvPr/>
        </p:nvCxnSpPr>
        <p:spPr>
          <a:xfrm>
            <a:off x="8200562" y="2282621"/>
            <a:ext cx="2609175"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17" name="直接连接符 116"/>
          <p:cNvCxnSpPr/>
          <p:nvPr/>
        </p:nvCxnSpPr>
        <p:spPr>
          <a:xfrm>
            <a:off x="8238569" y="3597897"/>
            <a:ext cx="2609175"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18" name="直接连接符 117"/>
          <p:cNvCxnSpPr/>
          <p:nvPr/>
        </p:nvCxnSpPr>
        <p:spPr>
          <a:xfrm>
            <a:off x="8307825" y="4952977"/>
            <a:ext cx="2609175"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119" name="TextBox 615"/>
          <p:cNvSpPr txBox="1"/>
          <p:nvPr/>
        </p:nvSpPr>
        <p:spPr>
          <a:xfrm>
            <a:off x="8112225" y="2298263"/>
            <a:ext cx="3339308" cy="543867"/>
          </a:xfrm>
          <a:prstGeom prst="rect">
            <a:avLst/>
          </a:prstGeom>
          <a:noFill/>
        </p:spPr>
        <p:txBody>
          <a:bodyPr wrap="square" rtlCol="0">
            <a:spAutoFit/>
          </a:bodyPr>
          <a:lstStyle/>
          <a:p>
            <a:r>
              <a:rPr lang="zh-CN" altLang="en-US" sz="1467" dirty="0">
                <a:solidFill>
                  <a:schemeClr val="tx1">
                    <a:lumMod val="75000"/>
                    <a:lumOff val="25000"/>
                  </a:schemeClr>
                </a:solidFill>
                <a:cs typeface="+mn-ea"/>
                <a:sym typeface="+mn-lt"/>
              </a:rPr>
              <a:t>点击输入简要文本内容，文字内容需概况精炼的说明该分项内容</a:t>
            </a:r>
            <a:endParaRPr lang="en-US" altLang="zh-CN" sz="1467" dirty="0">
              <a:solidFill>
                <a:schemeClr val="tx1">
                  <a:lumMod val="75000"/>
                  <a:lumOff val="25000"/>
                </a:schemeClr>
              </a:solidFill>
              <a:cs typeface="+mn-ea"/>
              <a:sym typeface="+mn-lt"/>
            </a:endParaRPr>
          </a:p>
        </p:txBody>
      </p:sp>
      <p:sp>
        <p:nvSpPr>
          <p:cNvPr id="120" name="TextBox 616"/>
          <p:cNvSpPr txBox="1"/>
          <p:nvPr/>
        </p:nvSpPr>
        <p:spPr>
          <a:xfrm>
            <a:off x="8162522" y="3612413"/>
            <a:ext cx="3310076" cy="584775"/>
          </a:xfrm>
          <a:prstGeom prst="rect">
            <a:avLst/>
          </a:prstGeom>
          <a:noFill/>
        </p:spPr>
        <p:txBody>
          <a:bodyPr wrap="square" rtlCol="0">
            <a:spAutoFit/>
          </a:bodyPr>
          <a:lstStyle/>
          <a:p>
            <a:r>
              <a:rPr lang="zh-CN" altLang="en-US" sz="1600" dirty="0">
                <a:solidFill>
                  <a:schemeClr val="tx1">
                    <a:lumMod val="75000"/>
                    <a:lumOff val="25000"/>
                  </a:schemeClr>
                </a:solidFill>
                <a:cs typeface="+mn-ea"/>
                <a:sym typeface="+mn-lt"/>
              </a:rPr>
              <a:t>点击输入简要文本内容，文字内容需概况精炼的说明该分项内容</a:t>
            </a:r>
            <a:endParaRPr lang="en-US" altLang="zh-CN" sz="1600" dirty="0">
              <a:solidFill>
                <a:schemeClr val="tx1">
                  <a:lumMod val="75000"/>
                  <a:lumOff val="25000"/>
                </a:schemeClr>
              </a:solidFill>
              <a:cs typeface="+mn-ea"/>
              <a:sym typeface="+mn-lt"/>
            </a:endParaRPr>
          </a:p>
        </p:txBody>
      </p:sp>
      <p:sp>
        <p:nvSpPr>
          <p:cNvPr id="121" name="TextBox 617"/>
          <p:cNvSpPr txBox="1"/>
          <p:nvPr/>
        </p:nvSpPr>
        <p:spPr>
          <a:xfrm>
            <a:off x="8226205" y="4967493"/>
            <a:ext cx="3342403" cy="584775"/>
          </a:xfrm>
          <a:prstGeom prst="rect">
            <a:avLst/>
          </a:prstGeom>
          <a:noFill/>
        </p:spPr>
        <p:txBody>
          <a:bodyPr wrap="square" rtlCol="0">
            <a:spAutoFit/>
          </a:bodyPr>
          <a:lstStyle/>
          <a:p>
            <a:r>
              <a:rPr lang="zh-CN" altLang="en-US" sz="1600" dirty="0">
                <a:solidFill>
                  <a:schemeClr val="tx1">
                    <a:lumMod val="75000"/>
                    <a:lumOff val="25000"/>
                  </a:schemeClr>
                </a:solidFill>
                <a:cs typeface="+mn-ea"/>
                <a:sym typeface="+mn-lt"/>
              </a:rPr>
              <a:t>点击输入简要文本内容，文字内容需概况精炼的说明该分项内容</a:t>
            </a:r>
            <a:endParaRPr lang="en-US" altLang="zh-CN" sz="1600" dirty="0">
              <a:solidFill>
                <a:schemeClr val="tx1">
                  <a:lumMod val="75000"/>
                  <a:lumOff val="25000"/>
                </a:schemeClr>
              </a:solidFill>
              <a:cs typeface="+mn-ea"/>
              <a:sym typeface="+mn-lt"/>
            </a:endParaRPr>
          </a:p>
        </p:txBody>
      </p:sp>
      <p:sp>
        <p:nvSpPr>
          <p:cNvPr id="122" name="Text Placeholder 1"/>
          <p:cNvSpPr txBox="1">
            <a:spLocks/>
          </p:cNvSpPr>
          <p:nvPr>
            <p:custDataLst>
              <p:tags r:id="rId1"/>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123" name="Text Placeholder 2"/>
          <p:cNvSpPr txBox="1">
            <a:spLocks/>
          </p:cNvSpPr>
          <p:nvPr>
            <p:custDataLst>
              <p:tags r:id="rId2"/>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3395016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12"/>
                                        </p:tgtEl>
                                        <p:attrNameLst>
                                          <p:attrName>style.visibility</p:attrName>
                                        </p:attrNameLst>
                                      </p:cBhvr>
                                      <p:to>
                                        <p:strVal val="visible"/>
                                      </p:to>
                                    </p:set>
                                    <p:anim calcmode="lin" valueType="num">
                                      <p:cBhvr additive="base">
                                        <p:cTn id="11" dur="500" fill="hold"/>
                                        <p:tgtEl>
                                          <p:spTgt spid="112"/>
                                        </p:tgtEl>
                                        <p:attrNameLst>
                                          <p:attrName>ppt_x</p:attrName>
                                        </p:attrNameLst>
                                      </p:cBhvr>
                                      <p:tavLst>
                                        <p:tav tm="0">
                                          <p:val>
                                            <p:strVal val="#ppt_x"/>
                                          </p:val>
                                        </p:tav>
                                        <p:tav tm="100000">
                                          <p:val>
                                            <p:strVal val="#ppt_x"/>
                                          </p:val>
                                        </p:tav>
                                      </p:tavLst>
                                    </p:anim>
                                    <p:anim calcmode="lin" valueType="num">
                                      <p:cBhvr additive="base">
                                        <p:cTn id="12" dur="500" fill="hold"/>
                                        <p:tgtEl>
                                          <p:spTgt spid="11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11"/>
                                        </p:tgtEl>
                                        <p:attrNameLst>
                                          <p:attrName>style.visibility</p:attrName>
                                        </p:attrNameLst>
                                      </p:cBhvr>
                                      <p:to>
                                        <p:strVal val="visible"/>
                                      </p:to>
                                    </p:set>
                                    <p:anim calcmode="lin" valueType="num">
                                      <p:cBhvr additive="base">
                                        <p:cTn id="15" dur="500" fill="hold"/>
                                        <p:tgtEl>
                                          <p:spTgt spid="111"/>
                                        </p:tgtEl>
                                        <p:attrNameLst>
                                          <p:attrName>ppt_x</p:attrName>
                                        </p:attrNameLst>
                                      </p:cBhvr>
                                      <p:tavLst>
                                        <p:tav tm="0">
                                          <p:val>
                                            <p:strVal val="#ppt_x"/>
                                          </p:val>
                                        </p:tav>
                                        <p:tav tm="100000">
                                          <p:val>
                                            <p:strVal val="#ppt_x"/>
                                          </p:val>
                                        </p:tav>
                                      </p:tavLst>
                                    </p:anim>
                                    <p:anim calcmode="lin" valueType="num">
                                      <p:cBhvr additive="base">
                                        <p:cTn id="16" dur="500" fill="hold"/>
                                        <p:tgtEl>
                                          <p:spTgt spid="1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10"/>
                                        </p:tgtEl>
                                        <p:attrNameLst>
                                          <p:attrName>style.visibility</p:attrName>
                                        </p:attrNameLst>
                                      </p:cBhvr>
                                      <p:to>
                                        <p:strVal val="visible"/>
                                      </p:to>
                                    </p:set>
                                    <p:anim calcmode="lin" valueType="num">
                                      <p:cBhvr additive="base">
                                        <p:cTn id="19" dur="500" fill="hold"/>
                                        <p:tgtEl>
                                          <p:spTgt spid="110"/>
                                        </p:tgtEl>
                                        <p:attrNameLst>
                                          <p:attrName>ppt_x</p:attrName>
                                        </p:attrNameLst>
                                      </p:cBhvr>
                                      <p:tavLst>
                                        <p:tav tm="0">
                                          <p:val>
                                            <p:strVal val="#ppt_x"/>
                                          </p:val>
                                        </p:tav>
                                        <p:tav tm="100000">
                                          <p:val>
                                            <p:strVal val="#ppt_x"/>
                                          </p:val>
                                        </p:tav>
                                      </p:tavLst>
                                    </p:anim>
                                    <p:anim calcmode="lin" valueType="num">
                                      <p:cBhvr additive="base">
                                        <p:cTn id="20" dur="500" fill="hold"/>
                                        <p:tgtEl>
                                          <p:spTgt spid="110"/>
                                        </p:tgtEl>
                                        <p:attrNameLst>
                                          <p:attrName>ppt_y</p:attrName>
                                        </p:attrNameLst>
                                      </p:cBhvr>
                                      <p:tavLst>
                                        <p:tav tm="0">
                                          <p:val>
                                            <p:strVal val="0-#ppt_h/2"/>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119"/>
                                        </p:tgtEl>
                                        <p:attrNameLst>
                                          <p:attrName>style.visibility</p:attrName>
                                        </p:attrNameLst>
                                      </p:cBhvr>
                                      <p:to>
                                        <p:strVal val="visible"/>
                                      </p:to>
                                    </p:set>
                                    <p:animEffect transition="in" filter="fade">
                                      <p:cBhvr>
                                        <p:cTn id="23" dur="500"/>
                                        <p:tgtEl>
                                          <p:spTgt spid="119"/>
                                        </p:tgtEl>
                                      </p:cBhvr>
                                    </p:animEffect>
                                  </p:childTnLst>
                                </p:cTn>
                              </p:par>
                              <p:par>
                                <p:cTn id="24" presetID="10" presetClass="entr" presetSubtype="0" fill="hold" grpId="0" nodeType="withEffect">
                                  <p:stCondLst>
                                    <p:cond delay="1000"/>
                                  </p:stCondLst>
                                  <p:childTnLst>
                                    <p:set>
                                      <p:cBhvr>
                                        <p:cTn id="25" dur="1" fill="hold">
                                          <p:stCondLst>
                                            <p:cond delay="0"/>
                                          </p:stCondLst>
                                        </p:cTn>
                                        <p:tgtEl>
                                          <p:spTgt spid="120"/>
                                        </p:tgtEl>
                                        <p:attrNameLst>
                                          <p:attrName>style.visibility</p:attrName>
                                        </p:attrNameLst>
                                      </p:cBhvr>
                                      <p:to>
                                        <p:strVal val="visible"/>
                                      </p:to>
                                    </p:set>
                                    <p:animEffect transition="in" filter="fade">
                                      <p:cBhvr>
                                        <p:cTn id="26" dur="500"/>
                                        <p:tgtEl>
                                          <p:spTgt spid="120"/>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121"/>
                                        </p:tgtEl>
                                        <p:attrNameLst>
                                          <p:attrName>style.visibility</p:attrName>
                                        </p:attrNameLst>
                                      </p:cBhvr>
                                      <p:to>
                                        <p:strVal val="visible"/>
                                      </p:to>
                                    </p:set>
                                    <p:animEffect transition="in" filter="fade">
                                      <p:cBhvr>
                                        <p:cTn id="29" dur="500"/>
                                        <p:tgtEl>
                                          <p:spTgt spid="121"/>
                                        </p:tgtEl>
                                      </p:cBhvr>
                                    </p:animEffect>
                                  </p:childTnLst>
                                </p:cTn>
                              </p:par>
                              <p:par>
                                <p:cTn id="30" presetID="22" presetClass="entr" presetSubtype="8" fill="hold" grpId="0" nodeType="withEffect">
                                  <p:stCondLst>
                                    <p:cond delay="50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50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115"/>
                                        </p:tgtEl>
                                        <p:attrNameLst>
                                          <p:attrName>style.visibility</p:attrName>
                                        </p:attrNameLst>
                                      </p:cBhvr>
                                      <p:to>
                                        <p:strVal val="visible"/>
                                      </p:to>
                                    </p:set>
                                    <p:animEffect transition="in" filter="wipe(left)">
                                      <p:cBhvr>
                                        <p:cTn id="38" dur="500"/>
                                        <p:tgtEl>
                                          <p:spTgt spid="115"/>
                                        </p:tgtEl>
                                      </p:cBhvr>
                                    </p:animEffect>
                                  </p:childTnLst>
                                </p:cTn>
                              </p:par>
                              <p:par>
                                <p:cTn id="39" presetID="22" presetClass="entr" presetSubtype="8" fill="hold" nodeType="withEffect">
                                  <p:stCondLst>
                                    <p:cond delay="500"/>
                                  </p:stCondLst>
                                  <p:childTnLst>
                                    <p:set>
                                      <p:cBhvr>
                                        <p:cTn id="40" dur="1" fill="hold">
                                          <p:stCondLst>
                                            <p:cond delay="0"/>
                                          </p:stCondLst>
                                        </p:cTn>
                                        <p:tgtEl>
                                          <p:spTgt spid="116"/>
                                        </p:tgtEl>
                                        <p:attrNameLst>
                                          <p:attrName>style.visibility</p:attrName>
                                        </p:attrNameLst>
                                      </p:cBhvr>
                                      <p:to>
                                        <p:strVal val="visible"/>
                                      </p:to>
                                    </p:set>
                                    <p:animEffect transition="in" filter="wipe(left)">
                                      <p:cBhvr>
                                        <p:cTn id="41" dur="500"/>
                                        <p:tgtEl>
                                          <p:spTgt spid="116"/>
                                        </p:tgtEl>
                                      </p:cBhvr>
                                    </p:animEffect>
                                  </p:childTnLst>
                                </p:cTn>
                              </p:par>
                              <p:par>
                                <p:cTn id="42" presetID="22" presetClass="entr" presetSubtype="8" fill="hold" nodeType="withEffect">
                                  <p:stCondLst>
                                    <p:cond delay="1000"/>
                                  </p:stCondLst>
                                  <p:childTnLst>
                                    <p:set>
                                      <p:cBhvr>
                                        <p:cTn id="43" dur="1" fill="hold">
                                          <p:stCondLst>
                                            <p:cond delay="0"/>
                                          </p:stCondLst>
                                        </p:cTn>
                                        <p:tgtEl>
                                          <p:spTgt spid="117"/>
                                        </p:tgtEl>
                                        <p:attrNameLst>
                                          <p:attrName>style.visibility</p:attrName>
                                        </p:attrNameLst>
                                      </p:cBhvr>
                                      <p:to>
                                        <p:strVal val="visible"/>
                                      </p:to>
                                    </p:set>
                                    <p:animEffect transition="in" filter="wipe(left)">
                                      <p:cBhvr>
                                        <p:cTn id="44" dur="500"/>
                                        <p:tgtEl>
                                          <p:spTgt spid="117"/>
                                        </p:tgtEl>
                                      </p:cBhvr>
                                    </p:animEffect>
                                  </p:childTnLst>
                                </p:cTn>
                              </p:par>
                              <p:par>
                                <p:cTn id="45" presetID="22" presetClass="entr" presetSubtype="8" fill="hold" nodeType="withEffect">
                                  <p:stCondLst>
                                    <p:cond delay="1000"/>
                                  </p:stCondLst>
                                  <p:childTnLst>
                                    <p:set>
                                      <p:cBhvr>
                                        <p:cTn id="46" dur="1" fill="hold">
                                          <p:stCondLst>
                                            <p:cond delay="0"/>
                                          </p:stCondLst>
                                        </p:cTn>
                                        <p:tgtEl>
                                          <p:spTgt spid="118"/>
                                        </p:tgtEl>
                                        <p:attrNameLst>
                                          <p:attrName>style.visibility</p:attrName>
                                        </p:attrNameLst>
                                      </p:cBhvr>
                                      <p:to>
                                        <p:strVal val="visible"/>
                                      </p:to>
                                    </p:set>
                                    <p:animEffect transition="in" filter="wipe(left)">
                                      <p:cBhvr>
                                        <p:cTn id="47"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animBg="1"/>
      <p:bldP spid="111" grpId="0" animBg="1"/>
      <p:bldP spid="112" grpId="0" animBg="1"/>
      <p:bldP spid="113" grpId="0"/>
      <p:bldP spid="114" grpId="0"/>
      <p:bldP spid="115" grpId="0"/>
      <p:bldP spid="119" grpId="0"/>
      <p:bldP spid="120" grpId="0"/>
      <p:bldP spid="1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_组合 1"/>
          <p:cNvGrpSpPr/>
          <p:nvPr>
            <p:custDataLst>
              <p:tags r:id="rId1"/>
            </p:custDataLst>
          </p:nvPr>
        </p:nvGrpSpPr>
        <p:grpSpPr>
          <a:xfrm>
            <a:off x="6791295" y="1845619"/>
            <a:ext cx="4798639" cy="1159395"/>
            <a:chOff x="5161824" y="1994966"/>
            <a:chExt cx="3297964" cy="756804"/>
          </a:xfrm>
        </p:grpSpPr>
        <p:sp>
          <p:nvSpPr>
            <p:cNvPr id="3" name="矩形 2"/>
            <p:cNvSpPr/>
            <p:nvPr/>
          </p:nvSpPr>
          <p:spPr>
            <a:xfrm>
              <a:off x="5161824" y="1994966"/>
              <a:ext cx="3297964" cy="7568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FFFFF"/>
                </a:solidFill>
                <a:effectLst/>
                <a:uLnTx/>
                <a:uFillTx/>
                <a:cs typeface="+mn-ea"/>
                <a:sym typeface="+mn-lt"/>
              </a:endParaRPr>
            </a:p>
          </p:txBody>
        </p:sp>
        <p:grpSp>
          <p:nvGrpSpPr>
            <p:cNvPr id="4" name="组合 3"/>
            <p:cNvGrpSpPr/>
            <p:nvPr/>
          </p:nvGrpSpPr>
          <p:grpSpPr>
            <a:xfrm>
              <a:off x="5284317" y="2032622"/>
              <a:ext cx="3036413" cy="638437"/>
              <a:chOff x="5284317" y="2911032"/>
              <a:chExt cx="3036413" cy="638437"/>
            </a:xfrm>
          </p:grpSpPr>
          <p:sp>
            <p:nvSpPr>
              <p:cNvPr id="5" name="矩形 4"/>
              <p:cNvSpPr/>
              <p:nvPr/>
            </p:nvSpPr>
            <p:spPr>
              <a:xfrm>
                <a:off x="5284317" y="2911032"/>
                <a:ext cx="1396070" cy="241084"/>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cs typeface="+mn-ea"/>
                    <a:sym typeface="+mn-lt"/>
                  </a:rPr>
                  <a:t>点击添加标题内容</a:t>
                </a:r>
                <a:endParaRPr kumimoji="0" lang="en-US" altLang="zh-CN" sz="1800" b="1" i="0" u="none" strike="noStrike" kern="0" cap="none" spc="0" normalizeH="0" baseline="0" noProof="0" dirty="0">
                  <a:ln>
                    <a:noFill/>
                  </a:ln>
                  <a:solidFill>
                    <a:srgbClr val="FFFFFF"/>
                  </a:solidFill>
                  <a:effectLst/>
                  <a:uLnTx/>
                  <a:uFillTx/>
                  <a:cs typeface="+mn-ea"/>
                  <a:sym typeface="+mn-lt"/>
                </a:endParaRPr>
              </a:p>
            </p:txBody>
          </p:sp>
          <p:sp>
            <p:nvSpPr>
              <p:cNvPr id="6" name="矩形 5"/>
              <p:cNvSpPr/>
              <p:nvPr/>
            </p:nvSpPr>
            <p:spPr>
              <a:xfrm>
                <a:off x="5284317" y="3153940"/>
                <a:ext cx="3036413" cy="395529"/>
              </a:xfrm>
              <a:prstGeom prst="rect">
                <a:avLst/>
              </a:prstGeom>
            </p:spPr>
            <p:txBody>
              <a:bodyPr wrap="square">
                <a:spAutoFit/>
              </a:bodyPr>
              <a:lstStyle/>
              <a:p>
                <a:pPr marL="0" marR="0" lvl="0" indent="0" algn="l" defTabSz="914400" rtl="0" eaLnBrk="1" fontAlgn="base" latinLnBrk="0" hangingPunct="1">
                  <a:lnSpc>
                    <a:spcPct val="125000"/>
                  </a:lnSpc>
                  <a:spcBef>
                    <a:spcPct val="0"/>
                  </a:spcBef>
                  <a:spcAft>
                    <a:spcPct val="0"/>
                  </a:spcAft>
                  <a:buClr>
                    <a:srgbClr val="007EEA"/>
                  </a:buClr>
                  <a:buSzTx/>
                  <a:buFontTx/>
                  <a:buNone/>
                  <a:tabLst/>
                  <a:defRPr/>
                </a:pPr>
                <a:r>
                  <a:rPr kumimoji="0" lang="zh-CN" altLang="en-US" sz="1400" b="0" i="0" u="none" strike="noStrike" kern="1200" cap="none" spc="0" normalizeH="0" baseline="0" noProof="0" dirty="0">
                    <a:ln>
                      <a:noFill/>
                    </a:ln>
                    <a:solidFill>
                      <a:srgbClr val="FFFFFF"/>
                    </a:solidFill>
                    <a:effectLst/>
                    <a:uLnTx/>
                    <a:uFillTx/>
                    <a:cs typeface="+mn-ea"/>
                    <a:sym typeface="+mn-lt"/>
                  </a:rPr>
                  <a:t>点击此处添加文字说明内容，可以通过复制您的文本内容，在此文本框粘贴并选择只保留文字。</a:t>
                </a:r>
                <a:endParaRPr kumimoji="0" lang="zh-CN" altLang="en-US" sz="1400" b="0" i="0" u="none" strike="noStrike" kern="0" cap="none" spc="0" normalizeH="0" baseline="0" noProof="0" dirty="0">
                  <a:ln>
                    <a:noFill/>
                  </a:ln>
                  <a:solidFill>
                    <a:srgbClr val="FFFFFF"/>
                  </a:solidFill>
                  <a:effectLst/>
                  <a:uLnTx/>
                  <a:uFillTx/>
                  <a:cs typeface="+mn-ea"/>
                  <a:sym typeface="+mn-lt"/>
                </a:endParaRPr>
              </a:p>
            </p:txBody>
          </p:sp>
        </p:grpSp>
      </p:grpSp>
      <p:grpSp>
        <p:nvGrpSpPr>
          <p:cNvPr id="7" name="PA_组合 6"/>
          <p:cNvGrpSpPr/>
          <p:nvPr>
            <p:custDataLst>
              <p:tags r:id="rId2"/>
            </p:custDataLst>
          </p:nvPr>
        </p:nvGrpSpPr>
        <p:grpSpPr>
          <a:xfrm>
            <a:off x="6791295" y="3109806"/>
            <a:ext cx="4798639" cy="1159395"/>
            <a:chOff x="5161824" y="1994966"/>
            <a:chExt cx="3297964" cy="756804"/>
          </a:xfrm>
        </p:grpSpPr>
        <p:sp>
          <p:nvSpPr>
            <p:cNvPr id="8" name="矩形 7"/>
            <p:cNvSpPr/>
            <p:nvPr/>
          </p:nvSpPr>
          <p:spPr>
            <a:xfrm>
              <a:off x="5161824" y="1994966"/>
              <a:ext cx="3297964" cy="756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FFFFF"/>
                </a:solidFill>
                <a:effectLst/>
                <a:uLnTx/>
                <a:uFillTx/>
                <a:cs typeface="+mn-ea"/>
                <a:sym typeface="+mn-lt"/>
              </a:endParaRPr>
            </a:p>
          </p:txBody>
        </p:sp>
        <p:grpSp>
          <p:nvGrpSpPr>
            <p:cNvPr id="9" name="组合 8"/>
            <p:cNvGrpSpPr/>
            <p:nvPr/>
          </p:nvGrpSpPr>
          <p:grpSpPr>
            <a:xfrm>
              <a:off x="5284317" y="2032622"/>
              <a:ext cx="3036413" cy="638437"/>
              <a:chOff x="5284317" y="2911032"/>
              <a:chExt cx="3036413" cy="638437"/>
            </a:xfrm>
          </p:grpSpPr>
          <p:sp>
            <p:nvSpPr>
              <p:cNvPr id="10" name="矩形 9"/>
              <p:cNvSpPr/>
              <p:nvPr/>
            </p:nvSpPr>
            <p:spPr>
              <a:xfrm>
                <a:off x="5284317" y="2911032"/>
                <a:ext cx="1396070" cy="241084"/>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cs typeface="+mn-ea"/>
                    <a:sym typeface="+mn-lt"/>
                  </a:rPr>
                  <a:t>点击添加标题内容</a:t>
                </a:r>
                <a:endParaRPr kumimoji="0" lang="en-US" altLang="zh-CN" sz="1800" b="1" i="0" u="none" strike="noStrike" kern="0" cap="none" spc="0" normalizeH="0" baseline="0" noProof="0" dirty="0">
                  <a:ln>
                    <a:noFill/>
                  </a:ln>
                  <a:solidFill>
                    <a:srgbClr val="FFFFFF"/>
                  </a:solidFill>
                  <a:effectLst/>
                  <a:uLnTx/>
                  <a:uFillTx/>
                  <a:cs typeface="+mn-ea"/>
                  <a:sym typeface="+mn-lt"/>
                </a:endParaRPr>
              </a:p>
            </p:txBody>
          </p:sp>
          <p:sp>
            <p:nvSpPr>
              <p:cNvPr id="11" name="矩形 10"/>
              <p:cNvSpPr/>
              <p:nvPr/>
            </p:nvSpPr>
            <p:spPr>
              <a:xfrm>
                <a:off x="5284317" y="3153940"/>
                <a:ext cx="3036413" cy="395529"/>
              </a:xfrm>
              <a:prstGeom prst="rect">
                <a:avLst/>
              </a:prstGeom>
            </p:spPr>
            <p:txBody>
              <a:bodyPr wrap="square">
                <a:spAutoFit/>
              </a:bodyPr>
              <a:lstStyle/>
              <a:p>
                <a:pPr marL="0" marR="0" lvl="0" indent="0" algn="l" defTabSz="914400" rtl="0" eaLnBrk="1" fontAlgn="base" latinLnBrk="0" hangingPunct="1">
                  <a:lnSpc>
                    <a:spcPct val="125000"/>
                  </a:lnSpc>
                  <a:spcBef>
                    <a:spcPct val="0"/>
                  </a:spcBef>
                  <a:spcAft>
                    <a:spcPct val="0"/>
                  </a:spcAft>
                  <a:buClr>
                    <a:srgbClr val="007EEA"/>
                  </a:buClr>
                  <a:buSzTx/>
                  <a:buFontTx/>
                  <a:buNone/>
                  <a:tabLst/>
                  <a:defRPr/>
                </a:pPr>
                <a:r>
                  <a:rPr kumimoji="0" lang="zh-CN" altLang="en-US" sz="1400" b="0" i="0" u="none" strike="noStrike" kern="1200" cap="none" spc="0" normalizeH="0" baseline="0" noProof="0" dirty="0">
                    <a:ln>
                      <a:noFill/>
                    </a:ln>
                    <a:solidFill>
                      <a:srgbClr val="FFFFFF"/>
                    </a:solidFill>
                    <a:effectLst/>
                    <a:uLnTx/>
                    <a:uFillTx/>
                    <a:cs typeface="+mn-ea"/>
                    <a:sym typeface="+mn-lt"/>
                  </a:rPr>
                  <a:t>点击此处添加文字说明内容，可以通过复制您的文本内容，在此文本框粘贴并选择只保留文字。</a:t>
                </a:r>
                <a:endParaRPr kumimoji="0" lang="zh-CN" altLang="en-US" sz="1400" b="0" i="0" u="none" strike="noStrike" kern="0" cap="none" spc="0" normalizeH="0" baseline="0" noProof="0" dirty="0">
                  <a:ln>
                    <a:noFill/>
                  </a:ln>
                  <a:solidFill>
                    <a:srgbClr val="FFFFFF"/>
                  </a:solidFill>
                  <a:effectLst/>
                  <a:uLnTx/>
                  <a:uFillTx/>
                  <a:cs typeface="+mn-ea"/>
                  <a:sym typeface="+mn-lt"/>
                </a:endParaRPr>
              </a:p>
            </p:txBody>
          </p:sp>
        </p:grpSp>
      </p:grpSp>
      <p:grpSp>
        <p:nvGrpSpPr>
          <p:cNvPr id="12" name="PA_组合 11"/>
          <p:cNvGrpSpPr/>
          <p:nvPr>
            <p:custDataLst>
              <p:tags r:id="rId3"/>
            </p:custDataLst>
          </p:nvPr>
        </p:nvGrpSpPr>
        <p:grpSpPr>
          <a:xfrm>
            <a:off x="6791295" y="4373166"/>
            <a:ext cx="4798639" cy="1159395"/>
            <a:chOff x="5161824" y="1994966"/>
            <a:chExt cx="3297964" cy="756804"/>
          </a:xfrm>
        </p:grpSpPr>
        <p:sp>
          <p:nvSpPr>
            <p:cNvPr id="13" name="矩形 12"/>
            <p:cNvSpPr/>
            <p:nvPr/>
          </p:nvSpPr>
          <p:spPr>
            <a:xfrm>
              <a:off x="5161824" y="1994966"/>
              <a:ext cx="3297964" cy="7568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FFFFF"/>
                </a:solidFill>
                <a:effectLst/>
                <a:uLnTx/>
                <a:uFillTx/>
                <a:cs typeface="+mn-ea"/>
                <a:sym typeface="+mn-lt"/>
              </a:endParaRPr>
            </a:p>
          </p:txBody>
        </p:sp>
        <p:grpSp>
          <p:nvGrpSpPr>
            <p:cNvPr id="14" name="组合 13"/>
            <p:cNvGrpSpPr/>
            <p:nvPr/>
          </p:nvGrpSpPr>
          <p:grpSpPr>
            <a:xfrm>
              <a:off x="5284317" y="2032622"/>
              <a:ext cx="2939494" cy="638437"/>
              <a:chOff x="5284317" y="2911032"/>
              <a:chExt cx="2939494" cy="638437"/>
            </a:xfrm>
          </p:grpSpPr>
          <p:sp>
            <p:nvSpPr>
              <p:cNvPr id="15" name="矩形 14"/>
              <p:cNvSpPr/>
              <p:nvPr/>
            </p:nvSpPr>
            <p:spPr>
              <a:xfrm>
                <a:off x="5284317" y="2911032"/>
                <a:ext cx="1396070" cy="241084"/>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cs typeface="+mn-ea"/>
                    <a:sym typeface="+mn-lt"/>
                  </a:rPr>
                  <a:t>点击添加标题内容</a:t>
                </a:r>
                <a:endParaRPr kumimoji="0" lang="en-US" altLang="zh-CN" sz="1800" b="1" i="0" u="none" strike="noStrike" kern="0" cap="none" spc="0" normalizeH="0" baseline="0" noProof="0" dirty="0">
                  <a:ln>
                    <a:noFill/>
                  </a:ln>
                  <a:solidFill>
                    <a:srgbClr val="FFFFFF"/>
                  </a:solidFill>
                  <a:effectLst/>
                  <a:uLnTx/>
                  <a:uFillTx/>
                  <a:cs typeface="+mn-ea"/>
                  <a:sym typeface="+mn-lt"/>
                </a:endParaRPr>
              </a:p>
            </p:txBody>
          </p:sp>
          <p:sp>
            <p:nvSpPr>
              <p:cNvPr id="16" name="矩形 15"/>
              <p:cNvSpPr/>
              <p:nvPr/>
            </p:nvSpPr>
            <p:spPr>
              <a:xfrm>
                <a:off x="5284317" y="3153940"/>
                <a:ext cx="2939494" cy="395529"/>
              </a:xfrm>
              <a:prstGeom prst="rect">
                <a:avLst/>
              </a:prstGeom>
            </p:spPr>
            <p:txBody>
              <a:bodyPr wrap="square">
                <a:spAutoFit/>
              </a:bodyPr>
              <a:lstStyle/>
              <a:p>
                <a:pPr marL="0" marR="0" lvl="0" indent="0" algn="l" defTabSz="914400" rtl="0" eaLnBrk="1" fontAlgn="base" latinLnBrk="0" hangingPunct="1">
                  <a:lnSpc>
                    <a:spcPct val="125000"/>
                  </a:lnSpc>
                  <a:spcBef>
                    <a:spcPct val="0"/>
                  </a:spcBef>
                  <a:spcAft>
                    <a:spcPct val="0"/>
                  </a:spcAft>
                  <a:buClr>
                    <a:srgbClr val="007EEA"/>
                  </a:buClr>
                  <a:buSzTx/>
                  <a:buFontTx/>
                  <a:buNone/>
                  <a:tabLst/>
                  <a:defRPr/>
                </a:pPr>
                <a:r>
                  <a:rPr kumimoji="0" lang="zh-CN" altLang="en-US" sz="1400" b="0" i="0" u="none" strike="noStrike" kern="1200" cap="none" spc="0" normalizeH="0" baseline="0" noProof="0" dirty="0">
                    <a:ln>
                      <a:noFill/>
                    </a:ln>
                    <a:solidFill>
                      <a:srgbClr val="FFFFFF"/>
                    </a:solidFill>
                    <a:effectLst/>
                    <a:uLnTx/>
                    <a:uFillTx/>
                    <a:cs typeface="+mn-ea"/>
                    <a:sym typeface="+mn-lt"/>
                  </a:rPr>
                  <a:t>点击此处添加文字说明内容，可以通过复制您的文本内容，在此文本框粘贴并选择只保留文字。</a:t>
                </a:r>
                <a:endParaRPr kumimoji="0" lang="zh-CN" altLang="en-US" sz="1400" b="0" i="0" u="none" strike="noStrike" kern="0" cap="none" spc="0" normalizeH="0" baseline="0" noProof="0" dirty="0">
                  <a:ln>
                    <a:noFill/>
                  </a:ln>
                  <a:solidFill>
                    <a:srgbClr val="FFFFFF"/>
                  </a:solidFill>
                  <a:effectLst/>
                  <a:uLnTx/>
                  <a:uFillTx/>
                  <a:cs typeface="+mn-ea"/>
                  <a:sym typeface="+mn-lt"/>
                </a:endParaRPr>
              </a:p>
            </p:txBody>
          </p:sp>
        </p:grpSp>
      </p:grpSp>
      <p:pic>
        <p:nvPicPr>
          <p:cNvPr id="17" name="PA_图片 2" hidden="1"/>
          <p:cNvPicPr>
            <a:picLocks noChangeAspect="1" noChangeArrowheads="1"/>
          </p:cNvPicPr>
          <p:nvPr>
            <p:custDataLst>
              <p:tags r:id="rId4"/>
            </p:custDataLst>
          </p:nvPr>
        </p:nvPicPr>
        <p:blipFill rotWithShape="1">
          <a:blip r:embed="rId9" cstate="email">
            <a:extLst>
              <a:ext uri="{28A0092B-C50C-407E-A947-70E740481C1C}">
                <a14:useLocalDpi xmlns:a14="http://schemas.microsoft.com/office/drawing/2010/main"/>
              </a:ext>
            </a:extLst>
          </a:blip>
          <a:srcRect/>
          <a:stretch/>
        </p:blipFill>
        <p:spPr bwMode="auto">
          <a:xfrm>
            <a:off x="734095" y="1845618"/>
            <a:ext cx="5937175" cy="3682127"/>
          </a:xfrm>
          <a:prstGeom prst="rect">
            <a:avLst/>
          </a:prstGeom>
          <a:noFill/>
          <a:extLst>
            <a:ext uri="{909E8E84-426E-40DD-AFC4-6F175D3DCCD1}">
              <a14:hiddenFill xmlns:a14="http://schemas.microsoft.com/office/drawing/2010/main">
                <a:solidFill>
                  <a:srgbClr val="FFFFFF"/>
                </a:solidFill>
              </a14:hiddenFill>
            </a:ext>
          </a:extLst>
        </p:spPr>
      </p:pic>
      <p:pic>
        <p:nvPicPr>
          <p:cNvPr id="22" name="图片占位符 21" descr="图片包含 建筑物, 室内, 地面, 行李&#10;&#10;已生成极高可信度的说明"/>
          <p:cNvPicPr>
            <a:picLocks noGrp="1" noChangeAspect="1"/>
          </p:cNvPicPr>
          <p:nvPr>
            <p:ph type="pic" sz="quarter" idx="13"/>
          </p:nvPr>
        </p:nvPicPr>
        <p:blipFill>
          <a:blip r:embed="rId10" cstate="email">
            <a:extLst>
              <a:ext uri="{28A0092B-C50C-407E-A947-70E740481C1C}">
                <a14:useLocalDpi xmlns:a14="http://schemas.microsoft.com/office/drawing/2010/main"/>
              </a:ext>
            </a:extLst>
          </a:blip>
          <a:srcRect/>
          <a:stretch>
            <a:fillRect/>
          </a:stretch>
        </p:blipFill>
        <p:spPr/>
      </p:pic>
      <p:sp>
        <p:nvSpPr>
          <p:cNvPr id="19" name="Text Placeholder 1"/>
          <p:cNvSpPr txBox="1">
            <a:spLocks/>
          </p:cNvSpPr>
          <p:nvPr>
            <p:custDataLst>
              <p:tags r:id="rId5"/>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20" name="Text Placeholder 2"/>
          <p:cNvSpPr txBox="1">
            <a:spLocks/>
          </p:cNvSpPr>
          <p:nvPr>
            <p:custDataLst>
              <p:tags r:id="rId6"/>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3023831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ppt_x</p:attrName>
                                        </p:attrNameLst>
                                      </p:cBhvr>
                                      <p:tavLst>
                                        <p:tav tm="0">
                                          <p:val>
                                            <p:strVal val="#ppt_x-#ppt_w*1.125000"/>
                                          </p:val>
                                        </p:tav>
                                        <p:tav tm="100000">
                                          <p:val>
                                            <p:strVal val="#ppt_x"/>
                                          </p:val>
                                        </p:tav>
                                      </p:tavLst>
                                    </p:anim>
                                    <p:animEffect transition="in" filter="wipe(right)">
                                      <p:cBhvr>
                                        <p:cTn id="12" dur="500"/>
                                        <p:tgtEl>
                                          <p:spTgt spid="2"/>
                                        </p:tgtEl>
                                      </p:cBhvr>
                                    </p:animEffect>
                                  </p:childTnLst>
                                </p:cTn>
                              </p:par>
                              <p:par>
                                <p:cTn id="13" presetID="12" presetClass="entr" presetSubtype="8" fill="hold" nodeType="withEffect">
                                  <p:stCondLst>
                                    <p:cond delay="10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par>
                                <p:cTn id="17" presetID="12" presetClass="entr" presetSubtype="8" fill="hold" nodeType="withEffect">
                                  <p:stCondLst>
                                    <p:cond delay="15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ppt_x</p:attrName>
                                        </p:attrNameLst>
                                      </p:cBhvr>
                                      <p:tavLst>
                                        <p:tav tm="0">
                                          <p:val>
                                            <p:strVal val="#ppt_x-#ppt_w*1.125000"/>
                                          </p:val>
                                        </p:tav>
                                        <p:tav tm="100000">
                                          <p:val>
                                            <p:strVal val="#ppt_x"/>
                                          </p:val>
                                        </p:tav>
                                      </p:tavLst>
                                    </p:anim>
                                    <p:animEffect transition="in" filter="wipe(right)">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0"/>
          <p:cNvGrpSpPr/>
          <p:nvPr/>
        </p:nvGrpSpPr>
        <p:grpSpPr>
          <a:xfrm>
            <a:off x="4675853" y="4469547"/>
            <a:ext cx="530536" cy="529251"/>
            <a:chOff x="4448949" y="5252205"/>
            <a:chExt cx="610979" cy="609498"/>
          </a:xfrm>
          <a:solidFill>
            <a:schemeClr val="accent3"/>
          </a:solidFill>
        </p:grpSpPr>
        <p:sp>
          <p:nvSpPr>
            <p:cNvPr id="3" name="Freeform 505"/>
            <p:cNvSpPr>
              <a:spLocks noEditPoints="1"/>
            </p:cNvSpPr>
            <p:nvPr/>
          </p:nvSpPr>
          <p:spPr bwMode="auto">
            <a:xfrm>
              <a:off x="4625207" y="5403284"/>
              <a:ext cx="259203" cy="404357"/>
            </a:xfrm>
            <a:custGeom>
              <a:avLst/>
              <a:gdLst>
                <a:gd name="T0" fmla="*/ 72 w 148"/>
                <a:gd name="T1" fmla="*/ 231 h 231"/>
                <a:gd name="T2" fmla="*/ 43 w 148"/>
                <a:gd name="T3" fmla="*/ 226 h 231"/>
                <a:gd name="T4" fmla="*/ 36 w 148"/>
                <a:gd name="T5" fmla="*/ 207 h 231"/>
                <a:gd name="T6" fmla="*/ 31 w 148"/>
                <a:gd name="T7" fmla="*/ 158 h 231"/>
                <a:gd name="T8" fmla="*/ 23 w 148"/>
                <a:gd name="T9" fmla="*/ 135 h 231"/>
                <a:gd name="T10" fmla="*/ 10 w 148"/>
                <a:gd name="T11" fmla="*/ 112 h 231"/>
                <a:gd name="T12" fmla="*/ 2 w 148"/>
                <a:gd name="T13" fmla="*/ 63 h 231"/>
                <a:gd name="T14" fmla="*/ 73 w 148"/>
                <a:gd name="T15" fmla="*/ 0 h 231"/>
                <a:gd name="T16" fmla="*/ 74 w 148"/>
                <a:gd name="T17" fmla="*/ 0 h 231"/>
                <a:gd name="T18" fmla="*/ 146 w 148"/>
                <a:gd name="T19" fmla="*/ 63 h 231"/>
                <a:gd name="T20" fmla="*/ 138 w 148"/>
                <a:gd name="T21" fmla="*/ 112 h 231"/>
                <a:gd name="T22" fmla="*/ 125 w 148"/>
                <a:gd name="T23" fmla="*/ 135 h 231"/>
                <a:gd name="T24" fmla="*/ 116 w 148"/>
                <a:gd name="T25" fmla="*/ 158 h 231"/>
                <a:gd name="T26" fmla="*/ 111 w 148"/>
                <a:gd name="T27" fmla="*/ 207 h 231"/>
                <a:gd name="T28" fmla="*/ 104 w 148"/>
                <a:gd name="T29" fmla="*/ 226 h 231"/>
                <a:gd name="T30" fmla="*/ 72 w 148"/>
                <a:gd name="T31" fmla="*/ 231 h 231"/>
                <a:gd name="T32" fmla="*/ 72 w 148"/>
                <a:gd name="T33" fmla="*/ 214 h 231"/>
                <a:gd name="T34" fmla="*/ 96 w 148"/>
                <a:gd name="T35" fmla="*/ 170 h 231"/>
                <a:gd name="T36" fmla="*/ 98 w 148"/>
                <a:gd name="T37" fmla="*/ 165 h 231"/>
                <a:gd name="T38" fmla="*/ 99 w 148"/>
                <a:gd name="T39" fmla="*/ 157 h 231"/>
                <a:gd name="T40" fmla="*/ 102 w 148"/>
                <a:gd name="T41" fmla="*/ 146 h 231"/>
                <a:gd name="T42" fmla="*/ 130 w 148"/>
                <a:gd name="T43" fmla="*/ 66 h 231"/>
                <a:gd name="T44" fmla="*/ 119 w 148"/>
                <a:gd name="T45" fmla="*/ 41 h 231"/>
                <a:gd name="T46" fmla="*/ 74 w 148"/>
                <a:gd name="T47" fmla="*/ 17 h 231"/>
                <a:gd name="T48" fmla="*/ 74 w 148"/>
                <a:gd name="T49" fmla="*/ 17 h 231"/>
                <a:gd name="T50" fmla="*/ 29 w 148"/>
                <a:gd name="T51" fmla="*/ 41 h 231"/>
                <a:gd name="T52" fmla="*/ 18 w 148"/>
                <a:gd name="T53" fmla="*/ 66 h 231"/>
                <a:gd name="T54" fmla="*/ 25 w 148"/>
                <a:gd name="T55" fmla="*/ 105 h 231"/>
                <a:gd name="T56" fmla="*/ 46 w 148"/>
                <a:gd name="T57" fmla="*/ 146 h 231"/>
                <a:gd name="T58" fmla="*/ 48 w 148"/>
                <a:gd name="T59" fmla="*/ 157 h 231"/>
                <a:gd name="T60" fmla="*/ 50 w 148"/>
                <a:gd name="T61" fmla="*/ 165 h 231"/>
                <a:gd name="T62" fmla="*/ 52 w 148"/>
                <a:gd name="T63" fmla="*/ 17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8" h="231">
                  <a:moveTo>
                    <a:pt x="72" y="231"/>
                  </a:moveTo>
                  <a:cubicBezTo>
                    <a:pt x="72" y="231"/>
                    <a:pt x="72" y="231"/>
                    <a:pt x="72" y="231"/>
                  </a:cubicBezTo>
                  <a:cubicBezTo>
                    <a:pt x="59" y="231"/>
                    <a:pt x="50" y="228"/>
                    <a:pt x="46" y="226"/>
                  </a:cubicBezTo>
                  <a:cubicBezTo>
                    <a:pt x="43" y="226"/>
                    <a:pt x="43" y="226"/>
                    <a:pt x="43" y="226"/>
                  </a:cubicBezTo>
                  <a:cubicBezTo>
                    <a:pt x="42" y="224"/>
                    <a:pt x="42" y="224"/>
                    <a:pt x="42" y="224"/>
                  </a:cubicBezTo>
                  <a:cubicBezTo>
                    <a:pt x="39" y="220"/>
                    <a:pt x="37" y="214"/>
                    <a:pt x="36" y="207"/>
                  </a:cubicBezTo>
                  <a:cubicBezTo>
                    <a:pt x="35" y="198"/>
                    <a:pt x="34" y="186"/>
                    <a:pt x="35" y="172"/>
                  </a:cubicBezTo>
                  <a:cubicBezTo>
                    <a:pt x="33" y="169"/>
                    <a:pt x="31" y="164"/>
                    <a:pt x="31" y="158"/>
                  </a:cubicBezTo>
                  <a:cubicBezTo>
                    <a:pt x="31" y="153"/>
                    <a:pt x="29" y="142"/>
                    <a:pt x="23" y="135"/>
                  </a:cubicBezTo>
                  <a:cubicBezTo>
                    <a:pt x="23" y="135"/>
                    <a:pt x="23" y="135"/>
                    <a:pt x="23" y="135"/>
                  </a:cubicBezTo>
                  <a:cubicBezTo>
                    <a:pt x="23" y="135"/>
                    <a:pt x="23" y="135"/>
                    <a:pt x="23" y="135"/>
                  </a:cubicBezTo>
                  <a:cubicBezTo>
                    <a:pt x="22" y="134"/>
                    <a:pt x="16" y="125"/>
                    <a:pt x="10" y="112"/>
                  </a:cubicBezTo>
                  <a:cubicBezTo>
                    <a:pt x="6" y="104"/>
                    <a:pt x="4" y="96"/>
                    <a:pt x="2" y="89"/>
                  </a:cubicBezTo>
                  <a:cubicBezTo>
                    <a:pt x="0" y="79"/>
                    <a:pt x="0" y="71"/>
                    <a:pt x="2" y="63"/>
                  </a:cubicBezTo>
                  <a:cubicBezTo>
                    <a:pt x="2" y="61"/>
                    <a:pt x="5" y="47"/>
                    <a:pt x="14" y="32"/>
                  </a:cubicBezTo>
                  <a:cubicBezTo>
                    <a:pt x="24" y="17"/>
                    <a:pt x="41" y="0"/>
                    <a:pt x="73" y="0"/>
                  </a:cubicBezTo>
                  <a:cubicBezTo>
                    <a:pt x="74" y="0"/>
                    <a:pt x="74" y="0"/>
                    <a:pt x="74" y="0"/>
                  </a:cubicBezTo>
                  <a:cubicBezTo>
                    <a:pt x="74" y="0"/>
                    <a:pt x="74" y="0"/>
                    <a:pt x="74" y="0"/>
                  </a:cubicBezTo>
                  <a:cubicBezTo>
                    <a:pt x="107" y="0"/>
                    <a:pt x="124" y="18"/>
                    <a:pt x="134" y="32"/>
                  </a:cubicBezTo>
                  <a:cubicBezTo>
                    <a:pt x="143" y="47"/>
                    <a:pt x="146" y="61"/>
                    <a:pt x="146" y="63"/>
                  </a:cubicBezTo>
                  <a:cubicBezTo>
                    <a:pt x="148" y="71"/>
                    <a:pt x="147" y="80"/>
                    <a:pt x="145" y="89"/>
                  </a:cubicBezTo>
                  <a:cubicBezTo>
                    <a:pt x="144" y="96"/>
                    <a:pt x="141" y="104"/>
                    <a:pt x="138" y="112"/>
                  </a:cubicBezTo>
                  <a:cubicBezTo>
                    <a:pt x="132" y="125"/>
                    <a:pt x="125" y="135"/>
                    <a:pt x="125" y="135"/>
                  </a:cubicBezTo>
                  <a:cubicBezTo>
                    <a:pt x="125" y="135"/>
                    <a:pt x="125" y="135"/>
                    <a:pt x="125" y="135"/>
                  </a:cubicBezTo>
                  <a:cubicBezTo>
                    <a:pt x="125" y="135"/>
                    <a:pt x="125" y="135"/>
                    <a:pt x="125" y="135"/>
                  </a:cubicBezTo>
                  <a:cubicBezTo>
                    <a:pt x="119" y="142"/>
                    <a:pt x="117" y="153"/>
                    <a:pt x="116" y="158"/>
                  </a:cubicBezTo>
                  <a:cubicBezTo>
                    <a:pt x="117" y="164"/>
                    <a:pt x="114" y="169"/>
                    <a:pt x="113" y="172"/>
                  </a:cubicBezTo>
                  <a:cubicBezTo>
                    <a:pt x="113" y="186"/>
                    <a:pt x="113" y="198"/>
                    <a:pt x="111" y="207"/>
                  </a:cubicBezTo>
                  <a:cubicBezTo>
                    <a:pt x="110" y="214"/>
                    <a:pt x="108" y="220"/>
                    <a:pt x="106" y="223"/>
                  </a:cubicBezTo>
                  <a:cubicBezTo>
                    <a:pt x="104" y="226"/>
                    <a:pt x="104" y="226"/>
                    <a:pt x="104" y="226"/>
                  </a:cubicBezTo>
                  <a:cubicBezTo>
                    <a:pt x="101" y="227"/>
                    <a:pt x="101" y="227"/>
                    <a:pt x="101" y="227"/>
                  </a:cubicBezTo>
                  <a:cubicBezTo>
                    <a:pt x="91" y="230"/>
                    <a:pt x="81" y="231"/>
                    <a:pt x="72" y="231"/>
                  </a:cubicBezTo>
                  <a:close/>
                  <a:moveTo>
                    <a:pt x="55" y="212"/>
                  </a:moveTo>
                  <a:cubicBezTo>
                    <a:pt x="58" y="213"/>
                    <a:pt x="64" y="214"/>
                    <a:pt x="72" y="214"/>
                  </a:cubicBezTo>
                  <a:cubicBezTo>
                    <a:pt x="79" y="214"/>
                    <a:pt x="86" y="213"/>
                    <a:pt x="93" y="211"/>
                  </a:cubicBezTo>
                  <a:cubicBezTo>
                    <a:pt x="95" y="207"/>
                    <a:pt x="97" y="196"/>
                    <a:pt x="96" y="170"/>
                  </a:cubicBezTo>
                  <a:cubicBezTo>
                    <a:pt x="95" y="167"/>
                    <a:pt x="95" y="167"/>
                    <a:pt x="95" y="167"/>
                  </a:cubicBezTo>
                  <a:cubicBezTo>
                    <a:pt x="98" y="165"/>
                    <a:pt x="98" y="165"/>
                    <a:pt x="98" y="165"/>
                  </a:cubicBezTo>
                  <a:cubicBezTo>
                    <a:pt x="98" y="164"/>
                    <a:pt x="100" y="161"/>
                    <a:pt x="100" y="158"/>
                  </a:cubicBezTo>
                  <a:cubicBezTo>
                    <a:pt x="99" y="157"/>
                    <a:pt x="99" y="157"/>
                    <a:pt x="99" y="157"/>
                  </a:cubicBezTo>
                  <a:cubicBezTo>
                    <a:pt x="100" y="157"/>
                    <a:pt x="100" y="157"/>
                    <a:pt x="100" y="157"/>
                  </a:cubicBezTo>
                  <a:cubicBezTo>
                    <a:pt x="100" y="156"/>
                    <a:pt x="100" y="152"/>
                    <a:pt x="102" y="146"/>
                  </a:cubicBezTo>
                  <a:cubicBezTo>
                    <a:pt x="104" y="137"/>
                    <a:pt x="107" y="130"/>
                    <a:pt x="111" y="125"/>
                  </a:cubicBezTo>
                  <a:cubicBezTo>
                    <a:pt x="113" y="122"/>
                    <a:pt x="134" y="91"/>
                    <a:pt x="130" y="66"/>
                  </a:cubicBezTo>
                  <a:cubicBezTo>
                    <a:pt x="130" y="66"/>
                    <a:pt x="130" y="66"/>
                    <a:pt x="130" y="66"/>
                  </a:cubicBezTo>
                  <a:cubicBezTo>
                    <a:pt x="129" y="65"/>
                    <a:pt x="127" y="53"/>
                    <a:pt x="119" y="41"/>
                  </a:cubicBezTo>
                  <a:cubicBezTo>
                    <a:pt x="109" y="25"/>
                    <a:pt x="94" y="17"/>
                    <a:pt x="74" y="17"/>
                  </a:cubicBezTo>
                  <a:cubicBezTo>
                    <a:pt x="74" y="17"/>
                    <a:pt x="74" y="17"/>
                    <a:pt x="74" y="17"/>
                  </a:cubicBezTo>
                  <a:cubicBezTo>
                    <a:pt x="74" y="17"/>
                    <a:pt x="74" y="17"/>
                    <a:pt x="74" y="17"/>
                  </a:cubicBezTo>
                  <a:cubicBezTo>
                    <a:pt x="74" y="17"/>
                    <a:pt x="74" y="17"/>
                    <a:pt x="74" y="17"/>
                  </a:cubicBezTo>
                  <a:cubicBezTo>
                    <a:pt x="74" y="17"/>
                    <a:pt x="74" y="17"/>
                    <a:pt x="73" y="17"/>
                  </a:cubicBezTo>
                  <a:cubicBezTo>
                    <a:pt x="54" y="17"/>
                    <a:pt x="39" y="25"/>
                    <a:pt x="29" y="41"/>
                  </a:cubicBezTo>
                  <a:cubicBezTo>
                    <a:pt x="21" y="53"/>
                    <a:pt x="18" y="65"/>
                    <a:pt x="18" y="66"/>
                  </a:cubicBezTo>
                  <a:cubicBezTo>
                    <a:pt x="18" y="66"/>
                    <a:pt x="18" y="66"/>
                    <a:pt x="18" y="66"/>
                  </a:cubicBezTo>
                  <a:cubicBezTo>
                    <a:pt x="18" y="66"/>
                    <a:pt x="18" y="66"/>
                    <a:pt x="18" y="66"/>
                  </a:cubicBezTo>
                  <a:cubicBezTo>
                    <a:pt x="16" y="79"/>
                    <a:pt x="21" y="94"/>
                    <a:pt x="25" y="105"/>
                  </a:cubicBezTo>
                  <a:cubicBezTo>
                    <a:pt x="30" y="116"/>
                    <a:pt x="35" y="124"/>
                    <a:pt x="36" y="125"/>
                  </a:cubicBezTo>
                  <a:cubicBezTo>
                    <a:pt x="41" y="130"/>
                    <a:pt x="44" y="137"/>
                    <a:pt x="46" y="146"/>
                  </a:cubicBezTo>
                  <a:cubicBezTo>
                    <a:pt x="48" y="152"/>
                    <a:pt x="48" y="156"/>
                    <a:pt x="48" y="157"/>
                  </a:cubicBezTo>
                  <a:cubicBezTo>
                    <a:pt x="48" y="157"/>
                    <a:pt x="48" y="157"/>
                    <a:pt x="48" y="157"/>
                  </a:cubicBezTo>
                  <a:cubicBezTo>
                    <a:pt x="48" y="158"/>
                    <a:pt x="48" y="158"/>
                    <a:pt x="48" y="158"/>
                  </a:cubicBezTo>
                  <a:cubicBezTo>
                    <a:pt x="48" y="162"/>
                    <a:pt x="50" y="165"/>
                    <a:pt x="50" y="165"/>
                  </a:cubicBezTo>
                  <a:cubicBezTo>
                    <a:pt x="52" y="167"/>
                    <a:pt x="52" y="167"/>
                    <a:pt x="52" y="167"/>
                  </a:cubicBezTo>
                  <a:cubicBezTo>
                    <a:pt x="52" y="170"/>
                    <a:pt x="52" y="170"/>
                    <a:pt x="52" y="170"/>
                  </a:cubicBezTo>
                  <a:cubicBezTo>
                    <a:pt x="51" y="197"/>
                    <a:pt x="53" y="208"/>
                    <a:pt x="55" y="212"/>
                  </a:cubicBezTo>
                  <a:close/>
                </a:path>
              </a:pathLst>
            </a:custGeom>
            <a:grp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4" name="Freeform 506"/>
            <p:cNvSpPr>
              <a:spLocks/>
            </p:cNvSpPr>
            <p:nvPr/>
          </p:nvSpPr>
          <p:spPr bwMode="auto">
            <a:xfrm>
              <a:off x="4704449" y="5692110"/>
              <a:ext cx="99978" cy="101460"/>
            </a:xfrm>
            <a:custGeom>
              <a:avLst/>
              <a:gdLst>
                <a:gd name="T0" fmla="*/ 1 w 57"/>
                <a:gd name="T1" fmla="*/ 1 h 58"/>
                <a:gd name="T2" fmla="*/ 57 w 57"/>
                <a:gd name="T3" fmla="*/ 0 h 58"/>
                <a:gd name="T4" fmla="*/ 52 w 57"/>
                <a:gd name="T5" fmla="*/ 48 h 58"/>
                <a:gd name="T6" fmla="*/ 26 w 57"/>
                <a:gd name="T7" fmla="*/ 58 h 58"/>
                <a:gd name="T8" fmla="*/ 0 w 57"/>
                <a:gd name="T9" fmla="*/ 45 h 58"/>
                <a:gd name="T10" fmla="*/ 1 w 57"/>
                <a:gd name="T11" fmla="*/ 1 h 58"/>
              </a:gdLst>
              <a:ahLst/>
              <a:cxnLst>
                <a:cxn ang="0">
                  <a:pos x="T0" y="T1"/>
                </a:cxn>
                <a:cxn ang="0">
                  <a:pos x="T2" y="T3"/>
                </a:cxn>
                <a:cxn ang="0">
                  <a:pos x="T4" y="T5"/>
                </a:cxn>
                <a:cxn ang="0">
                  <a:pos x="T6" y="T7"/>
                </a:cxn>
                <a:cxn ang="0">
                  <a:pos x="T8" y="T9"/>
                </a:cxn>
                <a:cxn ang="0">
                  <a:pos x="T10" y="T11"/>
                </a:cxn>
              </a:cxnLst>
              <a:rect l="0" t="0" r="r" b="b"/>
              <a:pathLst>
                <a:path w="57" h="58">
                  <a:moveTo>
                    <a:pt x="1" y="1"/>
                  </a:moveTo>
                  <a:cubicBezTo>
                    <a:pt x="1" y="1"/>
                    <a:pt x="22" y="12"/>
                    <a:pt x="57" y="0"/>
                  </a:cubicBezTo>
                  <a:cubicBezTo>
                    <a:pt x="52" y="48"/>
                    <a:pt x="52" y="48"/>
                    <a:pt x="52" y="48"/>
                  </a:cubicBezTo>
                  <a:cubicBezTo>
                    <a:pt x="26" y="58"/>
                    <a:pt x="26" y="58"/>
                    <a:pt x="26" y="58"/>
                  </a:cubicBezTo>
                  <a:cubicBezTo>
                    <a:pt x="0" y="45"/>
                    <a:pt x="0" y="45"/>
                    <a:pt x="0" y="45"/>
                  </a:cubicBezTo>
                  <a:lnTo>
                    <a:pt x="1" y="1"/>
                  </a:lnTo>
                  <a:close/>
                </a:path>
              </a:pathLst>
            </a:custGeom>
            <a:grp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5" name="Freeform 507"/>
            <p:cNvSpPr>
              <a:spLocks/>
            </p:cNvSpPr>
            <p:nvPr/>
          </p:nvSpPr>
          <p:spPr bwMode="auto">
            <a:xfrm>
              <a:off x="4740737" y="5620274"/>
              <a:ext cx="28142" cy="128120"/>
            </a:xfrm>
            <a:custGeom>
              <a:avLst/>
              <a:gdLst>
                <a:gd name="T0" fmla="*/ 16 w 16"/>
                <a:gd name="T1" fmla="*/ 65 h 73"/>
                <a:gd name="T2" fmla="*/ 8 w 16"/>
                <a:gd name="T3" fmla="*/ 73 h 73"/>
                <a:gd name="T4" fmla="*/ 8 w 16"/>
                <a:gd name="T5" fmla="*/ 73 h 73"/>
                <a:gd name="T6" fmla="*/ 1 w 16"/>
                <a:gd name="T7" fmla="*/ 65 h 73"/>
                <a:gd name="T8" fmla="*/ 0 w 16"/>
                <a:gd name="T9" fmla="*/ 8 h 73"/>
                <a:gd name="T10" fmla="*/ 7 w 16"/>
                <a:gd name="T11" fmla="*/ 0 h 73"/>
                <a:gd name="T12" fmla="*/ 7 w 16"/>
                <a:gd name="T13" fmla="*/ 0 h 73"/>
                <a:gd name="T14" fmla="*/ 15 w 16"/>
                <a:gd name="T15" fmla="*/ 8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69"/>
                    <a:pt x="12" y="73"/>
                    <a:pt x="8" y="73"/>
                  </a:cubicBezTo>
                  <a:cubicBezTo>
                    <a:pt x="8" y="73"/>
                    <a:pt x="8" y="73"/>
                    <a:pt x="8" y="73"/>
                  </a:cubicBezTo>
                  <a:cubicBezTo>
                    <a:pt x="4" y="73"/>
                    <a:pt x="1" y="69"/>
                    <a:pt x="1" y="65"/>
                  </a:cubicBezTo>
                  <a:cubicBezTo>
                    <a:pt x="0" y="8"/>
                    <a:pt x="0" y="8"/>
                    <a:pt x="0" y="8"/>
                  </a:cubicBezTo>
                  <a:cubicBezTo>
                    <a:pt x="0" y="4"/>
                    <a:pt x="3" y="1"/>
                    <a:pt x="7" y="0"/>
                  </a:cubicBezTo>
                  <a:cubicBezTo>
                    <a:pt x="7" y="0"/>
                    <a:pt x="7" y="0"/>
                    <a:pt x="7" y="0"/>
                  </a:cubicBezTo>
                  <a:cubicBezTo>
                    <a:pt x="11" y="0"/>
                    <a:pt x="15" y="4"/>
                    <a:pt x="15" y="8"/>
                  </a:cubicBezTo>
                  <a:lnTo>
                    <a:pt x="16" y="65"/>
                  </a:lnTo>
                  <a:close/>
                </a:path>
              </a:pathLst>
            </a:custGeom>
            <a:grp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6" name="Freeform 508"/>
            <p:cNvSpPr>
              <a:spLocks/>
            </p:cNvSpPr>
            <p:nvPr/>
          </p:nvSpPr>
          <p:spPr bwMode="auto">
            <a:xfrm>
              <a:off x="4699265" y="5511408"/>
              <a:ext cx="102941" cy="143673"/>
            </a:xfrm>
            <a:custGeom>
              <a:avLst/>
              <a:gdLst>
                <a:gd name="T0" fmla="*/ 75 w 139"/>
                <a:gd name="T1" fmla="*/ 194 h 194"/>
                <a:gd name="T2" fmla="*/ 0 w 139"/>
                <a:gd name="T3" fmla="*/ 12 h 194"/>
                <a:gd name="T4" fmla="*/ 14 w 139"/>
                <a:gd name="T5" fmla="*/ 7 h 194"/>
                <a:gd name="T6" fmla="*/ 73 w 139"/>
                <a:gd name="T7" fmla="*/ 147 h 194"/>
                <a:gd name="T8" fmla="*/ 123 w 139"/>
                <a:gd name="T9" fmla="*/ 0 h 194"/>
                <a:gd name="T10" fmla="*/ 139 w 139"/>
                <a:gd name="T11" fmla="*/ 5 h 194"/>
                <a:gd name="T12" fmla="*/ 75 w 139"/>
                <a:gd name="T13" fmla="*/ 194 h 194"/>
              </a:gdLst>
              <a:ahLst/>
              <a:cxnLst>
                <a:cxn ang="0">
                  <a:pos x="T0" y="T1"/>
                </a:cxn>
                <a:cxn ang="0">
                  <a:pos x="T2" y="T3"/>
                </a:cxn>
                <a:cxn ang="0">
                  <a:pos x="T4" y="T5"/>
                </a:cxn>
                <a:cxn ang="0">
                  <a:pos x="T6" y="T7"/>
                </a:cxn>
                <a:cxn ang="0">
                  <a:pos x="T8" y="T9"/>
                </a:cxn>
                <a:cxn ang="0">
                  <a:pos x="T10" y="T11"/>
                </a:cxn>
                <a:cxn ang="0">
                  <a:pos x="T12" y="T13"/>
                </a:cxn>
              </a:cxnLst>
              <a:rect l="0" t="0" r="r" b="b"/>
              <a:pathLst>
                <a:path w="139" h="194">
                  <a:moveTo>
                    <a:pt x="75" y="194"/>
                  </a:moveTo>
                  <a:lnTo>
                    <a:pt x="0" y="12"/>
                  </a:lnTo>
                  <a:lnTo>
                    <a:pt x="14" y="7"/>
                  </a:lnTo>
                  <a:lnTo>
                    <a:pt x="73" y="147"/>
                  </a:lnTo>
                  <a:lnTo>
                    <a:pt x="123" y="0"/>
                  </a:lnTo>
                  <a:lnTo>
                    <a:pt x="139" y="5"/>
                  </a:lnTo>
                  <a:lnTo>
                    <a:pt x="75" y="194"/>
                  </a:lnTo>
                  <a:close/>
                </a:path>
              </a:pathLst>
            </a:custGeom>
            <a:grp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7" name="Freeform 509"/>
            <p:cNvSpPr>
              <a:spLocks/>
            </p:cNvSpPr>
            <p:nvPr/>
          </p:nvSpPr>
          <p:spPr bwMode="auto">
            <a:xfrm>
              <a:off x="4704449" y="5494375"/>
              <a:ext cx="92573" cy="31104"/>
            </a:xfrm>
            <a:custGeom>
              <a:avLst/>
              <a:gdLst>
                <a:gd name="T0" fmla="*/ 0 w 53"/>
                <a:gd name="T1" fmla="*/ 15 h 18"/>
                <a:gd name="T2" fmla="*/ 6 w 53"/>
                <a:gd name="T3" fmla="*/ 9 h 18"/>
                <a:gd name="T4" fmla="*/ 7 w 53"/>
                <a:gd name="T5" fmla="*/ 17 h 18"/>
                <a:gd name="T6" fmla="*/ 9 w 53"/>
                <a:gd name="T7" fmla="*/ 9 h 18"/>
                <a:gd name="T8" fmla="*/ 17 w 53"/>
                <a:gd name="T9" fmla="*/ 14 h 18"/>
                <a:gd name="T10" fmla="*/ 13 w 53"/>
                <a:gd name="T11" fmla="*/ 15 h 18"/>
                <a:gd name="T12" fmla="*/ 16 w 53"/>
                <a:gd name="T13" fmla="*/ 9 h 18"/>
                <a:gd name="T14" fmla="*/ 24 w 53"/>
                <a:gd name="T15" fmla="*/ 7 h 18"/>
                <a:gd name="T16" fmla="*/ 24 w 53"/>
                <a:gd name="T17" fmla="*/ 15 h 18"/>
                <a:gd name="T18" fmla="*/ 21 w 53"/>
                <a:gd name="T19" fmla="*/ 11 h 18"/>
                <a:gd name="T20" fmla="*/ 36 w 53"/>
                <a:gd name="T21" fmla="*/ 12 h 18"/>
                <a:gd name="T22" fmla="*/ 30 w 53"/>
                <a:gd name="T23" fmla="*/ 14 h 18"/>
                <a:gd name="T24" fmla="*/ 36 w 53"/>
                <a:gd name="T25" fmla="*/ 6 h 18"/>
                <a:gd name="T26" fmla="*/ 40 w 53"/>
                <a:gd name="T27" fmla="*/ 16 h 18"/>
                <a:gd name="T28" fmla="*/ 41 w 53"/>
                <a:gd name="T29" fmla="*/ 9 h 18"/>
                <a:gd name="T30" fmla="*/ 51 w 53"/>
                <a:gd name="T31" fmla="*/ 8 h 18"/>
                <a:gd name="T32" fmla="*/ 50 w 53"/>
                <a:gd name="T33" fmla="*/ 16 h 18"/>
                <a:gd name="T34" fmla="*/ 48 w 53"/>
                <a:gd name="T35"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18">
                  <a:moveTo>
                    <a:pt x="0" y="15"/>
                  </a:moveTo>
                  <a:cubicBezTo>
                    <a:pt x="0" y="12"/>
                    <a:pt x="2" y="7"/>
                    <a:pt x="6" y="9"/>
                  </a:cubicBezTo>
                  <a:cubicBezTo>
                    <a:pt x="8" y="10"/>
                    <a:pt x="11" y="16"/>
                    <a:pt x="7" y="17"/>
                  </a:cubicBezTo>
                  <a:cubicBezTo>
                    <a:pt x="4" y="17"/>
                    <a:pt x="8" y="9"/>
                    <a:pt x="9" y="9"/>
                  </a:cubicBezTo>
                  <a:cubicBezTo>
                    <a:pt x="13" y="7"/>
                    <a:pt x="18" y="10"/>
                    <a:pt x="17" y="14"/>
                  </a:cubicBezTo>
                  <a:cubicBezTo>
                    <a:pt x="16" y="16"/>
                    <a:pt x="14" y="17"/>
                    <a:pt x="13" y="15"/>
                  </a:cubicBezTo>
                  <a:cubicBezTo>
                    <a:pt x="12" y="13"/>
                    <a:pt x="15" y="10"/>
                    <a:pt x="16" y="9"/>
                  </a:cubicBezTo>
                  <a:cubicBezTo>
                    <a:pt x="18" y="7"/>
                    <a:pt x="20" y="5"/>
                    <a:pt x="24" y="7"/>
                  </a:cubicBezTo>
                  <a:cubicBezTo>
                    <a:pt x="26" y="9"/>
                    <a:pt x="27" y="14"/>
                    <a:pt x="24" y="15"/>
                  </a:cubicBezTo>
                  <a:cubicBezTo>
                    <a:pt x="22" y="16"/>
                    <a:pt x="19" y="13"/>
                    <a:pt x="21" y="11"/>
                  </a:cubicBezTo>
                  <a:cubicBezTo>
                    <a:pt x="23" y="6"/>
                    <a:pt x="37" y="5"/>
                    <a:pt x="36" y="12"/>
                  </a:cubicBezTo>
                  <a:cubicBezTo>
                    <a:pt x="36" y="16"/>
                    <a:pt x="32" y="18"/>
                    <a:pt x="30" y="14"/>
                  </a:cubicBezTo>
                  <a:cubicBezTo>
                    <a:pt x="29" y="11"/>
                    <a:pt x="34" y="7"/>
                    <a:pt x="36" y="6"/>
                  </a:cubicBezTo>
                  <a:cubicBezTo>
                    <a:pt x="46" y="0"/>
                    <a:pt x="45" y="18"/>
                    <a:pt x="40" y="16"/>
                  </a:cubicBezTo>
                  <a:cubicBezTo>
                    <a:pt x="35" y="15"/>
                    <a:pt x="38" y="10"/>
                    <a:pt x="41" y="9"/>
                  </a:cubicBezTo>
                  <a:cubicBezTo>
                    <a:pt x="43" y="8"/>
                    <a:pt x="49" y="7"/>
                    <a:pt x="51" y="8"/>
                  </a:cubicBezTo>
                  <a:cubicBezTo>
                    <a:pt x="53" y="9"/>
                    <a:pt x="53" y="15"/>
                    <a:pt x="50" y="16"/>
                  </a:cubicBezTo>
                  <a:cubicBezTo>
                    <a:pt x="46" y="18"/>
                    <a:pt x="44" y="13"/>
                    <a:pt x="48" y="10"/>
                  </a:cubicBezTo>
                </a:path>
              </a:pathLst>
            </a:custGeom>
            <a:grp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8" name="Freeform 510"/>
            <p:cNvSpPr>
              <a:spLocks/>
            </p:cNvSpPr>
            <p:nvPr/>
          </p:nvSpPr>
          <p:spPr bwMode="auto">
            <a:xfrm>
              <a:off x="4564479" y="5643232"/>
              <a:ext cx="85167" cy="85907"/>
            </a:xfrm>
            <a:custGeom>
              <a:avLst/>
              <a:gdLst>
                <a:gd name="T0" fmla="*/ 40 w 49"/>
                <a:gd name="T1" fmla="*/ 2 h 49"/>
                <a:gd name="T2" fmla="*/ 47 w 49"/>
                <a:gd name="T3" fmla="*/ 2 h 49"/>
                <a:gd name="T4" fmla="*/ 47 w 49"/>
                <a:gd name="T5" fmla="*/ 2 h 49"/>
                <a:gd name="T6" fmla="*/ 47 w 49"/>
                <a:gd name="T7" fmla="*/ 8 h 49"/>
                <a:gd name="T8" fmla="*/ 9 w 49"/>
                <a:gd name="T9" fmla="*/ 47 h 49"/>
                <a:gd name="T10" fmla="*/ 2 w 49"/>
                <a:gd name="T11" fmla="*/ 47 h 49"/>
                <a:gd name="T12" fmla="*/ 2 w 49"/>
                <a:gd name="T13" fmla="*/ 47 h 49"/>
                <a:gd name="T14" fmla="*/ 2 w 49"/>
                <a:gd name="T15" fmla="*/ 40 h 49"/>
                <a:gd name="T16" fmla="*/ 40 w 49"/>
                <a:gd name="T1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9">
                  <a:moveTo>
                    <a:pt x="40" y="2"/>
                  </a:moveTo>
                  <a:cubicBezTo>
                    <a:pt x="42" y="0"/>
                    <a:pt x="45" y="0"/>
                    <a:pt x="47" y="2"/>
                  </a:cubicBezTo>
                  <a:cubicBezTo>
                    <a:pt x="47" y="2"/>
                    <a:pt x="47" y="2"/>
                    <a:pt x="47" y="2"/>
                  </a:cubicBezTo>
                  <a:cubicBezTo>
                    <a:pt x="49" y="3"/>
                    <a:pt x="49" y="6"/>
                    <a:pt x="47" y="8"/>
                  </a:cubicBezTo>
                  <a:cubicBezTo>
                    <a:pt x="9" y="47"/>
                    <a:pt x="9" y="47"/>
                    <a:pt x="9" y="47"/>
                  </a:cubicBezTo>
                  <a:cubicBezTo>
                    <a:pt x="7" y="49"/>
                    <a:pt x="4" y="49"/>
                    <a:pt x="2" y="47"/>
                  </a:cubicBezTo>
                  <a:cubicBezTo>
                    <a:pt x="2" y="47"/>
                    <a:pt x="2" y="47"/>
                    <a:pt x="2" y="47"/>
                  </a:cubicBezTo>
                  <a:cubicBezTo>
                    <a:pt x="0" y="45"/>
                    <a:pt x="0" y="42"/>
                    <a:pt x="2" y="40"/>
                  </a:cubicBezTo>
                  <a:lnTo>
                    <a:pt x="40" y="2"/>
                  </a:lnTo>
                  <a:close/>
                </a:path>
              </a:pathLst>
            </a:custGeom>
            <a:grp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9" name="Freeform 511"/>
            <p:cNvSpPr>
              <a:spLocks/>
            </p:cNvSpPr>
            <p:nvPr/>
          </p:nvSpPr>
          <p:spPr bwMode="auto">
            <a:xfrm>
              <a:off x="4862193" y="5340334"/>
              <a:ext cx="85907" cy="85907"/>
            </a:xfrm>
            <a:custGeom>
              <a:avLst/>
              <a:gdLst>
                <a:gd name="T0" fmla="*/ 40 w 49"/>
                <a:gd name="T1" fmla="*/ 2 h 49"/>
                <a:gd name="T2" fmla="*/ 47 w 49"/>
                <a:gd name="T3" fmla="*/ 2 h 49"/>
                <a:gd name="T4" fmla="*/ 47 w 49"/>
                <a:gd name="T5" fmla="*/ 2 h 49"/>
                <a:gd name="T6" fmla="*/ 47 w 49"/>
                <a:gd name="T7" fmla="*/ 9 h 49"/>
                <a:gd name="T8" fmla="*/ 9 w 49"/>
                <a:gd name="T9" fmla="*/ 47 h 49"/>
                <a:gd name="T10" fmla="*/ 2 w 49"/>
                <a:gd name="T11" fmla="*/ 47 h 49"/>
                <a:gd name="T12" fmla="*/ 2 w 49"/>
                <a:gd name="T13" fmla="*/ 47 h 49"/>
                <a:gd name="T14" fmla="*/ 2 w 49"/>
                <a:gd name="T15" fmla="*/ 41 h 49"/>
                <a:gd name="T16" fmla="*/ 40 w 49"/>
                <a:gd name="T1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9">
                  <a:moveTo>
                    <a:pt x="40" y="2"/>
                  </a:moveTo>
                  <a:cubicBezTo>
                    <a:pt x="42" y="0"/>
                    <a:pt x="45" y="0"/>
                    <a:pt x="47" y="2"/>
                  </a:cubicBezTo>
                  <a:cubicBezTo>
                    <a:pt x="47" y="2"/>
                    <a:pt x="47" y="2"/>
                    <a:pt x="47" y="2"/>
                  </a:cubicBezTo>
                  <a:cubicBezTo>
                    <a:pt x="49" y="4"/>
                    <a:pt x="49" y="7"/>
                    <a:pt x="47" y="9"/>
                  </a:cubicBezTo>
                  <a:cubicBezTo>
                    <a:pt x="9" y="47"/>
                    <a:pt x="9" y="47"/>
                    <a:pt x="9" y="47"/>
                  </a:cubicBezTo>
                  <a:cubicBezTo>
                    <a:pt x="7" y="49"/>
                    <a:pt x="4" y="49"/>
                    <a:pt x="2" y="47"/>
                  </a:cubicBezTo>
                  <a:cubicBezTo>
                    <a:pt x="2" y="47"/>
                    <a:pt x="2" y="47"/>
                    <a:pt x="2" y="47"/>
                  </a:cubicBezTo>
                  <a:cubicBezTo>
                    <a:pt x="0" y="45"/>
                    <a:pt x="0" y="42"/>
                    <a:pt x="2" y="41"/>
                  </a:cubicBezTo>
                  <a:lnTo>
                    <a:pt x="40" y="2"/>
                  </a:lnTo>
                  <a:close/>
                </a:path>
              </a:pathLst>
            </a:custGeom>
            <a:grp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10" name="Freeform 512"/>
            <p:cNvSpPr>
              <a:spLocks/>
            </p:cNvSpPr>
            <p:nvPr/>
          </p:nvSpPr>
          <p:spPr bwMode="auto">
            <a:xfrm>
              <a:off x="4555592" y="5350702"/>
              <a:ext cx="87388" cy="82204"/>
            </a:xfrm>
            <a:custGeom>
              <a:avLst/>
              <a:gdLst>
                <a:gd name="T0" fmla="*/ 48 w 50"/>
                <a:gd name="T1" fmla="*/ 38 h 47"/>
                <a:gd name="T2" fmla="*/ 49 w 50"/>
                <a:gd name="T3" fmla="*/ 45 h 47"/>
                <a:gd name="T4" fmla="*/ 49 w 50"/>
                <a:gd name="T5" fmla="*/ 45 h 47"/>
                <a:gd name="T6" fmla="*/ 42 w 50"/>
                <a:gd name="T7" fmla="*/ 45 h 47"/>
                <a:gd name="T8" fmla="*/ 2 w 50"/>
                <a:gd name="T9" fmla="*/ 9 h 47"/>
                <a:gd name="T10" fmla="*/ 2 w 50"/>
                <a:gd name="T11" fmla="*/ 2 h 47"/>
                <a:gd name="T12" fmla="*/ 2 w 50"/>
                <a:gd name="T13" fmla="*/ 2 h 47"/>
                <a:gd name="T14" fmla="*/ 8 w 50"/>
                <a:gd name="T15" fmla="*/ 1 h 47"/>
                <a:gd name="T16" fmla="*/ 48 w 50"/>
                <a:gd name="T17" fmla="*/ 3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7">
                  <a:moveTo>
                    <a:pt x="48" y="38"/>
                  </a:moveTo>
                  <a:cubicBezTo>
                    <a:pt x="50" y="40"/>
                    <a:pt x="50" y="43"/>
                    <a:pt x="49" y="45"/>
                  </a:cubicBezTo>
                  <a:cubicBezTo>
                    <a:pt x="49" y="45"/>
                    <a:pt x="49" y="45"/>
                    <a:pt x="49" y="45"/>
                  </a:cubicBezTo>
                  <a:cubicBezTo>
                    <a:pt x="47" y="47"/>
                    <a:pt x="44" y="47"/>
                    <a:pt x="42" y="45"/>
                  </a:cubicBezTo>
                  <a:cubicBezTo>
                    <a:pt x="2" y="9"/>
                    <a:pt x="2" y="9"/>
                    <a:pt x="2" y="9"/>
                  </a:cubicBezTo>
                  <a:cubicBezTo>
                    <a:pt x="0" y="7"/>
                    <a:pt x="0" y="4"/>
                    <a:pt x="2" y="2"/>
                  </a:cubicBezTo>
                  <a:cubicBezTo>
                    <a:pt x="2" y="2"/>
                    <a:pt x="2" y="2"/>
                    <a:pt x="2" y="2"/>
                  </a:cubicBezTo>
                  <a:cubicBezTo>
                    <a:pt x="3" y="0"/>
                    <a:pt x="6" y="0"/>
                    <a:pt x="8" y="1"/>
                  </a:cubicBezTo>
                  <a:lnTo>
                    <a:pt x="48" y="38"/>
                  </a:lnTo>
                  <a:close/>
                </a:path>
              </a:pathLst>
            </a:custGeom>
            <a:grp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11" name="Freeform 513"/>
            <p:cNvSpPr>
              <a:spLocks/>
            </p:cNvSpPr>
            <p:nvPr/>
          </p:nvSpPr>
          <p:spPr bwMode="auto">
            <a:xfrm>
              <a:off x="4868858" y="5635826"/>
              <a:ext cx="87388" cy="82204"/>
            </a:xfrm>
            <a:custGeom>
              <a:avLst/>
              <a:gdLst>
                <a:gd name="T0" fmla="*/ 48 w 50"/>
                <a:gd name="T1" fmla="*/ 38 h 47"/>
                <a:gd name="T2" fmla="*/ 48 w 50"/>
                <a:gd name="T3" fmla="*/ 45 h 47"/>
                <a:gd name="T4" fmla="*/ 48 w 50"/>
                <a:gd name="T5" fmla="*/ 45 h 47"/>
                <a:gd name="T6" fmla="*/ 42 w 50"/>
                <a:gd name="T7" fmla="*/ 45 h 47"/>
                <a:gd name="T8" fmla="*/ 2 w 50"/>
                <a:gd name="T9" fmla="*/ 9 h 47"/>
                <a:gd name="T10" fmla="*/ 2 w 50"/>
                <a:gd name="T11" fmla="*/ 2 h 47"/>
                <a:gd name="T12" fmla="*/ 2 w 50"/>
                <a:gd name="T13" fmla="*/ 2 h 47"/>
                <a:gd name="T14" fmla="*/ 8 w 50"/>
                <a:gd name="T15" fmla="*/ 2 h 47"/>
                <a:gd name="T16" fmla="*/ 48 w 50"/>
                <a:gd name="T17" fmla="*/ 3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7">
                  <a:moveTo>
                    <a:pt x="48" y="38"/>
                  </a:moveTo>
                  <a:cubicBezTo>
                    <a:pt x="50" y="40"/>
                    <a:pt x="50" y="43"/>
                    <a:pt x="48" y="45"/>
                  </a:cubicBezTo>
                  <a:cubicBezTo>
                    <a:pt x="48" y="45"/>
                    <a:pt x="48" y="45"/>
                    <a:pt x="48" y="45"/>
                  </a:cubicBezTo>
                  <a:cubicBezTo>
                    <a:pt x="47" y="47"/>
                    <a:pt x="44" y="47"/>
                    <a:pt x="42" y="45"/>
                  </a:cubicBezTo>
                  <a:cubicBezTo>
                    <a:pt x="2" y="9"/>
                    <a:pt x="2" y="9"/>
                    <a:pt x="2" y="9"/>
                  </a:cubicBezTo>
                  <a:cubicBezTo>
                    <a:pt x="0" y="7"/>
                    <a:pt x="0" y="4"/>
                    <a:pt x="2" y="2"/>
                  </a:cubicBezTo>
                  <a:cubicBezTo>
                    <a:pt x="2" y="2"/>
                    <a:pt x="2" y="2"/>
                    <a:pt x="2" y="2"/>
                  </a:cubicBezTo>
                  <a:cubicBezTo>
                    <a:pt x="3" y="0"/>
                    <a:pt x="6" y="0"/>
                    <a:pt x="8" y="2"/>
                  </a:cubicBezTo>
                  <a:lnTo>
                    <a:pt x="48" y="38"/>
                  </a:lnTo>
                  <a:close/>
                </a:path>
              </a:pathLst>
            </a:custGeom>
            <a:grp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12" name="Freeform 514"/>
            <p:cNvSpPr>
              <a:spLocks/>
            </p:cNvSpPr>
            <p:nvPr/>
          </p:nvSpPr>
          <p:spPr bwMode="auto">
            <a:xfrm>
              <a:off x="4488940" y="5525479"/>
              <a:ext cx="110346" cy="17774"/>
            </a:xfrm>
            <a:custGeom>
              <a:avLst/>
              <a:gdLst>
                <a:gd name="T0" fmla="*/ 58 w 63"/>
                <a:gd name="T1" fmla="*/ 0 h 10"/>
                <a:gd name="T2" fmla="*/ 63 w 63"/>
                <a:gd name="T3" fmla="*/ 5 h 10"/>
                <a:gd name="T4" fmla="*/ 63 w 63"/>
                <a:gd name="T5" fmla="*/ 5 h 10"/>
                <a:gd name="T6" fmla="*/ 58 w 63"/>
                <a:gd name="T7" fmla="*/ 10 h 10"/>
                <a:gd name="T8" fmla="*/ 4 w 63"/>
                <a:gd name="T9" fmla="*/ 10 h 10"/>
                <a:gd name="T10" fmla="*/ 0 w 63"/>
                <a:gd name="T11" fmla="*/ 5 h 10"/>
                <a:gd name="T12" fmla="*/ 0 w 63"/>
                <a:gd name="T13" fmla="*/ 5 h 10"/>
                <a:gd name="T14" fmla="*/ 4 w 63"/>
                <a:gd name="T15" fmla="*/ 0 h 10"/>
                <a:gd name="T16" fmla="*/ 58 w 63"/>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0">
                  <a:moveTo>
                    <a:pt x="58" y="0"/>
                  </a:moveTo>
                  <a:cubicBezTo>
                    <a:pt x="61" y="0"/>
                    <a:pt x="63" y="2"/>
                    <a:pt x="63" y="5"/>
                  </a:cubicBezTo>
                  <a:cubicBezTo>
                    <a:pt x="63" y="5"/>
                    <a:pt x="63" y="5"/>
                    <a:pt x="63" y="5"/>
                  </a:cubicBezTo>
                  <a:cubicBezTo>
                    <a:pt x="63" y="8"/>
                    <a:pt x="61" y="10"/>
                    <a:pt x="58" y="10"/>
                  </a:cubicBezTo>
                  <a:cubicBezTo>
                    <a:pt x="4" y="10"/>
                    <a:pt x="4" y="10"/>
                    <a:pt x="4" y="10"/>
                  </a:cubicBezTo>
                  <a:cubicBezTo>
                    <a:pt x="2" y="10"/>
                    <a:pt x="0" y="8"/>
                    <a:pt x="0" y="5"/>
                  </a:cubicBezTo>
                  <a:cubicBezTo>
                    <a:pt x="0" y="5"/>
                    <a:pt x="0" y="5"/>
                    <a:pt x="0" y="5"/>
                  </a:cubicBezTo>
                  <a:cubicBezTo>
                    <a:pt x="0" y="2"/>
                    <a:pt x="2" y="0"/>
                    <a:pt x="4" y="0"/>
                  </a:cubicBezTo>
                  <a:lnTo>
                    <a:pt x="58" y="0"/>
                  </a:lnTo>
                  <a:close/>
                </a:path>
              </a:pathLst>
            </a:custGeom>
            <a:grp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13" name="Freeform 515"/>
            <p:cNvSpPr>
              <a:spLocks/>
            </p:cNvSpPr>
            <p:nvPr/>
          </p:nvSpPr>
          <p:spPr bwMode="auto">
            <a:xfrm>
              <a:off x="4912552" y="5525479"/>
              <a:ext cx="110346" cy="17774"/>
            </a:xfrm>
            <a:custGeom>
              <a:avLst/>
              <a:gdLst>
                <a:gd name="T0" fmla="*/ 59 w 63"/>
                <a:gd name="T1" fmla="*/ 0 h 10"/>
                <a:gd name="T2" fmla="*/ 63 w 63"/>
                <a:gd name="T3" fmla="*/ 5 h 10"/>
                <a:gd name="T4" fmla="*/ 63 w 63"/>
                <a:gd name="T5" fmla="*/ 5 h 10"/>
                <a:gd name="T6" fmla="*/ 59 w 63"/>
                <a:gd name="T7" fmla="*/ 10 h 10"/>
                <a:gd name="T8" fmla="*/ 5 w 63"/>
                <a:gd name="T9" fmla="*/ 10 h 10"/>
                <a:gd name="T10" fmla="*/ 0 w 63"/>
                <a:gd name="T11" fmla="*/ 5 h 10"/>
                <a:gd name="T12" fmla="*/ 0 w 63"/>
                <a:gd name="T13" fmla="*/ 5 h 10"/>
                <a:gd name="T14" fmla="*/ 5 w 63"/>
                <a:gd name="T15" fmla="*/ 0 h 10"/>
                <a:gd name="T16" fmla="*/ 59 w 63"/>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0">
                  <a:moveTo>
                    <a:pt x="59" y="0"/>
                  </a:moveTo>
                  <a:cubicBezTo>
                    <a:pt x="61" y="0"/>
                    <a:pt x="63" y="2"/>
                    <a:pt x="63" y="5"/>
                  </a:cubicBezTo>
                  <a:cubicBezTo>
                    <a:pt x="63" y="5"/>
                    <a:pt x="63" y="5"/>
                    <a:pt x="63" y="5"/>
                  </a:cubicBezTo>
                  <a:cubicBezTo>
                    <a:pt x="63" y="8"/>
                    <a:pt x="61" y="10"/>
                    <a:pt x="59" y="10"/>
                  </a:cubicBezTo>
                  <a:cubicBezTo>
                    <a:pt x="5" y="10"/>
                    <a:pt x="5" y="10"/>
                    <a:pt x="5" y="10"/>
                  </a:cubicBezTo>
                  <a:cubicBezTo>
                    <a:pt x="2" y="10"/>
                    <a:pt x="0" y="8"/>
                    <a:pt x="0" y="5"/>
                  </a:cubicBezTo>
                  <a:cubicBezTo>
                    <a:pt x="0" y="5"/>
                    <a:pt x="0" y="5"/>
                    <a:pt x="0" y="5"/>
                  </a:cubicBezTo>
                  <a:cubicBezTo>
                    <a:pt x="0" y="2"/>
                    <a:pt x="2" y="0"/>
                    <a:pt x="5" y="0"/>
                  </a:cubicBezTo>
                  <a:lnTo>
                    <a:pt x="59" y="0"/>
                  </a:lnTo>
                  <a:close/>
                </a:path>
              </a:pathLst>
            </a:custGeom>
            <a:grp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14" name="Freeform 516"/>
            <p:cNvSpPr>
              <a:spLocks/>
            </p:cNvSpPr>
            <p:nvPr/>
          </p:nvSpPr>
          <p:spPr bwMode="auto">
            <a:xfrm>
              <a:off x="4748143" y="5289234"/>
              <a:ext cx="15552" cy="94794"/>
            </a:xfrm>
            <a:custGeom>
              <a:avLst/>
              <a:gdLst>
                <a:gd name="T0" fmla="*/ 9 w 9"/>
                <a:gd name="T1" fmla="*/ 50 h 54"/>
                <a:gd name="T2" fmla="*/ 4 w 9"/>
                <a:gd name="T3" fmla="*/ 54 h 54"/>
                <a:gd name="T4" fmla="*/ 4 w 9"/>
                <a:gd name="T5" fmla="*/ 54 h 54"/>
                <a:gd name="T6" fmla="*/ 0 w 9"/>
                <a:gd name="T7" fmla="*/ 50 h 54"/>
                <a:gd name="T8" fmla="*/ 0 w 9"/>
                <a:gd name="T9" fmla="*/ 4 h 54"/>
                <a:gd name="T10" fmla="*/ 4 w 9"/>
                <a:gd name="T11" fmla="*/ 0 h 54"/>
                <a:gd name="T12" fmla="*/ 4 w 9"/>
                <a:gd name="T13" fmla="*/ 0 h 54"/>
                <a:gd name="T14" fmla="*/ 9 w 9"/>
                <a:gd name="T15" fmla="*/ 4 h 54"/>
                <a:gd name="T16" fmla="*/ 9 w 9"/>
                <a:gd name="T17" fmla="*/ 5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54">
                  <a:moveTo>
                    <a:pt x="9" y="50"/>
                  </a:moveTo>
                  <a:cubicBezTo>
                    <a:pt x="9" y="52"/>
                    <a:pt x="7" y="54"/>
                    <a:pt x="4" y="54"/>
                  </a:cubicBezTo>
                  <a:cubicBezTo>
                    <a:pt x="4" y="54"/>
                    <a:pt x="4" y="54"/>
                    <a:pt x="4" y="54"/>
                  </a:cubicBezTo>
                  <a:cubicBezTo>
                    <a:pt x="2" y="54"/>
                    <a:pt x="0" y="52"/>
                    <a:pt x="0" y="50"/>
                  </a:cubicBezTo>
                  <a:cubicBezTo>
                    <a:pt x="0" y="4"/>
                    <a:pt x="0" y="4"/>
                    <a:pt x="0" y="4"/>
                  </a:cubicBezTo>
                  <a:cubicBezTo>
                    <a:pt x="0" y="1"/>
                    <a:pt x="2" y="0"/>
                    <a:pt x="4" y="0"/>
                  </a:cubicBezTo>
                  <a:cubicBezTo>
                    <a:pt x="4" y="0"/>
                    <a:pt x="4" y="0"/>
                    <a:pt x="4" y="0"/>
                  </a:cubicBezTo>
                  <a:cubicBezTo>
                    <a:pt x="7" y="0"/>
                    <a:pt x="9" y="1"/>
                    <a:pt x="9" y="4"/>
                  </a:cubicBezTo>
                  <a:lnTo>
                    <a:pt x="9" y="50"/>
                  </a:lnTo>
                  <a:close/>
                </a:path>
              </a:pathLst>
            </a:custGeom>
            <a:grp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15" name="Freeform 517"/>
            <p:cNvSpPr>
              <a:spLocks/>
            </p:cNvSpPr>
            <p:nvPr/>
          </p:nvSpPr>
          <p:spPr bwMode="auto">
            <a:xfrm>
              <a:off x="4448949" y="5252205"/>
              <a:ext cx="610979" cy="609498"/>
            </a:xfrm>
            <a:custGeom>
              <a:avLst/>
              <a:gdLst>
                <a:gd name="T0" fmla="*/ 349 w 349"/>
                <a:gd name="T1" fmla="*/ 281 h 348"/>
                <a:gd name="T2" fmla="*/ 282 w 349"/>
                <a:gd name="T3" fmla="*/ 348 h 348"/>
                <a:gd name="T4" fmla="*/ 68 w 349"/>
                <a:gd name="T5" fmla="*/ 348 h 348"/>
                <a:gd name="T6" fmla="*/ 0 w 349"/>
                <a:gd name="T7" fmla="*/ 281 h 348"/>
                <a:gd name="T8" fmla="*/ 0 w 349"/>
                <a:gd name="T9" fmla="*/ 67 h 348"/>
                <a:gd name="T10" fmla="*/ 68 w 349"/>
                <a:gd name="T11" fmla="*/ 0 h 348"/>
                <a:gd name="T12" fmla="*/ 282 w 349"/>
                <a:gd name="T13" fmla="*/ 0 h 348"/>
                <a:gd name="T14" fmla="*/ 349 w 349"/>
                <a:gd name="T15" fmla="*/ 67 h 348"/>
                <a:gd name="T16" fmla="*/ 349 w 349"/>
                <a:gd name="T17" fmla="*/ 28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348">
                  <a:moveTo>
                    <a:pt x="349" y="281"/>
                  </a:moveTo>
                  <a:cubicBezTo>
                    <a:pt x="349" y="318"/>
                    <a:pt x="319" y="348"/>
                    <a:pt x="282" y="348"/>
                  </a:cubicBezTo>
                  <a:cubicBezTo>
                    <a:pt x="68" y="348"/>
                    <a:pt x="68" y="348"/>
                    <a:pt x="68" y="348"/>
                  </a:cubicBezTo>
                  <a:cubicBezTo>
                    <a:pt x="31" y="348"/>
                    <a:pt x="0" y="318"/>
                    <a:pt x="0" y="281"/>
                  </a:cubicBezTo>
                  <a:cubicBezTo>
                    <a:pt x="0" y="67"/>
                    <a:pt x="0" y="67"/>
                    <a:pt x="0" y="67"/>
                  </a:cubicBezTo>
                  <a:cubicBezTo>
                    <a:pt x="0" y="30"/>
                    <a:pt x="31" y="0"/>
                    <a:pt x="68" y="0"/>
                  </a:cubicBezTo>
                  <a:cubicBezTo>
                    <a:pt x="282" y="0"/>
                    <a:pt x="282" y="0"/>
                    <a:pt x="282" y="0"/>
                  </a:cubicBezTo>
                  <a:cubicBezTo>
                    <a:pt x="319" y="0"/>
                    <a:pt x="349" y="30"/>
                    <a:pt x="349" y="67"/>
                  </a:cubicBezTo>
                  <a:lnTo>
                    <a:pt x="349" y="281"/>
                  </a:lnTo>
                  <a:close/>
                </a:path>
              </a:pathLst>
            </a:custGeom>
            <a:noFill/>
            <a:ln w="68263" cap="flat">
              <a:solidFill>
                <a:schemeClr val="accent3"/>
              </a:solidFill>
              <a:prstDash val="solid"/>
              <a:miter lim="800000"/>
              <a:headEnd/>
              <a:tailEnd/>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grpSp>
      <p:grpSp>
        <p:nvGrpSpPr>
          <p:cNvPr id="16" name="Group 59"/>
          <p:cNvGrpSpPr/>
          <p:nvPr/>
        </p:nvGrpSpPr>
        <p:grpSpPr>
          <a:xfrm>
            <a:off x="4850126" y="1808765"/>
            <a:ext cx="1436893" cy="1436893"/>
            <a:chOff x="4247511" y="1566336"/>
            <a:chExt cx="2152126" cy="2152127"/>
          </a:xfrm>
        </p:grpSpPr>
        <p:sp>
          <p:nvSpPr>
            <p:cNvPr id="17" name="Freeform 490"/>
            <p:cNvSpPr>
              <a:spLocks noEditPoints="1"/>
            </p:cNvSpPr>
            <p:nvPr/>
          </p:nvSpPr>
          <p:spPr bwMode="auto">
            <a:xfrm>
              <a:off x="4247511" y="1566336"/>
              <a:ext cx="2152126" cy="2152127"/>
            </a:xfrm>
            <a:custGeom>
              <a:avLst/>
              <a:gdLst>
                <a:gd name="T0" fmla="*/ 1225 w 1229"/>
                <a:gd name="T1" fmla="*/ 665 h 1229"/>
                <a:gd name="T2" fmla="*/ 1201 w 1229"/>
                <a:gd name="T3" fmla="*/ 629 h 1229"/>
                <a:gd name="T4" fmla="*/ 1101 w 1229"/>
                <a:gd name="T5" fmla="*/ 598 h 1229"/>
                <a:gd name="T6" fmla="*/ 1039 w 1229"/>
                <a:gd name="T7" fmla="*/ 535 h 1229"/>
                <a:gd name="T8" fmla="*/ 1046 w 1229"/>
                <a:gd name="T9" fmla="*/ 447 h 1229"/>
                <a:gd name="T10" fmla="*/ 1146 w 1229"/>
                <a:gd name="T11" fmla="*/ 354 h 1229"/>
                <a:gd name="T12" fmla="*/ 1152 w 1229"/>
                <a:gd name="T13" fmla="*/ 314 h 1229"/>
                <a:gd name="T14" fmla="*/ 1082 w 1229"/>
                <a:gd name="T15" fmla="*/ 216 h 1229"/>
                <a:gd name="T16" fmla="*/ 1031 w 1229"/>
                <a:gd name="T17" fmla="*/ 209 h 1229"/>
                <a:gd name="T18" fmla="*/ 920 w 1229"/>
                <a:gd name="T19" fmla="*/ 266 h 1229"/>
                <a:gd name="T20" fmla="*/ 848 w 1229"/>
                <a:gd name="T21" fmla="*/ 253 h 1229"/>
                <a:gd name="T22" fmla="*/ 802 w 1229"/>
                <a:gd name="T23" fmla="*/ 206 h 1229"/>
                <a:gd name="T24" fmla="*/ 806 w 1229"/>
                <a:gd name="T25" fmla="*/ 53 h 1229"/>
                <a:gd name="T26" fmla="*/ 782 w 1229"/>
                <a:gd name="T27" fmla="*/ 24 h 1229"/>
                <a:gd name="T28" fmla="*/ 663 w 1229"/>
                <a:gd name="T29" fmla="*/ 4 h 1229"/>
                <a:gd name="T30" fmla="*/ 628 w 1229"/>
                <a:gd name="T31" fmla="*/ 29 h 1229"/>
                <a:gd name="T32" fmla="*/ 586 w 1229"/>
                <a:gd name="T33" fmla="*/ 164 h 1229"/>
                <a:gd name="T34" fmla="*/ 535 w 1229"/>
                <a:gd name="T35" fmla="*/ 192 h 1229"/>
                <a:gd name="T36" fmla="*/ 457 w 1229"/>
                <a:gd name="T37" fmla="*/ 192 h 1229"/>
                <a:gd name="T38" fmla="*/ 363 w 1229"/>
                <a:gd name="T39" fmla="*/ 90 h 1229"/>
                <a:gd name="T40" fmla="*/ 325 w 1229"/>
                <a:gd name="T41" fmla="*/ 79 h 1229"/>
                <a:gd name="T42" fmla="*/ 218 w 1229"/>
                <a:gd name="T43" fmla="*/ 152 h 1229"/>
                <a:gd name="T44" fmla="*/ 210 w 1229"/>
                <a:gd name="T45" fmla="*/ 202 h 1229"/>
                <a:gd name="T46" fmla="*/ 264 w 1229"/>
                <a:gd name="T47" fmla="*/ 309 h 1229"/>
                <a:gd name="T48" fmla="*/ 253 w 1229"/>
                <a:gd name="T49" fmla="*/ 389 h 1229"/>
                <a:gd name="T50" fmla="*/ 195 w 1229"/>
                <a:gd name="T51" fmla="*/ 431 h 1229"/>
                <a:gd name="T52" fmla="*/ 73 w 1229"/>
                <a:gd name="T53" fmla="*/ 421 h 1229"/>
                <a:gd name="T54" fmla="*/ 25 w 1229"/>
                <a:gd name="T55" fmla="*/ 459 h 1229"/>
                <a:gd name="T56" fmla="*/ 6 w 1229"/>
                <a:gd name="T57" fmla="*/ 563 h 1229"/>
                <a:gd name="T58" fmla="*/ 36 w 1229"/>
                <a:gd name="T59" fmla="*/ 607 h 1229"/>
                <a:gd name="T60" fmla="*/ 148 w 1229"/>
                <a:gd name="T61" fmla="*/ 644 h 1229"/>
                <a:gd name="T62" fmla="*/ 195 w 1229"/>
                <a:gd name="T63" fmla="*/ 714 h 1229"/>
                <a:gd name="T64" fmla="*/ 183 w 1229"/>
                <a:gd name="T65" fmla="*/ 783 h 1229"/>
                <a:gd name="T66" fmla="*/ 97 w 1229"/>
                <a:gd name="T67" fmla="*/ 865 h 1229"/>
                <a:gd name="T68" fmla="*/ 87 w 1229"/>
                <a:gd name="T69" fmla="*/ 920 h 1229"/>
                <a:gd name="T70" fmla="*/ 149 w 1229"/>
                <a:gd name="T71" fmla="*/ 1008 h 1229"/>
                <a:gd name="T72" fmla="*/ 201 w 1229"/>
                <a:gd name="T73" fmla="*/ 1021 h 1229"/>
                <a:gd name="T74" fmla="*/ 315 w 1229"/>
                <a:gd name="T75" fmla="*/ 963 h 1229"/>
                <a:gd name="T76" fmla="*/ 400 w 1229"/>
                <a:gd name="T77" fmla="*/ 987 h 1229"/>
                <a:gd name="T78" fmla="*/ 430 w 1229"/>
                <a:gd name="T79" fmla="*/ 1046 h 1229"/>
                <a:gd name="T80" fmla="*/ 425 w 1229"/>
                <a:gd name="T81" fmla="*/ 1163 h 1229"/>
                <a:gd name="T82" fmla="*/ 455 w 1229"/>
                <a:gd name="T83" fmla="*/ 1202 h 1229"/>
                <a:gd name="T84" fmla="*/ 566 w 1229"/>
                <a:gd name="T85" fmla="*/ 1221 h 1229"/>
                <a:gd name="T86" fmla="*/ 610 w 1229"/>
                <a:gd name="T87" fmla="*/ 1199 h 1229"/>
                <a:gd name="T88" fmla="*/ 649 w 1229"/>
                <a:gd name="T89" fmla="*/ 1075 h 1229"/>
                <a:gd name="T90" fmla="*/ 716 w 1229"/>
                <a:gd name="T91" fmla="*/ 1034 h 1229"/>
                <a:gd name="T92" fmla="*/ 794 w 1229"/>
                <a:gd name="T93" fmla="*/ 1054 h 1229"/>
                <a:gd name="T94" fmla="*/ 866 w 1229"/>
                <a:gd name="T95" fmla="*/ 1133 h 1229"/>
                <a:gd name="T96" fmla="*/ 911 w 1229"/>
                <a:gd name="T97" fmla="*/ 1147 h 1229"/>
                <a:gd name="T98" fmla="*/ 1015 w 1229"/>
                <a:gd name="T99" fmla="*/ 1076 h 1229"/>
                <a:gd name="T100" fmla="*/ 1024 w 1229"/>
                <a:gd name="T101" fmla="*/ 1032 h 1229"/>
                <a:gd name="T102" fmla="*/ 961 w 1229"/>
                <a:gd name="T103" fmla="*/ 895 h 1229"/>
                <a:gd name="T104" fmla="*/ 989 w 1229"/>
                <a:gd name="T105" fmla="*/ 831 h 1229"/>
                <a:gd name="T106" fmla="*/ 1045 w 1229"/>
                <a:gd name="T107" fmla="*/ 798 h 1229"/>
                <a:gd name="T108" fmla="*/ 1154 w 1229"/>
                <a:gd name="T109" fmla="*/ 801 h 1229"/>
                <a:gd name="T110" fmla="*/ 1197 w 1229"/>
                <a:gd name="T111" fmla="*/ 785 h 1229"/>
                <a:gd name="T112" fmla="*/ 1225 w 1229"/>
                <a:gd name="T113" fmla="*/ 665 h 1229"/>
                <a:gd name="T114" fmla="*/ 596 w 1229"/>
                <a:gd name="T115" fmla="*/ 729 h 1229"/>
                <a:gd name="T116" fmla="*/ 499 w 1229"/>
                <a:gd name="T117" fmla="*/ 592 h 1229"/>
                <a:gd name="T118" fmla="*/ 636 w 1229"/>
                <a:gd name="T119" fmla="*/ 495 h 1229"/>
                <a:gd name="T120" fmla="*/ 733 w 1229"/>
                <a:gd name="T121" fmla="*/ 632 h 1229"/>
                <a:gd name="T122" fmla="*/ 596 w 1229"/>
                <a:gd name="T123" fmla="*/ 72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9" h="1229">
                  <a:moveTo>
                    <a:pt x="1225" y="665"/>
                  </a:moveTo>
                  <a:cubicBezTo>
                    <a:pt x="1229" y="635"/>
                    <a:pt x="1201" y="629"/>
                    <a:pt x="1201" y="629"/>
                  </a:cubicBezTo>
                  <a:cubicBezTo>
                    <a:pt x="1201" y="629"/>
                    <a:pt x="1154" y="612"/>
                    <a:pt x="1101" y="598"/>
                  </a:cubicBezTo>
                  <a:cubicBezTo>
                    <a:pt x="1048" y="583"/>
                    <a:pt x="1039" y="535"/>
                    <a:pt x="1039" y="535"/>
                  </a:cubicBezTo>
                  <a:cubicBezTo>
                    <a:pt x="1013" y="473"/>
                    <a:pt x="1046" y="447"/>
                    <a:pt x="1046" y="447"/>
                  </a:cubicBezTo>
                  <a:cubicBezTo>
                    <a:pt x="1146" y="354"/>
                    <a:pt x="1146" y="354"/>
                    <a:pt x="1146" y="354"/>
                  </a:cubicBezTo>
                  <a:cubicBezTo>
                    <a:pt x="1166" y="334"/>
                    <a:pt x="1152" y="314"/>
                    <a:pt x="1152" y="314"/>
                  </a:cubicBezTo>
                  <a:cubicBezTo>
                    <a:pt x="1082" y="216"/>
                    <a:pt x="1082" y="216"/>
                    <a:pt x="1082" y="216"/>
                  </a:cubicBezTo>
                  <a:cubicBezTo>
                    <a:pt x="1062" y="189"/>
                    <a:pt x="1031" y="209"/>
                    <a:pt x="1031" y="209"/>
                  </a:cubicBezTo>
                  <a:cubicBezTo>
                    <a:pt x="920" y="266"/>
                    <a:pt x="920" y="266"/>
                    <a:pt x="920" y="266"/>
                  </a:cubicBezTo>
                  <a:cubicBezTo>
                    <a:pt x="899" y="275"/>
                    <a:pt x="848" y="253"/>
                    <a:pt x="848" y="253"/>
                  </a:cubicBezTo>
                  <a:cubicBezTo>
                    <a:pt x="818" y="239"/>
                    <a:pt x="802" y="206"/>
                    <a:pt x="802" y="206"/>
                  </a:cubicBezTo>
                  <a:cubicBezTo>
                    <a:pt x="806" y="53"/>
                    <a:pt x="806" y="53"/>
                    <a:pt x="806" y="53"/>
                  </a:cubicBezTo>
                  <a:cubicBezTo>
                    <a:pt x="807" y="32"/>
                    <a:pt x="782" y="24"/>
                    <a:pt x="782" y="24"/>
                  </a:cubicBezTo>
                  <a:cubicBezTo>
                    <a:pt x="663" y="4"/>
                    <a:pt x="663" y="4"/>
                    <a:pt x="663" y="4"/>
                  </a:cubicBezTo>
                  <a:cubicBezTo>
                    <a:pt x="635" y="0"/>
                    <a:pt x="628" y="29"/>
                    <a:pt x="628" y="29"/>
                  </a:cubicBezTo>
                  <a:cubicBezTo>
                    <a:pt x="626" y="35"/>
                    <a:pt x="586" y="164"/>
                    <a:pt x="586" y="164"/>
                  </a:cubicBezTo>
                  <a:cubicBezTo>
                    <a:pt x="578" y="177"/>
                    <a:pt x="535" y="192"/>
                    <a:pt x="535" y="192"/>
                  </a:cubicBezTo>
                  <a:cubicBezTo>
                    <a:pt x="494" y="211"/>
                    <a:pt x="457" y="192"/>
                    <a:pt x="457" y="192"/>
                  </a:cubicBezTo>
                  <a:cubicBezTo>
                    <a:pt x="363" y="90"/>
                    <a:pt x="363" y="90"/>
                    <a:pt x="363" y="90"/>
                  </a:cubicBezTo>
                  <a:cubicBezTo>
                    <a:pt x="350" y="72"/>
                    <a:pt x="325" y="79"/>
                    <a:pt x="325" y="79"/>
                  </a:cubicBezTo>
                  <a:cubicBezTo>
                    <a:pt x="218" y="152"/>
                    <a:pt x="218" y="152"/>
                    <a:pt x="218" y="152"/>
                  </a:cubicBezTo>
                  <a:cubicBezTo>
                    <a:pt x="196" y="170"/>
                    <a:pt x="210" y="202"/>
                    <a:pt x="210" y="202"/>
                  </a:cubicBezTo>
                  <a:cubicBezTo>
                    <a:pt x="264" y="309"/>
                    <a:pt x="264" y="309"/>
                    <a:pt x="264" y="309"/>
                  </a:cubicBezTo>
                  <a:cubicBezTo>
                    <a:pt x="284" y="340"/>
                    <a:pt x="253" y="389"/>
                    <a:pt x="253" y="389"/>
                  </a:cubicBezTo>
                  <a:cubicBezTo>
                    <a:pt x="235" y="421"/>
                    <a:pt x="195" y="431"/>
                    <a:pt x="195" y="431"/>
                  </a:cubicBezTo>
                  <a:cubicBezTo>
                    <a:pt x="73" y="421"/>
                    <a:pt x="73" y="421"/>
                    <a:pt x="73" y="421"/>
                  </a:cubicBezTo>
                  <a:cubicBezTo>
                    <a:pt x="30" y="419"/>
                    <a:pt x="25" y="459"/>
                    <a:pt x="25" y="459"/>
                  </a:cubicBezTo>
                  <a:cubicBezTo>
                    <a:pt x="6" y="563"/>
                    <a:pt x="6" y="563"/>
                    <a:pt x="6" y="563"/>
                  </a:cubicBezTo>
                  <a:cubicBezTo>
                    <a:pt x="0" y="600"/>
                    <a:pt x="36" y="607"/>
                    <a:pt x="36" y="607"/>
                  </a:cubicBezTo>
                  <a:cubicBezTo>
                    <a:pt x="148" y="644"/>
                    <a:pt x="148" y="644"/>
                    <a:pt x="148" y="644"/>
                  </a:cubicBezTo>
                  <a:cubicBezTo>
                    <a:pt x="189" y="655"/>
                    <a:pt x="195" y="714"/>
                    <a:pt x="195" y="714"/>
                  </a:cubicBezTo>
                  <a:cubicBezTo>
                    <a:pt x="208" y="764"/>
                    <a:pt x="183" y="783"/>
                    <a:pt x="183" y="783"/>
                  </a:cubicBezTo>
                  <a:cubicBezTo>
                    <a:pt x="97" y="865"/>
                    <a:pt x="97" y="865"/>
                    <a:pt x="97" y="865"/>
                  </a:cubicBezTo>
                  <a:cubicBezTo>
                    <a:pt x="67" y="888"/>
                    <a:pt x="87" y="920"/>
                    <a:pt x="87" y="920"/>
                  </a:cubicBezTo>
                  <a:cubicBezTo>
                    <a:pt x="149" y="1008"/>
                    <a:pt x="149" y="1008"/>
                    <a:pt x="149" y="1008"/>
                  </a:cubicBezTo>
                  <a:cubicBezTo>
                    <a:pt x="179" y="1038"/>
                    <a:pt x="201" y="1021"/>
                    <a:pt x="201" y="1021"/>
                  </a:cubicBezTo>
                  <a:cubicBezTo>
                    <a:pt x="315" y="963"/>
                    <a:pt x="315" y="963"/>
                    <a:pt x="315" y="963"/>
                  </a:cubicBezTo>
                  <a:cubicBezTo>
                    <a:pt x="356" y="943"/>
                    <a:pt x="400" y="987"/>
                    <a:pt x="400" y="987"/>
                  </a:cubicBezTo>
                  <a:cubicBezTo>
                    <a:pt x="437" y="1013"/>
                    <a:pt x="430" y="1046"/>
                    <a:pt x="430" y="1046"/>
                  </a:cubicBezTo>
                  <a:cubicBezTo>
                    <a:pt x="425" y="1163"/>
                    <a:pt x="425" y="1163"/>
                    <a:pt x="425" y="1163"/>
                  </a:cubicBezTo>
                  <a:cubicBezTo>
                    <a:pt x="422" y="1190"/>
                    <a:pt x="455" y="1202"/>
                    <a:pt x="455" y="1202"/>
                  </a:cubicBezTo>
                  <a:cubicBezTo>
                    <a:pt x="566" y="1221"/>
                    <a:pt x="566" y="1221"/>
                    <a:pt x="566" y="1221"/>
                  </a:cubicBezTo>
                  <a:cubicBezTo>
                    <a:pt x="605" y="1229"/>
                    <a:pt x="610" y="1199"/>
                    <a:pt x="610" y="1199"/>
                  </a:cubicBezTo>
                  <a:cubicBezTo>
                    <a:pt x="649" y="1075"/>
                    <a:pt x="649" y="1075"/>
                    <a:pt x="649" y="1075"/>
                  </a:cubicBezTo>
                  <a:cubicBezTo>
                    <a:pt x="661" y="1042"/>
                    <a:pt x="716" y="1034"/>
                    <a:pt x="716" y="1034"/>
                  </a:cubicBezTo>
                  <a:cubicBezTo>
                    <a:pt x="769" y="1019"/>
                    <a:pt x="794" y="1054"/>
                    <a:pt x="794" y="1054"/>
                  </a:cubicBezTo>
                  <a:cubicBezTo>
                    <a:pt x="866" y="1133"/>
                    <a:pt x="866" y="1133"/>
                    <a:pt x="866" y="1133"/>
                  </a:cubicBezTo>
                  <a:cubicBezTo>
                    <a:pt x="880" y="1157"/>
                    <a:pt x="911" y="1147"/>
                    <a:pt x="911" y="1147"/>
                  </a:cubicBezTo>
                  <a:cubicBezTo>
                    <a:pt x="1015" y="1076"/>
                    <a:pt x="1015" y="1076"/>
                    <a:pt x="1015" y="1076"/>
                  </a:cubicBezTo>
                  <a:cubicBezTo>
                    <a:pt x="1039" y="1054"/>
                    <a:pt x="1024" y="1032"/>
                    <a:pt x="1024" y="1032"/>
                  </a:cubicBezTo>
                  <a:cubicBezTo>
                    <a:pt x="961" y="895"/>
                    <a:pt x="961" y="895"/>
                    <a:pt x="961" y="895"/>
                  </a:cubicBezTo>
                  <a:cubicBezTo>
                    <a:pt x="952" y="871"/>
                    <a:pt x="989" y="831"/>
                    <a:pt x="989" y="831"/>
                  </a:cubicBezTo>
                  <a:cubicBezTo>
                    <a:pt x="1014" y="796"/>
                    <a:pt x="1045" y="798"/>
                    <a:pt x="1045" y="798"/>
                  </a:cubicBezTo>
                  <a:cubicBezTo>
                    <a:pt x="1154" y="801"/>
                    <a:pt x="1154" y="801"/>
                    <a:pt x="1154" y="801"/>
                  </a:cubicBezTo>
                  <a:cubicBezTo>
                    <a:pt x="1194" y="807"/>
                    <a:pt x="1197" y="785"/>
                    <a:pt x="1197" y="785"/>
                  </a:cubicBezTo>
                  <a:cubicBezTo>
                    <a:pt x="1197" y="785"/>
                    <a:pt x="1220" y="696"/>
                    <a:pt x="1225" y="665"/>
                  </a:cubicBezTo>
                  <a:close/>
                  <a:moveTo>
                    <a:pt x="596" y="729"/>
                  </a:moveTo>
                  <a:cubicBezTo>
                    <a:pt x="531" y="718"/>
                    <a:pt x="488" y="657"/>
                    <a:pt x="499" y="592"/>
                  </a:cubicBezTo>
                  <a:cubicBezTo>
                    <a:pt x="510" y="528"/>
                    <a:pt x="571" y="484"/>
                    <a:pt x="636" y="495"/>
                  </a:cubicBezTo>
                  <a:cubicBezTo>
                    <a:pt x="701" y="507"/>
                    <a:pt x="744" y="568"/>
                    <a:pt x="733" y="632"/>
                  </a:cubicBezTo>
                  <a:cubicBezTo>
                    <a:pt x="722" y="697"/>
                    <a:pt x="660" y="740"/>
                    <a:pt x="596" y="729"/>
                  </a:cubicBezTo>
                  <a:close/>
                </a:path>
              </a:pathLst>
            </a:custGeom>
            <a:solidFill>
              <a:schemeClr val="accent1"/>
            </a:solid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18" name="Freeform 492"/>
            <p:cNvSpPr>
              <a:spLocks noEditPoints="1"/>
            </p:cNvSpPr>
            <p:nvPr/>
          </p:nvSpPr>
          <p:spPr bwMode="auto">
            <a:xfrm>
              <a:off x="4893297" y="2041048"/>
              <a:ext cx="288826" cy="294010"/>
            </a:xfrm>
            <a:custGeom>
              <a:avLst/>
              <a:gdLst>
                <a:gd name="T0" fmla="*/ 128 w 165"/>
                <a:gd name="T1" fmla="*/ 26 h 168"/>
                <a:gd name="T2" fmla="*/ 25 w 165"/>
                <a:gd name="T3" fmla="*/ 37 h 168"/>
                <a:gd name="T4" fmla="*/ 36 w 165"/>
                <a:gd name="T5" fmla="*/ 142 h 168"/>
                <a:gd name="T6" fmla="*/ 140 w 165"/>
                <a:gd name="T7" fmla="*/ 130 h 168"/>
                <a:gd name="T8" fmla="*/ 128 w 165"/>
                <a:gd name="T9" fmla="*/ 26 h 168"/>
                <a:gd name="T10" fmla="*/ 50 w 165"/>
                <a:gd name="T11" fmla="*/ 124 h 168"/>
                <a:gd name="T12" fmla="*/ 42 w 165"/>
                <a:gd name="T13" fmla="*/ 51 h 168"/>
                <a:gd name="T14" fmla="*/ 114 w 165"/>
                <a:gd name="T15" fmla="*/ 43 h 168"/>
                <a:gd name="T16" fmla="*/ 122 w 165"/>
                <a:gd name="T17" fmla="*/ 116 h 168"/>
                <a:gd name="T18" fmla="*/ 50 w 165"/>
                <a:gd name="T19"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8">
                  <a:moveTo>
                    <a:pt x="128" y="26"/>
                  </a:moveTo>
                  <a:cubicBezTo>
                    <a:pt x="97" y="0"/>
                    <a:pt x="50" y="5"/>
                    <a:pt x="25" y="37"/>
                  </a:cubicBezTo>
                  <a:cubicBezTo>
                    <a:pt x="0" y="69"/>
                    <a:pt x="5" y="116"/>
                    <a:pt x="36" y="142"/>
                  </a:cubicBezTo>
                  <a:cubicBezTo>
                    <a:pt x="68" y="168"/>
                    <a:pt x="114" y="163"/>
                    <a:pt x="140" y="130"/>
                  </a:cubicBezTo>
                  <a:cubicBezTo>
                    <a:pt x="165" y="98"/>
                    <a:pt x="160" y="51"/>
                    <a:pt x="128" y="26"/>
                  </a:cubicBezTo>
                  <a:close/>
                  <a:moveTo>
                    <a:pt x="50" y="124"/>
                  </a:moveTo>
                  <a:cubicBezTo>
                    <a:pt x="28" y="107"/>
                    <a:pt x="25" y="74"/>
                    <a:pt x="42" y="51"/>
                  </a:cubicBezTo>
                  <a:cubicBezTo>
                    <a:pt x="60" y="29"/>
                    <a:pt x="92" y="25"/>
                    <a:pt x="114" y="43"/>
                  </a:cubicBezTo>
                  <a:cubicBezTo>
                    <a:pt x="136" y="61"/>
                    <a:pt x="140" y="94"/>
                    <a:pt x="122" y="116"/>
                  </a:cubicBezTo>
                  <a:cubicBezTo>
                    <a:pt x="105" y="139"/>
                    <a:pt x="72" y="142"/>
                    <a:pt x="50" y="1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19" name="Freeform 493"/>
            <p:cNvSpPr>
              <a:spLocks/>
            </p:cNvSpPr>
            <p:nvPr/>
          </p:nvSpPr>
          <p:spPr bwMode="auto">
            <a:xfrm>
              <a:off x="4888113" y="2272109"/>
              <a:ext cx="91091" cy="108865"/>
            </a:xfrm>
            <a:custGeom>
              <a:avLst/>
              <a:gdLst>
                <a:gd name="T0" fmla="*/ 20 w 52"/>
                <a:gd name="T1" fmla="*/ 56 h 62"/>
                <a:gd name="T2" fmla="*/ 5 w 52"/>
                <a:gd name="T3" fmla="*/ 58 h 62"/>
                <a:gd name="T4" fmla="*/ 5 w 52"/>
                <a:gd name="T5" fmla="*/ 58 h 62"/>
                <a:gd name="T6" fmla="*/ 3 w 52"/>
                <a:gd name="T7" fmla="*/ 43 h 62"/>
                <a:gd name="T8" fmla="*/ 31 w 52"/>
                <a:gd name="T9" fmla="*/ 6 h 62"/>
                <a:gd name="T10" fmla="*/ 46 w 52"/>
                <a:gd name="T11" fmla="*/ 4 h 62"/>
                <a:gd name="T12" fmla="*/ 46 w 52"/>
                <a:gd name="T13" fmla="*/ 4 h 62"/>
                <a:gd name="T14" fmla="*/ 48 w 52"/>
                <a:gd name="T15" fmla="*/ 20 h 62"/>
                <a:gd name="T16" fmla="*/ 20 w 52"/>
                <a:gd name="T17" fmla="*/ 5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2">
                  <a:moveTo>
                    <a:pt x="20" y="56"/>
                  </a:moveTo>
                  <a:cubicBezTo>
                    <a:pt x="17" y="61"/>
                    <a:pt x="10" y="62"/>
                    <a:pt x="5" y="58"/>
                  </a:cubicBezTo>
                  <a:cubicBezTo>
                    <a:pt x="5" y="58"/>
                    <a:pt x="5" y="58"/>
                    <a:pt x="5" y="58"/>
                  </a:cubicBezTo>
                  <a:cubicBezTo>
                    <a:pt x="0" y="54"/>
                    <a:pt x="0" y="47"/>
                    <a:pt x="3" y="43"/>
                  </a:cubicBezTo>
                  <a:cubicBezTo>
                    <a:pt x="31" y="6"/>
                    <a:pt x="31" y="6"/>
                    <a:pt x="31" y="6"/>
                  </a:cubicBezTo>
                  <a:cubicBezTo>
                    <a:pt x="35" y="1"/>
                    <a:pt x="42" y="0"/>
                    <a:pt x="46" y="4"/>
                  </a:cubicBezTo>
                  <a:cubicBezTo>
                    <a:pt x="46" y="4"/>
                    <a:pt x="46" y="4"/>
                    <a:pt x="46" y="4"/>
                  </a:cubicBezTo>
                  <a:cubicBezTo>
                    <a:pt x="51" y="8"/>
                    <a:pt x="52" y="15"/>
                    <a:pt x="48" y="20"/>
                  </a:cubicBezTo>
                  <a:lnTo>
                    <a:pt x="20"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20" name="Freeform 494"/>
            <p:cNvSpPr>
              <a:spLocks/>
            </p:cNvSpPr>
            <p:nvPr/>
          </p:nvSpPr>
          <p:spPr bwMode="auto">
            <a:xfrm>
              <a:off x="4975501" y="2106219"/>
              <a:ext cx="70355" cy="47397"/>
            </a:xfrm>
            <a:custGeom>
              <a:avLst/>
              <a:gdLst>
                <a:gd name="T0" fmla="*/ 8 w 40"/>
                <a:gd name="T1" fmla="*/ 26 h 27"/>
                <a:gd name="T2" fmla="*/ 9 w 40"/>
                <a:gd name="T3" fmla="*/ 25 h 27"/>
                <a:gd name="T4" fmla="*/ 34 w 40"/>
                <a:gd name="T5" fmla="*/ 10 h 27"/>
                <a:gd name="T6" fmla="*/ 32 w 40"/>
                <a:gd name="T7" fmla="*/ 1 h 27"/>
                <a:gd name="T8" fmla="*/ 32 w 40"/>
                <a:gd name="T9" fmla="*/ 0 h 27"/>
                <a:gd name="T10" fmla="*/ 2 w 40"/>
                <a:gd name="T11" fmla="*/ 19 h 27"/>
                <a:gd name="T12" fmla="*/ 1 w 40"/>
                <a:gd name="T13" fmla="*/ 19 h 27"/>
                <a:gd name="T14" fmla="*/ 8 w 40"/>
                <a:gd name="T15" fmla="*/ 26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27">
                  <a:moveTo>
                    <a:pt x="8" y="26"/>
                  </a:moveTo>
                  <a:cubicBezTo>
                    <a:pt x="9" y="26"/>
                    <a:pt x="9" y="25"/>
                    <a:pt x="9" y="25"/>
                  </a:cubicBezTo>
                  <a:cubicBezTo>
                    <a:pt x="16" y="17"/>
                    <a:pt x="25" y="12"/>
                    <a:pt x="34" y="10"/>
                  </a:cubicBezTo>
                  <a:cubicBezTo>
                    <a:pt x="40" y="4"/>
                    <a:pt x="32" y="1"/>
                    <a:pt x="32" y="1"/>
                  </a:cubicBezTo>
                  <a:cubicBezTo>
                    <a:pt x="32" y="1"/>
                    <a:pt x="32" y="1"/>
                    <a:pt x="32" y="0"/>
                  </a:cubicBezTo>
                  <a:cubicBezTo>
                    <a:pt x="21" y="3"/>
                    <a:pt x="10" y="9"/>
                    <a:pt x="2" y="19"/>
                  </a:cubicBezTo>
                  <a:cubicBezTo>
                    <a:pt x="2" y="19"/>
                    <a:pt x="1" y="19"/>
                    <a:pt x="1" y="19"/>
                  </a:cubicBezTo>
                  <a:cubicBezTo>
                    <a:pt x="0" y="27"/>
                    <a:pt x="8" y="26"/>
                    <a:pt x="8"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21" name="Freeform 522"/>
            <p:cNvSpPr>
              <a:spLocks/>
            </p:cNvSpPr>
            <p:nvPr/>
          </p:nvSpPr>
          <p:spPr bwMode="auto">
            <a:xfrm>
              <a:off x="5487242" y="2869758"/>
              <a:ext cx="251797" cy="174777"/>
            </a:xfrm>
            <a:custGeom>
              <a:avLst/>
              <a:gdLst>
                <a:gd name="T0" fmla="*/ 296 w 340"/>
                <a:gd name="T1" fmla="*/ 96 h 236"/>
                <a:gd name="T2" fmla="*/ 319 w 340"/>
                <a:gd name="T3" fmla="*/ 52 h 236"/>
                <a:gd name="T4" fmla="*/ 340 w 340"/>
                <a:gd name="T5" fmla="*/ 4 h 236"/>
                <a:gd name="T6" fmla="*/ 286 w 340"/>
                <a:gd name="T7" fmla="*/ 2 h 236"/>
                <a:gd name="T8" fmla="*/ 232 w 340"/>
                <a:gd name="T9" fmla="*/ 0 h 236"/>
                <a:gd name="T10" fmla="*/ 253 w 340"/>
                <a:gd name="T11" fmla="*/ 26 h 236"/>
                <a:gd name="T12" fmla="*/ 2 w 340"/>
                <a:gd name="T13" fmla="*/ 175 h 236"/>
                <a:gd name="T14" fmla="*/ 0 w 340"/>
                <a:gd name="T15" fmla="*/ 236 h 236"/>
                <a:gd name="T16" fmla="*/ 272 w 340"/>
                <a:gd name="T17" fmla="*/ 66 h 236"/>
                <a:gd name="T18" fmla="*/ 296 w 340"/>
                <a:gd name="T19" fmla="*/ 9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236">
                  <a:moveTo>
                    <a:pt x="296" y="96"/>
                  </a:moveTo>
                  <a:lnTo>
                    <a:pt x="319" y="52"/>
                  </a:lnTo>
                  <a:lnTo>
                    <a:pt x="340" y="4"/>
                  </a:lnTo>
                  <a:lnTo>
                    <a:pt x="286" y="2"/>
                  </a:lnTo>
                  <a:lnTo>
                    <a:pt x="232" y="0"/>
                  </a:lnTo>
                  <a:lnTo>
                    <a:pt x="253" y="26"/>
                  </a:lnTo>
                  <a:lnTo>
                    <a:pt x="2" y="175"/>
                  </a:lnTo>
                  <a:lnTo>
                    <a:pt x="0" y="236"/>
                  </a:lnTo>
                  <a:lnTo>
                    <a:pt x="272" y="66"/>
                  </a:lnTo>
                  <a:lnTo>
                    <a:pt x="296"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22" name="Freeform 523"/>
            <p:cNvSpPr>
              <a:spLocks/>
            </p:cNvSpPr>
            <p:nvPr/>
          </p:nvSpPr>
          <p:spPr bwMode="auto">
            <a:xfrm>
              <a:off x="5669425" y="2953443"/>
              <a:ext cx="68133" cy="239948"/>
            </a:xfrm>
            <a:custGeom>
              <a:avLst/>
              <a:gdLst>
                <a:gd name="T0" fmla="*/ 39 w 39"/>
                <a:gd name="T1" fmla="*/ 125 h 137"/>
                <a:gd name="T2" fmla="*/ 26 w 39"/>
                <a:gd name="T3" fmla="*/ 137 h 137"/>
                <a:gd name="T4" fmla="*/ 13 w 39"/>
                <a:gd name="T5" fmla="*/ 137 h 137"/>
                <a:gd name="T6" fmla="*/ 0 w 39"/>
                <a:gd name="T7" fmla="*/ 125 h 137"/>
                <a:gd name="T8" fmla="*/ 0 w 39"/>
                <a:gd name="T9" fmla="*/ 13 h 137"/>
                <a:gd name="T10" fmla="*/ 13 w 39"/>
                <a:gd name="T11" fmla="*/ 0 h 137"/>
                <a:gd name="T12" fmla="*/ 26 w 39"/>
                <a:gd name="T13" fmla="*/ 0 h 137"/>
                <a:gd name="T14" fmla="*/ 39 w 39"/>
                <a:gd name="T15" fmla="*/ 13 h 137"/>
                <a:gd name="T16" fmla="*/ 39 w 39"/>
                <a:gd name="T17" fmla="*/ 1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37">
                  <a:moveTo>
                    <a:pt x="39" y="125"/>
                  </a:moveTo>
                  <a:cubicBezTo>
                    <a:pt x="39" y="132"/>
                    <a:pt x="33" y="137"/>
                    <a:pt x="26" y="137"/>
                  </a:cubicBezTo>
                  <a:cubicBezTo>
                    <a:pt x="13" y="137"/>
                    <a:pt x="13" y="137"/>
                    <a:pt x="13" y="137"/>
                  </a:cubicBezTo>
                  <a:cubicBezTo>
                    <a:pt x="6" y="137"/>
                    <a:pt x="0" y="132"/>
                    <a:pt x="0" y="125"/>
                  </a:cubicBezTo>
                  <a:cubicBezTo>
                    <a:pt x="0" y="13"/>
                    <a:pt x="0" y="13"/>
                    <a:pt x="0" y="13"/>
                  </a:cubicBezTo>
                  <a:cubicBezTo>
                    <a:pt x="0" y="6"/>
                    <a:pt x="6" y="0"/>
                    <a:pt x="13" y="0"/>
                  </a:cubicBezTo>
                  <a:cubicBezTo>
                    <a:pt x="26" y="0"/>
                    <a:pt x="26" y="0"/>
                    <a:pt x="26" y="0"/>
                  </a:cubicBezTo>
                  <a:cubicBezTo>
                    <a:pt x="33" y="0"/>
                    <a:pt x="39" y="6"/>
                    <a:pt x="39" y="13"/>
                  </a:cubicBezTo>
                  <a:lnTo>
                    <a:pt x="39" y="1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23" name="Freeform 524"/>
            <p:cNvSpPr>
              <a:spLocks/>
            </p:cNvSpPr>
            <p:nvPr/>
          </p:nvSpPr>
          <p:spPr bwMode="auto">
            <a:xfrm>
              <a:off x="5579815" y="3004543"/>
              <a:ext cx="66652" cy="188848"/>
            </a:xfrm>
            <a:custGeom>
              <a:avLst/>
              <a:gdLst>
                <a:gd name="T0" fmla="*/ 38 w 38"/>
                <a:gd name="T1" fmla="*/ 96 h 108"/>
                <a:gd name="T2" fmla="*/ 26 w 38"/>
                <a:gd name="T3" fmla="*/ 108 h 108"/>
                <a:gd name="T4" fmla="*/ 13 w 38"/>
                <a:gd name="T5" fmla="*/ 108 h 108"/>
                <a:gd name="T6" fmla="*/ 0 w 38"/>
                <a:gd name="T7" fmla="*/ 96 h 108"/>
                <a:gd name="T8" fmla="*/ 0 w 38"/>
                <a:gd name="T9" fmla="*/ 12 h 108"/>
                <a:gd name="T10" fmla="*/ 13 w 38"/>
                <a:gd name="T11" fmla="*/ 0 h 108"/>
                <a:gd name="T12" fmla="*/ 26 w 38"/>
                <a:gd name="T13" fmla="*/ 0 h 108"/>
                <a:gd name="T14" fmla="*/ 38 w 38"/>
                <a:gd name="T15" fmla="*/ 12 h 108"/>
                <a:gd name="T16" fmla="*/ 38 w 38"/>
                <a:gd name="T17"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08">
                  <a:moveTo>
                    <a:pt x="38" y="96"/>
                  </a:moveTo>
                  <a:cubicBezTo>
                    <a:pt x="38" y="103"/>
                    <a:pt x="33" y="108"/>
                    <a:pt x="26" y="108"/>
                  </a:cubicBezTo>
                  <a:cubicBezTo>
                    <a:pt x="13" y="108"/>
                    <a:pt x="13" y="108"/>
                    <a:pt x="13" y="108"/>
                  </a:cubicBezTo>
                  <a:cubicBezTo>
                    <a:pt x="6" y="108"/>
                    <a:pt x="0" y="103"/>
                    <a:pt x="0" y="96"/>
                  </a:cubicBezTo>
                  <a:cubicBezTo>
                    <a:pt x="0" y="12"/>
                    <a:pt x="0" y="12"/>
                    <a:pt x="0" y="12"/>
                  </a:cubicBezTo>
                  <a:cubicBezTo>
                    <a:pt x="0" y="6"/>
                    <a:pt x="6" y="0"/>
                    <a:pt x="13" y="0"/>
                  </a:cubicBezTo>
                  <a:cubicBezTo>
                    <a:pt x="26" y="0"/>
                    <a:pt x="26" y="0"/>
                    <a:pt x="26" y="0"/>
                  </a:cubicBezTo>
                  <a:cubicBezTo>
                    <a:pt x="33" y="0"/>
                    <a:pt x="38" y="6"/>
                    <a:pt x="38" y="12"/>
                  </a:cubicBezTo>
                  <a:lnTo>
                    <a:pt x="38"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24" name="Freeform 525"/>
            <p:cNvSpPr>
              <a:spLocks/>
            </p:cNvSpPr>
            <p:nvPr/>
          </p:nvSpPr>
          <p:spPr bwMode="auto">
            <a:xfrm>
              <a:off x="5483540" y="3051200"/>
              <a:ext cx="79242" cy="148857"/>
            </a:xfrm>
            <a:custGeom>
              <a:avLst/>
              <a:gdLst>
                <a:gd name="T0" fmla="*/ 29 w 45"/>
                <a:gd name="T1" fmla="*/ 85 h 85"/>
                <a:gd name="T2" fmla="*/ 15 w 45"/>
                <a:gd name="T3" fmla="*/ 85 h 85"/>
                <a:gd name="T4" fmla="*/ 0 w 45"/>
                <a:gd name="T5" fmla="*/ 69 h 85"/>
                <a:gd name="T6" fmla="*/ 0 w 45"/>
                <a:gd name="T7" fmla="*/ 16 h 85"/>
                <a:gd name="T8" fmla="*/ 15 w 45"/>
                <a:gd name="T9" fmla="*/ 0 h 85"/>
                <a:gd name="T10" fmla="*/ 29 w 45"/>
                <a:gd name="T11" fmla="*/ 0 h 85"/>
                <a:gd name="T12" fmla="*/ 45 w 45"/>
                <a:gd name="T13" fmla="*/ 16 h 85"/>
                <a:gd name="T14" fmla="*/ 45 w 45"/>
                <a:gd name="T15" fmla="*/ 69 h 85"/>
                <a:gd name="T16" fmla="*/ 29 w 45"/>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85">
                  <a:moveTo>
                    <a:pt x="29" y="85"/>
                  </a:moveTo>
                  <a:cubicBezTo>
                    <a:pt x="15" y="85"/>
                    <a:pt x="15" y="85"/>
                    <a:pt x="15" y="85"/>
                  </a:cubicBezTo>
                  <a:cubicBezTo>
                    <a:pt x="7" y="85"/>
                    <a:pt x="0" y="78"/>
                    <a:pt x="0" y="69"/>
                  </a:cubicBezTo>
                  <a:cubicBezTo>
                    <a:pt x="0" y="16"/>
                    <a:pt x="0" y="16"/>
                    <a:pt x="0" y="16"/>
                  </a:cubicBezTo>
                  <a:cubicBezTo>
                    <a:pt x="0" y="7"/>
                    <a:pt x="7" y="0"/>
                    <a:pt x="15" y="0"/>
                  </a:cubicBezTo>
                  <a:cubicBezTo>
                    <a:pt x="29" y="0"/>
                    <a:pt x="29" y="0"/>
                    <a:pt x="29" y="0"/>
                  </a:cubicBezTo>
                  <a:cubicBezTo>
                    <a:pt x="37" y="0"/>
                    <a:pt x="45" y="7"/>
                    <a:pt x="45" y="16"/>
                  </a:cubicBezTo>
                  <a:cubicBezTo>
                    <a:pt x="45" y="69"/>
                    <a:pt x="45" y="69"/>
                    <a:pt x="45" y="69"/>
                  </a:cubicBezTo>
                  <a:cubicBezTo>
                    <a:pt x="45" y="78"/>
                    <a:pt x="37" y="85"/>
                    <a:pt x="29"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25" name="Freeform 526"/>
            <p:cNvSpPr>
              <a:spLocks/>
            </p:cNvSpPr>
            <p:nvPr/>
          </p:nvSpPr>
          <p:spPr bwMode="auto">
            <a:xfrm>
              <a:off x="5722006" y="2144729"/>
              <a:ext cx="138489" cy="134786"/>
            </a:xfrm>
            <a:custGeom>
              <a:avLst/>
              <a:gdLst>
                <a:gd name="T0" fmla="*/ 41 w 79"/>
                <a:gd name="T1" fmla="*/ 76 h 77"/>
                <a:gd name="T2" fmla="*/ 78 w 79"/>
                <a:gd name="T3" fmla="*/ 37 h 77"/>
                <a:gd name="T4" fmla="*/ 38 w 79"/>
                <a:gd name="T5" fmla="*/ 0 h 77"/>
                <a:gd name="T6" fmla="*/ 1 w 79"/>
                <a:gd name="T7" fmla="*/ 40 h 77"/>
                <a:gd name="T8" fmla="*/ 41 w 79"/>
                <a:gd name="T9" fmla="*/ 76 h 77"/>
              </a:gdLst>
              <a:ahLst/>
              <a:cxnLst>
                <a:cxn ang="0">
                  <a:pos x="T0" y="T1"/>
                </a:cxn>
                <a:cxn ang="0">
                  <a:pos x="T2" y="T3"/>
                </a:cxn>
                <a:cxn ang="0">
                  <a:pos x="T4" y="T5"/>
                </a:cxn>
                <a:cxn ang="0">
                  <a:pos x="T6" y="T7"/>
                </a:cxn>
                <a:cxn ang="0">
                  <a:pos x="T8" y="T9"/>
                </a:cxn>
              </a:cxnLst>
              <a:rect l="0" t="0" r="r" b="b"/>
              <a:pathLst>
                <a:path w="79" h="77">
                  <a:moveTo>
                    <a:pt x="41" y="76"/>
                  </a:moveTo>
                  <a:cubicBezTo>
                    <a:pt x="62" y="76"/>
                    <a:pt x="79" y="58"/>
                    <a:pt x="78" y="37"/>
                  </a:cubicBezTo>
                  <a:cubicBezTo>
                    <a:pt x="78" y="16"/>
                    <a:pt x="60" y="0"/>
                    <a:pt x="38" y="0"/>
                  </a:cubicBezTo>
                  <a:cubicBezTo>
                    <a:pt x="17" y="1"/>
                    <a:pt x="0" y="19"/>
                    <a:pt x="1" y="40"/>
                  </a:cubicBezTo>
                  <a:cubicBezTo>
                    <a:pt x="2" y="61"/>
                    <a:pt x="20" y="77"/>
                    <a:pt x="41"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26" name="Freeform 527"/>
            <p:cNvSpPr>
              <a:spLocks/>
            </p:cNvSpPr>
            <p:nvPr/>
          </p:nvSpPr>
          <p:spPr bwMode="auto">
            <a:xfrm>
              <a:off x="5655354" y="2288402"/>
              <a:ext cx="273274" cy="197735"/>
            </a:xfrm>
            <a:custGeom>
              <a:avLst/>
              <a:gdLst>
                <a:gd name="T0" fmla="*/ 119 w 156"/>
                <a:gd name="T1" fmla="*/ 0 h 113"/>
                <a:gd name="T2" fmla="*/ 80 w 156"/>
                <a:gd name="T3" fmla="*/ 46 h 113"/>
                <a:gd name="T4" fmla="*/ 37 w 156"/>
                <a:gd name="T5" fmla="*/ 1 h 113"/>
                <a:gd name="T6" fmla="*/ 1 w 156"/>
                <a:gd name="T7" fmla="*/ 50 h 113"/>
                <a:gd name="T8" fmla="*/ 3 w 156"/>
                <a:gd name="T9" fmla="*/ 113 h 113"/>
                <a:gd name="T10" fmla="*/ 156 w 156"/>
                <a:gd name="T11" fmla="*/ 113 h 113"/>
                <a:gd name="T12" fmla="*/ 154 w 156"/>
                <a:gd name="T13" fmla="*/ 45 h 113"/>
                <a:gd name="T14" fmla="*/ 119 w 156"/>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13">
                  <a:moveTo>
                    <a:pt x="119" y="0"/>
                  </a:moveTo>
                  <a:cubicBezTo>
                    <a:pt x="80" y="46"/>
                    <a:pt x="80" y="46"/>
                    <a:pt x="80" y="46"/>
                  </a:cubicBezTo>
                  <a:cubicBezTo>
                    <a:pt x="37" y="1"/>
                    <a:pt x="37" y="1"/>
                    <a:pt x="37" y="1"/>
                  </a:cubicBezTo>
                  <a:cubicBezTo>
                    <a:pt x="11" y="11"/>
                    <a:pt x="0" y="26"/>
                    <a:pt x="1" y="50"/>
                  </a:cubicBezTo>
                  <a:cubicBezTo>
                    <a:pt x="3" y="113"/>
                    <a:pt x="3" y="113"/>
                    <a:pt x="3" y="113"/>
                  </a:cubicBezTo>
                  <a:cubicBezTo>
                    <a:pt x="156" y="113"/>
                    <a:pt x="156" y="113"/>
                    <a:pt x="156" y="113"/>
                  </a:cubicBezTo>
                  <a:cubicBezTo>
                    <a:pt x="154" y="45"/>
                    <a:pt x="154" y="45"/>
                    <a:pt x="154" y="45"/>
                  </a:cubicBezTo>
                  <a:cubicBezTo>
                    <a:pt x="153" y="23"/>
                    <a:pt x="144" y="9"/>
                    <a:pt x="11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27" name="Freeform 534"/>
            <p:cNvSpPr>
              <a:spLocks noEditPoints="1"/>
            </p:cNvSpPr>
            <p:nvPr/>
          </p:nvSpPr>
          <p:spPr bwMode="auto">
            <a:xfrm>
              <a:off x="4751846" y="2769779"/>
              <a:ext cx="159225" cy="268090"/>
            </a:xfrm>
            <a:custGeom>
              <a:avLst/>
              <a:gdLst>
                <a:gd name="T0" fmla="*/ 54 w 91"/>
                <a:gd name="T1" fmla="*/ 71 h 153"/>
                <a:gd name="T2" fmla="*/ 91 w 91"/>
                <a:gd name="T3" fmla="*/ 25 h 153"/>
                <a:gd name="T4" fmla="*/ 91 w 91"/>
                <a:gd name="T5" fmla="*/ 25 h 153"/>
                <a:gd name="T6" fmla="*/ 91 w 91"/>
                <a:gd name="T7" fmla="*/ 0 h 153"/>
                <a:gd name="T8" fmla="*/ 46 w 91"/>
                <a:gd name="T9" fmla="*/ 0 h 153"/>
                <a:gd name="T10" fmla="*/ 45 w 91"/>
                <a:gd name="T11" fmla="*/ 0 h 153"/>
                <a:gd name="T12" fmla="*/ 0 w 91"/>
                <a:gd name="T13" fmla="*/ 0 h 153"/>
                <a:gd name="T14" fmla="*/ 0 w 91"/>
                <a:gd name="T15" fmla="*/ 25 h 153"/>
                <a:gd name="T16" fmla="*/ 0 w 91"/>
                <a:gd name="T17" fmla="*/ 25 h 153"/>
                <a:gd name="T18" fmla="*/ 37 w 91"/>
                <a:gd name="T19" fmla="*/ 71 h 153"/>
                <a:gd name="T20" fmla="*/ 42 w 91"/>
                <a:gd name="T21" fmla="*/ 77 h 153"/>
                <a:gd name="T22" fmla="*/ 40 w 91"/>
                <a:gd name="T23" fmla="*/ 82 h 153"/>
                <a:gd name="T24" fmla="*/ 0 w 91"/>
                <a:gd name="T25" fmla="*/ 128 h 153"/>
                <a:gd name="T26" fmla="*/ 0 w 91"/>
                <a:gd name="T27" fmla="*/ 128 h 153"/>
                <a:gd name="T28" fmla="*/ 0 w 91"/>
                <a:gd name="T29" fmla="*/ 153 h 153"/>
                <a:gd name="T30" fmla="*/ 45 w 91"/>
                <a:gd name="T31" fmla="*/ 153 h 153"/>
                <a:gd name="T32" fmla="*/ 46 w 91"/>
                <a:gd name="T33" fmla="*/ 153 h 153"/>
                <a:gd name="T34" fmla="*/ 91 w 91"/>
                <a:gd name="T35" fmla="*/ 153 h 153"/>
                <a:gd name="T36" fmla="*/ 91 w 91"/>
                <a:gd name="T37" fmla="*/ 128 h 153"/>
                <a:gd name="T38" fmla="*/ 91 w 91"/>
                <a:gd name="T39" fmla="*/ 128 h 153"/>
                <a:gd name="T40" fmla="*/ 51 w 91"/>
                <a:gd name="T41" fmla="*/ 82 h 153"/>
                <a:gd name="T42" fmla="*/ 49 w 91"/>
                <a:gd name="T43" fmla="*/ 77 h 153"/>
                <a:gd name="T44" fmla="*/ 54 w 91"/>
                <a:gd name="T45" fmla="*/ 71 h 153"/>
                <a:gd name="T46" fmla="*/ 14 w 91"/>
                <a:gd name="T47" fmla="*/ 127 h 153"/>
                <a:gd name="T48" fmla="*/ 14 w 91"/>
                <a:gd name="T49" fmla="*/ 124 h 153"/>
                <a:gd name="T50" fmla="*/ 14 w 91"/>
                <a:gd name="T51" fmla="*/ 124 h 153"/>
                <a:gd name="T52" fmla="*/ 42 w 91"/>
                <a:gd name="T53" fmla="*/ 92 h 153"/>
                <a:gd name="T54" fmla="*/ 14 w 91"/>
                <a:gd name="T55" fmla="*/ 127 h 153"/>
                <a:gd name="T56" fmla="*/ 80 w 91"/>
                <a:gd name="T57" fmla="*/ 124 h 153"/>
                <a:gd name="T58" fmla="*/ 80 w 91"/>
                <a:gd name="T59" fmla="*/ 126 h 153"/>
                <a:gd name="T60" fmla="*/ 52 w 91"/>
                <a:gd name="T61" fmla="*/ 92 h 153"/>
                <a:gd name="T62" fmla="*/ 80 w 91"/>
                <a:gd name="T63" fmla="*/ 124 h 153"/>
                <a:gd name="T64" fmla="*/ 42 w 91"/>
                <a:gd name="T65" fmla="*/ 41 h 153"/>
                <a:gd name="T66" fmla="*/ 18 w 91"/>
                <a:gd name="T67" fmla="*/ 45 h 153"/>
                <a:gd name="T68" fmla="*/ 14 w 91"/>
                <a:gd name="T69" fmla="*/ 28 h 153"/>
                <a:gd name="T70" fmla="*/ 14 w 91"/>
                <a:gd name="T71" fmla="*/ 28 h 153"/>
                <a:gd name="T72" fmla="*/ 14 w 91"/>
                <a:gd name="T73" fmla="*/ 11 h 153"/>
                <a:gd name="T74" fmla="*/ 19 w 91"/>
                <a:gd name="T75" fmla="*/ 11 h 153"/>
                <a:gd name="T76" fmla="*/ 75 w 91"/>
                <a:gd name="T77" fmla="*/ 11 h 153"/>
                <a:gd name="T78" fmla="*/ 80 w 91"/>
                <a:gd name="T79" fmla="*/ 11 h 153"/>
                <a:gd name="T80" fmla="*/ 80 w 91"/>
                <a:gd name="T81" fmla="*/ 28 h 153"/>
                <a:gd name="T82" fmla="*/ 79 w 91"/>
                <a:gd name="T83" fmla="*/ 37 h 153"/>
                <a:gd name="T84" fmla="*/ 60 w 91"/>
                <a:gd name="T85" fmla="*/ 43 h 153"/>
                <a:gd name="T86" fmla="*/ 42 w 91"/>
                <a:gd name="T87" fmla="*/ 4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1" h="153">
                  <a:moveTo>
                    <a:pt x="54" y="71"/>
                  </a:moveTo>
                  <a:cubicBezTo>
                    <a:pt x="75" y="66"/>
                    <a:pt x="91" y="48"/>
                    <a:pt x="91" y="25"/>
                  </a:cubicBezTo>
                  <a:cubicBezTo>
                    <a:pt x="91" y="25"/>
                    <a:pt x="91" y="25"/>
                    <a:pt x="91" y="25"/>
                  </a:cubicBezTo>
                  <a:cubicBezTo>
                    <a:pt x="91" y="0"/>
                    <a:pt x="91" y="0"/>
                    <a:pt x="91" y="0"/>
                  </a:cubicBezTo>
                  <a:cubicBezTo>
                    <a:pt x="46" y="0"/>
                    <a:pt x="46" y="0"/>
                    <a:pt x="46" y="0"/>
                  </a:cubicBezTo>
                  <a:cubicBezTo>
                    <a:pt x="45" y="0"/>
                    <a:pt x="45" y="0"/>
                    <a:pt x="45" y="0"/>
                  </a:cubicBezTo>
                  <a:cubicBezTo>
                    <a:pt x="0" y="0"/>
                    <a:pt x="0" y="0"/>
                    <a:pt x="0" y="0"/>
                  </a:cubicBezTo>
                  <a:cubicBezTo>
                    <a:pt x="0" y="25"/>
                    <a:pt x="0" y="25"/>
                    <a:pt x="0" y="25"/>
                  </a:cubicBezTo>
                  <a:cubicBezTo>
                    <a:pt x="0" y="25"/>
                    <a:pt x="0" y="25"/>
                    <a:pt x="0" y="25"/>
                  </a:cubicBezTo>
                  <a:cubicBezTo>
                    <a:pt x="0" y="48"/>
                    <a:pt x="16" y="66"/>
                    <a:pt x="37" y="71"/>
                  </a:cubicBezTo>
                  <a:cubicBezTo>
                    <a:pt x="39" y="72"/>
                    <a:pt x="41" y="75"/>
                    <a:pt x="42" y="77"/>
                  </a:cubicBezTo>
                  <a:cubicBezTo>
                    <a:pt x="42" y="79"/>
                    <a:pt x="41" y="80"/>
                    <a:pt x="40" y="82"/>
                  </a:cubicBezTo>
                  <a:cubicBezTo>
                    <a:pt x="17" y="85"/>
                    <a:pt x="0" y="104"/>
                    <a:pt x="0" y="128"/>
                  </a:cubicBezTo>
                  <a:cubicBezTo>
                    <a:pt x="0" y="128"/>
                    <a:pt x="0" y="128"/>
                    <a:pt x="0" y="128"/>
                  </a:cubicBezTo>
                  <a:cubicBezTo>
                    <a:pt x="0" y="153"/>
                    <a:pt x="0" y="153"/>
                    <a:pt x="0" y="153"/>
                  </a:cubicBezTo>
                  <a:cubicBezTo>
                    <a:pt x="45" y="153"/>
                    <a:pt x="45" y="153"/>
                    <a:pt x="45" y="153"/>
                  </a:cubicBezTo>
                  <a:cubicBezTo>
                    <a:pt x="46" y="153"/>
                    <a:pt x="46" y="153"/>
                    <a:pt x="46" y="153"/>
                  </a:cubicBezTo>
                  <a:cubicBezTo>
                    <a:pt x="91" y="153"/>
                    <a:pt x="91" y="153"/>
                    <a:pt x="91" y="153"/>
                  </a:cubicBezTo>
                  <a:cubicBezTo>
                    <a:pt x="91" y="128"/>
                    <a:pt x="91" y="128"/>
                    <a:pt x="91" y="128"/>
                  </a:cubicBezTo>
                  <a:cubicBezTo>
                    <a:pt x="91" y="128"/>
                    <a:pt x="91" y="128"/>
                    <a:pt x="91" y="128"/>
                  </a:cubicBezTo>
                  <a:cubicBezTo>
                    <a:pt x="91" y="104"/>
                    <a:pt x="74" y="85"/>
                    <a:pt x="51" y="82"/>
                  </a:cubicBezTo>
                  <a:cubicBezTo>
                    <a:pt x="50" y="80"/>
                    <a:pt x="49" y="79"/>
                    <a:pt x="49" y="77"/>
                  </a:cubicBezTo>
                  <a:cubicBezTo>
                    <a:pt x="50" y="75"/>
                    <a:pt x="51" y="72"/>
                    <a:pt x="54" y="71"/>
                  </a:cubicBezTo>
                  <a:close/>
                  <a:moveTo>
                    <a:pt x="14" y="127"/>
                  </a:moveTo>
                  <a:cubicBezTo>
                    <a:pt x="14" y="124"/>
                    <a:pt x="14" y="124"/>
                    <a:pt x="14" y="124"/>
                  </a:cubicBezTo>
                  <a:cubicBezTo>
                    <a:pt x="14" y="124"/>
                    <a:pt x="14" y="124"/>
                    <a:pt x="14" y="124"/>
                  </a:cubicBezTo>
                  <a:cubicBezTo>
                    <a:pt x="14" y="108"/>
                    <a:pt x="26" y="95"/>
                    <a:pt x="42" y="92"/>
                  </a:cubicBezTo>
                  <a:cubicBezTo>
                    <a:pt x="41" y="98"/>
                    <a:pt x="38" y="114"/>
                    <a:pt x="14" y="127"/>
                  </a:cubicBezTo>
                  <a:close/>
                  <a:moveTo>
                    <a:pt x="80" y="124"/>
                  </a:moveTo>
                  <a:cubicBezTo>
                    <a:pt x="80" y="126"/>
                    <a:pt x="80" y="126"/>
                    <a:pt x="80" y="126"/>
                  </a:cubicBezTo>
                  <a:cubicBezTo>
                    <a:pt x="70" y="120"/>
                    <a:pt x="51" y="106"/>
                    <a:pt x="52" y="92"/>
                  </a:cubicBezTo>
                  <a:cubicBezTo>
                    <a:pt x="67" y="94"/>
                    <a:pt x="80" y="108"/>
                    <a:pt x="80" y="124"/>
                  </a:cubicBezTo>
                  <a:close/>
                  <a:moveTo>
                    <a:pt x="42" y="41"/>
                  </a:moveTo>
                  <a:cubicBezTo>
                    <a:pt x="32" y="37"/>
                    <a:pt x="23" y="42"/>
                    <a:pt x="18" y="45"/>
                  </a:cubicBezTo>
                  <a:cubicBezTo>
                    <a:pt x="16" y="40"/>
                    <a:pt x="14" y="34"/>
                    <a:pt x="14" y="28"/>
                  </a:cubicBezTo>
                  <a:cubicBezTo>
                    <a:pt x="14" y="28"/>
                    <a:pt x="14" y="28"/>
                    <a:pt x="14" y="28"/>
                  </a:cubicBezTo>
                  <a:cubicBezTo>
                    <a:pt x="14" y="11"/>
                    <a:pt x="14" y="11"/>
                    <a:pt x="14" y="11"/>
                  </a:cubicBezTo>
                  <a:cubicBezTo>
                    <a:pt x="19" y="11"/>
                    <a:pt x="19" y="11"/>
                    <a:pt x="19" y="11"/>
                  </a:cubicBezTo>
                  <a:cubicBezTo>
                    <a:pt x="75" y="11"/>
                    <a:pt x="75" y="11"/>
                    <a:pt x="75" y="11"/>
                  </a:cubicBezTo>
                  <a:cubicBezTo>
                    <a:pt x="80" y="11"/>
                    <a:pt x="80" y="11"/>
                    <a:pt x="80" y="11"/>
                  </a:cubicBezTo>
                  <a:cubicBezTo>
                    <a:pt x="80" y="28"/>
                    <a:pt x="80" y="28"/>
                    <a:pt x="80" y="28"/>
                  </a:cubicBezTo>
                  <a:cubicBezTo>
                    <a:pt x="80" y="31"/>
                    <a:pt x="79" y="34"/>
                    <a:pt x="79" y="37"/>
                  </a:cubicBezTo>
                  <a:cubicBezTo>
                    <a:pt x="73" y="37"/>
                    <a:pt x="63" y="41"/>
                    <a:pt x="60" y="43"/>
                  </a:cubicBezTo>
                  <a:cubicBezTo>
                    <a:pt x="55" y="45"/>
                    <a:pt x="55" y="47"/>
                    <a:pt x="42" y="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28" name="Freeform 535"/>
            <p:cNvSpPr>
              <a:spLocks/>
            </p:cNvSpPr>
            <p:nvPr/>
          </p:nvSpPr>
          <p:spPr bwMode="auto">
            <a:xfrm>
              <a:off x="4735553" y="3046016"/>
              <a:ext cx="194773" cy="35548"/>
            </a:xfrm>
            <a:custGeom>
              <a:avLst/>
              <a:gdLst>
                <a:gd name="T0" fmla="*/ 103 w 111"/>
                <a:gd name="T1" fmla="*/ 0 h 20"/>
                <a:gd name="T2" fmla="*/ 7 w 111"/>
                <a:gd name="T3" fmla="*/ 0 h 20"/>
                <a:gd name="T4" fmla="*/ 0 w 111"/>
                <a:gd name="T5" fmla="*/ 10 h 20"/>
                <a:gd name="T6" fmla="*/ 7 w 111"/>
                <a:gd name="T7" fmla="*/ 20 h 20"/>
                <a:gd name="T8" fmla="*/ 103 w 111"/>
                <a:gd name="T9" fmla="*/ 20 h 20"/>
                <a:gd name="T10" fmla="*/ 111 w 111"/>
                <a:gd name="T11" fmla="*/ 10 h 20"/>
                <a:gd name="T12" fmla="*/ 103 w 11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11" h="20">
                  <a:moveTo>
                    <a:pt x="103" y="0"/>
                  </a:moveTo>
                  <a:cubicBezTo>
                    <a:pt x="7" y="0"/>
                    <a:pt x="7" y="0"/>
                    <a:pt x="7" y="0"/>
                  </a:cubicBezTo>
                  <a:cubicBezTo>
                    <a:pt x="3" y="0"/>
                    <a:pt x="0" y="5"/>
                    <a:pt x="0" y="10"/>
                  </a:cubicBezTo>
                  <a:cubicBezTo>
                    <a:pt x="0" y="16"/>
                    <a:pt x="3" y="20"/>
                    <a:pt x="7" y="20"/>
                  </a:cubicBezTo>
                  <a:cubicBezTo>
                    <a:pt x="103" y="20"/>
                    <a:pt x="103" y="20"/>
                    <a:pt x="103" y="20"/>
                  </a:cubicBezTo>
                  <a:cubicBezTo>
                    <a:pt x="107" y="20"/>
                    <a:pt x="111" y="16"/>
                    <a:pt x="111" y="10"/>
                  </a:cubicBezTo>
                  <a:cubicBezTo>
                    <a:pt x="111" y="5"/>
                    <a:pt x="107"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29" name="Freeform 536"/>
            <p:cNvSpPr>
              <a:spLocks/>
            </p:cNvSpPr>
            <p:nvPr/>
          </p:nvSpPr>
          <p:spPr bwMode="auto">
            <a:xfrm>
              <a:off x="4735553" y="2723863"/>
              <a:ext cx="194773" cy="35548"/>
            </a:xfrm>
            <a:custGeom>
              <a:avLst/>
              <a:gdLst>
                <a:gd name="T0" fmla="*/ 7 w 111"/>
                <a:gd name="T1" fmla="*/ 20 h 20"/>
                <a:gd name="T2" fmla="*/ 103 w 111"/>
                <a:gd name="T3" fmla="*/ 20 h 20"/>
                <a:gd name="T4" fmla="*/ 111 w 111"/>
                <a:gd name="T5" fmla="*/ 10 h 20"/>
                <a:gd name="T6" fmla="*/ 103 w 111"/>
                <a:gd name="T7" fmla="*/ 0 h 20"/>
                <a:gd name="T8" fmla="*/ 7 w 111"/>
                <a:gd name="T9" fmla="*/ 0 h 20"/>
                <a:gd name="T10" fmla="*/ 0 w 111"/>
                <a:gd name="T11" fmla="*/ 10 h 20"/>
                <a:gd name="T12" fmla="*/ 7 w 111"/>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11" h="20">
                  <a:moveTo>
                    <a:pt x="7" y="20"/>
                  </a:moveTo>
                  <a:cubicBezTo>
                    <a:pt x="103" y="20"/>
                    <a:pt x="103" y="20"/>
                    <a:pt x="103" y="20"/>
                  </a:cubicBezTo>
                  <a:cubicBezTo>
                    <a:pt x="107" y="20"/>
                    <a:pt x="111" y="16"/>
                    <a:pt x="111" y="10"/>
                  </a:cubicBezTo>
                  <a:cubicBezTo>
                    <a:pt x="111" y="5"/>
                    <a:pt x="107" y="0"/>
                    <a:pt x="103" y="0"/>
                  </a:cubicBezTo>
                  <a:cubicBezTo>
                    <a:pt x="7" y="0"/>
                    <a:pt x="7" y="0"/>
                    <a:pt x="7" y="0"/>
                  </a:cubicBezTo>
                  <a:cubicBezTo>
                    <a:pt x="3" y="0"/>
                    <a:pt x="0" y="5"/>
                    <a:pt x="0" y="10"/>
                  </a:cubicBezTo>
                  <a:cubicBezTo>
                    <a:pt x="0" y="16"/>
                    <a:pt x="3" y="20"/>
                    <a:pt x="7"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30" name="Freeform 537"/>
            <p:cNvSpPr>
              <a:spLocks noEditPoints="1"/>
            </p:cNvSpPr>
            <p:nvPr/>
          </p:nvSpPr>
          <p:spPr bwMode="auto">
            <a:xfrm>
              <a:off x="4893297" y="2823842"/>
              <a:ext cx="225877" cy="224396"/>
            </a:xfrm>
            <a:custGeom>
              <a:avLst/>
              <a:gdLst>
                <a:gd name="T0" fmla="*/ 65 w 129"/>
                <a:gd name="T1" fmla="*/ 0 h 128"/>
                <a:gd name="T2" fmla="*/ 0 w 129"/>
                <a:gd name="T3" fmla="*/ 64 h 128"/>
                <a:gd name="T4" fmla="*/ 65 w 129"/>
                <a:gd name="T5" fmla="*/ 128 h 128"/>
                <a:gd name="T6" fmla="*/ 129 w 129"/>
                <a:gd name="T7" fmla="*/ 64 h 128"/>
                <a:gd name="T8" fmla="*/ 65 w 129"/>
                <a:gd name="T9" fmla="*/ 0 h 128"/>
                <a:gd name="T10" fmla="*/ 65 w 129"/>
                <a:gd name="T11" fmla="*/ 114 h 128"/>
                <a:gd name="T12" fmla="*/ 14 w 129"/>
                <a:gd name="T13" fmla="*/ 64 h 128"/>
                <a:gd name="T14" fmla="*/ 65 w 129"/>
                <a:gd name="T15" fmla="*/ 13 h 128"/>
                <a:gd name="T16" fmla="*/ 115 w 129"/>
                <a:gd name="T17" fmla="*/ 64 h 128"/>
                <a:gd name="T18" fmla="*/ 65 w 129"/>
                <a:gd name="T19" fmla="*/ 11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8">
                  <a:moveTo>
                    <a:pt x="65" y="0"/>
                  </a:moveTo>
                  <a:cubicBezTo>
                    <a:pt x="29" y="0"/>
                    <a:pt x="0" y="28"/>
                    <a:pt x="0" y="64"/>
                  </a:cubicBezTo>
                  <a:cubicBezTo>
                    <a:pt x="0" y="99"/>
                    <a:pt x="29" y="128"/>
                    <a:pt x="65" y="128"/>
                  </a:cubicBezTo>
                  <a:cubicBezTo>
                    <a:pt x="100" y="128"/>
                    <a:pt x="129" y="99"/>
                    <a:pt x="129" y="64"/>
                  </a:cubicBezTo>
                  <a:cubicBezTo>
                    <a:pt x="129" y="28"/>
                    <a:pt x="100" y="0"/>
                    <a:pt x="65" y="0"/>
                  </a:cubicBezTo>
                  <a:close/>
                  <a:moveTo>
                    <a:pt x="65" y="114"/>
                  </a:moveTo>
                  <a:cubicBezTo>
                    <a:pt x="37" y="114"/>
                    <a:pt x="14" y="92"/>
                    <a:pt x="14" y="64"/>
                  </a:cubicBezTo>
                  <a:cubicBezTo>
                    <a:pt x="14" y="36"/>
                    <a:pt x="37" y="13"/>
                    <a:pt x="65" y="13"/>
                  </a:cubicBezTo>
                  <a:cubicBezTo>
                    <a:pt x="92" y="13"/>
                    <a:pt x="115" y="36"/>
                    <a:pt x="115" y="64"/>
                  </a:cubicBezTo>
                  <a:cubicBezTo>
                    <a:pt x="115" y="92"/>
                    <a:pt x="92" y="114"/>
                    <a:pt x="65" y="1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31" name="Freeform 538"/>
            <p:cNvSpPr>
              <a:spLocks noEditPoints="1"/>
            </p:cNvSpPr>
            <p:nvPr/>
          </p:nvSpPr>
          <p:spPr bwMode="auto">
            <a:xfrm>
              <a:off x="4972539" y="2869758"/>
              <a:ext cx="69615" cy="132564"/>
            </a:xfrm>
            <a:custGeom>
              <a:avLst/>
              <a:gdLst>
                <a:gd name="T0" fmla="*/ 18 w 40"/>
                <a:gd name="T1" fmla="*/ 76 h 76"/>
                <a:gd name="T2" fmla="*/ 18 w 40"/>
                <a:gd name="T3" fmla="*/ 69 h 76"/>
                <a:gd name="T4" fmla="*/ 9 w 40"/>
                <a:gd name="T5" fmla="*/ 66 h 76"/>
                <a:gd name="T6" fmla="*/ 3 w 40"/>
                <a:gd name="T7" fmla="*/ 60 h 76"/>
                <a:gd name="T8" fmla="*/ 0 w 40"/>
                <a:gd name="T9" fmla="*/ 51 h 76"/>
                <a:gd name="T10" fmla="*/ 7 w 40"/>
                <a:gd name="T11" fmla="*/ 49 h 76"/>
                <a:gd name="T12" fmla="*/ 10 w 40"/>
                <a:gd name="T13" fmla="*/ 58 h 76"/>
                <a:gd name="T14" fmla="*/ 18 w 40"/>
                <a:gd name="T15" fmla="*/ 63 h 76"/>
                <a:gd name="T16" fmla="*/ 18 w 40"/>
                <a:gd name="T17" fmla="*/ 39 h 76"/>
                <a:gd name="T18" fmla="*/ 8 w 40"/>
                <a:gd name="T19" fmla="*/ 35 h 76"/>
                <a:gd name="T20" fmla="*/ 3 w 40"/>
                <a:gd name="T21" fmla="*/ 29 h 76"/>
                <a:gd name="T22" fmla="*/ 1 w 40"/>
                <a:gd name="T23" fmla="*/ 21 h 76"/>
                <a:gd name="T24" fmla="*/ 7 w 40"/>
                <a:gd name="T25" fmla="*/ 8 h 76"/>
                <a:gd name="T26" fmla="*/ 18 w 40"/>
                <a:gd name="T27" fmla="*/ 4 h 76"/>
                <a:gd name="T28" fmla="*/ 18 w 40"/>
                <a:gd name="T29" fmla="*/ 0 h 76"/>
                <a:gd name="T30" fmla="*/ 22 w 40"/>
                <a:gd name="T31" fmla="*/ 0 h 76"/>
                <a:gd name="T32" fmla="*/ 22 w 40"/>
                <a:gd name="T33" fmla="*/ 4 h 76"/>
                <a:gd name="T34" fmla="*/ 33 w 40"/>
                <a:gd name="T35" fmla="*/ 8 h 76"/>
                <a:gd name="T36" fmla="*/ 39 w 40"/>
                <a:gd name="T37" fmla="*/ 19 h 76"/>
                <a:gd name="T38" fmla="*/ 31 w 40"/>
                <a:gd name="T39" fmla="*/ 20 h 76"/>
                <a:gd name="T40" fmla="*/ 28 w 40"/>
                <a:gd name="T41" fmla="*/ 14 h 76"/>
                <a:gd name="T42" fmla="*/ 22 w 40"/>
                <a:gd name="T43" fmla="*/ 10 h 76"/>
                <a:gd name="T44" fmla="*/ 22 w 40"/>
                <a:gd name="T45" fmla="*/ 32 h 76"/>
                <a:gd name="T46" fmla="*/ 30 w 40"/>
                <a:gd name="T47" fmla="*/ 34 h 76"/>
                <a:gd name="T48" fmla="*/ 36 w 40"/>
                <a:gd name="T49" fmla="*/ 38 h 76"/>
                <a:gd name="T50" fmla="*/ 39 w 40"/>
                <a:gd name="T51" fmla="*/ 43 h 76"/>
                <a:gd name="T52" fmla="*/ 40 w 40"/>
                <a:gd name="T53" fmla="*/ 50 h 76"/>
                <a:gd name="T54" fmla="*/ 35 w 40"/>
                <a:gd name="T55" fmla="*/ 63 h 76"/>
                <a:gd name="T56" fmla="*/ 22 w 40"/>
                <a:gd name="T57" fmla="*/ 69 h 76"/>
                <a:gd name="T58" fmla="*/ 22 w 40"/>
                <a:gd name="T59" fmla="*/ 76 h 76"/>
                <a:gd name="T60" fmla="*/ 18 w 40"/>
                <a:gd name="T61" fmla="*/ 76 h 76"/>
                <a:gd name="T62" fmla="*/ 18 w 40"/>
                <a:gd name="T63" fmla="*/ 10 h 76"/>
                <a:gd name="T64" fmla="*/ 11 w 40"/>
                <a:gd name="T65" fmla="*/ 14 h 76"/>
                <a:gd name="T66" fmla="*/ 9 w 40"/>
                <a:gd name="T67" fmla="*/ 21 h 76"/>
                <a:gd name="T68" fmla="*/ 11 w 40"/>
                <a:gd name="T69" fmla="*/ 27 h 76"/>
                <a:gd name="T70" fmla="*/ 18 w 40"/>
                <a:gd name="T71" fmla="*/ 31 h 76"/>
                <a:gd name="T72" fmla="*/ 18 w 40"/>
                <a:gd name="T73" fmla="*/ 10 h 76"/>
                <a:gd name="T74" fmla="*/ 22 w 40"/>
                <a:gd name="T75" fmla="*/ 63 h 76"/>
                <a:gd name="T76" fmla="*/ 30 w 40"/>
                <a:gd name="T77" fmla="*/ 59 h 76"/>
                <a:gd name="T78" fmla="*/ 33 w 40"/>
                <a:gd name="T79" fmla="*/ 51 h 76"/>
                <a:gd name="T80" fmla="*/ 31 w 40"/>
                <a:gd name="T81" fmla="*/ 44 h 76"/>
                <a:gd name="T82" fmla="*/ 22 w 40"/>
                <a:gd name="T83" fmla="*/ 40 h 76"/>
                <a:gd name="T84" fmla="*/ 22 w 40"/>
                <a:gd name="T85" fmla="*/ 6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 h="76">
                  <a:moveTo>
                    <a:pt x="18" y="76"/>
                  </a:moveTo>
                  <a:cubicBezTo>
                    <a:pt x="18" y="69"/>
                    <a:pt x="18" y="69"/>
                    <a:pt x="18" y="69"/>
                  </a:cubicBezTo>
                  <a:cubicBezTo>
                    <a:pt x="14" y="68"/>
                    <a:pt x="11" y="68"/>
                    <a:pt x="9" y="66"/>
                  </a:cubicBezTo>
                  <a:cubicBezTo>
                    <a:pt x="6" y="65"/>
                    <a:pt x="4" y="63"/>
                    <a:pt x="3" y="60"/>
                  </a:cubicBezTo>
                  <a:cubicBezTo>
                    <a:pt x="1" y="58"/>
                    <a:pt x="0" y="54"/>
                    <a:pt x="0" y="51"/>
                  </a:cubicBezTo>
                  <a:cubicBezTo>
                    <a:pt x="7" y="49"/>
                    <a:pt x="7" y="49"/>
                    <a:pt x="7" y="49"/>
                  </a:cubicBezTo>
                  <a:cubicBezTo>
                    <a:pt x="8" y="53"/>
                    <a:pt x="9" y="56"/>
                    <a:pt x="10" y="58"/>
                  </a:cubicBezTo>
                  <a:cubicBezTo>
                    <a:pt x="12" y="61"/>
                    <a:pt x="15" y="62"/>
                    <a:pt x="18" y="63"/>
                  </a:cubicBezTo>
                  <a:cubicBezTo>
                    <a:pt x="18" y="39"/>
                    <a:pt x="18" y="39"/>
                    <a:pt x="18" y="39"/>
                  </a:cubicBezTo>
                  <a:cubicBezTo>
                    <a:pt x="15" y="38"/>
                    <a:pt x="12" y="37"/>
                    <a:pt x="8" y="35"/>
                  </a:cubicBezTo>
                  <a:cubicBezTo>
                    <a:pt x="6" y="34"/>
                    <a:pt x="4" y="32"/>
                    <a:pt x="3" y="29"/>
                  </a:cubicBezTo>
                  <a:cubicBezTo>
                    <a:pt x="2" y="27"/>
                    <a:pt x="1" y="24"/>
                    <a:pt x="1" y="21"/>
                  </a:cubicBezTo>
                  <a:cubicBezTo>
                    <a:pt x="1" y="16"/>
                    <a:pt x="3" y="12"/>
                    <a:pt x="7" y="8"/>
                  </a:cubicBezTo>
                  <a:cubicBezTo>
                    <a:pt x="9" y="6"/>
                    <a:pt x="13" y="5"/>
                    <a:pt x="18" y="4"/>
                  </a:cubicBezTo>
                  <a:cubicBezTo>
                    <a:pt x="18" y="0"/>
                    <a:pt x="18" y="0"/>
                    <a:pt x="18" y="0"/>
                  </a:cubicBezTo>
                  <a:cubicBezTo>
                    <a:pt x="22" y="0"/>
                    <a:pt x="22" y="0"/>
                    <a:pt x="22" y="0"/>
                  </a:cubicBezTo>
                  <a:cubicBezTo>
                    <a:pt x="22" y="4"/>
                    <a:pt x="22" y="4"/>
                    <a:pt x="22" y="4"/>
                  </a:cubicBezTo>
                  <a:cubicBezTo>
                    <a:pt x="27" y="5"/>
                    <a:pt x="30" y="6"/>
                    <a:pt x="33" y="8"/>
                  </a:cubicBezTo>
                  <a:cubicBezTo>
                    <a:pt x="36" y="11"/>
                    <a:pt x="38" y="14"/>
                    <a:pt x="39" y="19"/>
                  </a:cubicBezTo>
                  <a:cubicBezTo>
                    <a:pt x="31" y="20"/>
                    <a:pt x="31" y="20"/>
                    <a:pt x="31" y="20"/>
                  </a:cubicBezTo>
                  <a:cubicBezTo>
                    <a:pt x="31" y="17"/>
                    <a:pt x="30" y="15"/>
                    <a:pt x="28" y="14"/>
                  </a:cubicBezTo>
                  <a:cubicBezTo>
                    <a:pt x="27" y="12"/>
                    <a:pt x="25" y="11"/>
                    <a:pt x="22" y="10"/>
                  </a:cubicBezTo>
                  <a:cubicBezTo>
                    <a:pt x="22" y="32"/>
                    <a:pt x="22" y="32"/>
                    <a:pt x="22" y="32"/>
                  </a:cubicBezTo>
                  <a:cubicBezTo>
                    <a:pt x="26" y="33"/>
                    <a:pt x="29" y="34"/>
                    <a:pt x="30" y="34"/>
                  </a:cubicBezTo>
                  <a:cubicBezTo>
                    <a:pt x="32" y="35"/>
                    <a:pt x="34" y="37"/>
                    <a:pt x="36" y="38"/>
                  </a:cubicBezTo>
                  <a:cubicBezTo>
                    <a:pt x="37" y="40"/>
                    <a:pt x="38" y="41"/>
                    <a:pt x="39" y="43"/>
                  </a:cubicBezTo>
                  <a:cubicBezTo>
                    <a:pt x="40" y="46"/>
                    <a:pt x="40" y="48"/>
                    <a:pt x="40" y="50"/>
                  </a:cubicBezTo>
                  <a:cubicBezTo>
                    <a:pt x="40" y="55"/>
                    <a:pt x="39" y="60"/>
                    <a:pt x="35" y="63"/>
                  </a:cubicBezTo>
                  <a:cubicBezTo>
                    <a:pt x="32" y="67"/>
                    <a:pt x="28" y="69"/>
                    <a:pt x="22" y="69"/>
                  </a:cubicBezTo>
                  <a:cubicBezTo>
                    <a:pt x="22" y="76"/>
                    <a:pt x="22" y="76"/>
                    <a:pt x="22" y="76"/>
                  </a:cubicBezTo>
                  <a:lnTo>
                    <a:pt x="18" y="76"/>
                  </a:lnTo>
                  <a:close/>
                  <a:moveTo>
                    <a:pt x="18" y="10"/>
                  </a:moveTo>
                  <a:cubicBezTo>
                    <a:pt x="15" y="11"/>
                    <a:pt x="13" y="12"/>
                    <a:pt x="11" y="14"/>
                  </a:cubicBezTo>
                  <a:cubicBezTo>
                    <a:pt x="9" y="16"/>
                    <a:pt x="9" y="18"/>
                    <a:pt x="9" y="21"/>
                  </a:cubicBezTo>
                  <a:cubicBezTo>
                    <a:pt x="9" y="23"/>
                    <a:pt x="9" y="25"/>
                    <a:pt x="11" y="27"/>
                  </a:cubicBezTo>
                  <a:cubicBezTo>
                    <a:pt x="12" y="29"/>
                    <a:pt x="15" y="30"/>
                    <a:pt x="18" y="31"/>
                  </a:cubicBezTo>
                  <a:lnTo>
                    <a:pt x="18" y="10"/>
                  </a:lnTo>
                  <a:close/>
                  <a:moveTo>
                    <a:pt x="22" y="63"/>
                  </a:moveTo>
                  <a:cubicBezTo>
                    <a:pt x="25" y="62"/>
                    <a:pt x="28" y="61"/>
                    <a:pt x="30" y="59"/>
                  </a:cubicBezTo>
                  <a:cubicBezTo>
                    <a:pt x="32" y="57"/>
                    <a:pt x="33" y="54"/>
                    <a:pt x="33" y="51"/>
                  </a:cubicBezTo>
                  <a:cubicBezTo>
                    <a:pt x="33" y="48"/>
                    <a:pt x="32" y="46"/>
                    <a:pt x="31" y="44"/>
                  </a:cubicBezTo>
                  <a:cubicBezTo>
                    <a:pt x="29" y="42"/>
                    <a:pt x="26" y="41"/>
                    <a:pt x="22" y="40"/>
                  </a:cubicBezTo>
                  <a:lnTo>
                    <a:pt x="22" y="6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grpSp>
      <p:grpSp>
        <p:nvGrpSpPr>
          <p:cNvPr id="32" name="Group 61"/>
          <p:cNvGrpSpPr/>
          <p:nvPr/>
        </p:nvGrpSpPr>
        <p:grpSpPr>
          <a:xfrm>
            <a:off x="5417899" y="3099641"/>
            <a:ext cx="1993650" cy="2001563"/>
            <a:chOff x="4958468" y="3328177"/>
            <a:chExt cx="2986020" cy="2997870"/>
          </a:xfrm>
        </p:grpSpPr>
        <p:sp>
          <p:nvSpPr>
            <p:cNvPr id="33" name="Freeform 491"/>
            <p:cNvSpPr>
              <a:spLocks noEditPoints="1"/>
            </p:cNvSpPr>
            <p:nvPr/>
          </p:nvSpPr>
          <p:spPr bwMode="auto">
            <a:xfrm>
              <a:off x="4958468" y="3328177"/>
              <a:ext cx="2986020" cy="2997870"/>
            </a:xfrm>
            <a:custGeom>
              <a:avLst/>
              <a:gdLst>
                <a:gd name="T0" fmla="*/ 1407 w 1705"/>
                <a:gd name="T1" fmla="*/ 204 h 1712"/>
                <a:gd name="T2" fmla="*/ 1345 w 1705"/>
                <a:gd name="T3" fmla="*/ 201 h 1712"/>
                <a:gd name="T4" fmla="*/ 1229 w 1705"/>
                <a:gd name="T5" fmla="*/ 290 h 1712"/>
                <a:gd name="T6" fmla="*/ 1107 w 1705"/>
                <a:gd name="T7" fmla="*/ 310 h 1712"/>
                <a:gd name="T8" fmla="*/ 1012 w 1705"/>
                <a:gd name="T9" fmla="*/ 230 h 1712"/>
                <a:gd name="T10" fmla="*/ 986 w 1705"/>
                <a:gd name="T11" fmla="*/ 40 h 1712"/>
                <a:gd name="T12" fmla="*/ 946 w 1705"/>
                <a:gd name="T13" fmla="*/ 0 h 1712"/>
                <a:gd name="T14" fmla="*/ 777 w 1705"/>
                <a:gd name="T15" fmla="*/ 0 h 1712"/>
                <a:gd name="T16" fmla="*/ 728 w 1705"/>
                <a:gd name="T17" fmla="*/ 54 h 1712"/>
                <a:gd name="T18" fmla="*/ 702 w 1705"/>
                <a:gd name="T19" fmla="*/ 227 h 1712"/>
                <a:gd name="T20" fmla="*/ 628 w 1705"/>
                <a:gd name="T21" fmla="*/ 299 h 1712"/>
                <a:gd name="T22" fmla="*/ 537 w 1705"/>
                <a:gd name="T23" fmla="*/ 313 h 1712"/>
                <a:gd name="T24" fmla="*/ 365 w 1705"/>
                <a:gd name="T25" fmla="*/ 184 h 1712"/>
                <a:gd name="T26" fmla="*/ 312 w 1705"/>
                <a:gd name="T27" fmla="*/ 187 h 1712"/>
                <a:gd name="T28" fmla="*/ 193 w 1705"/>
                <a:gd name="T29" fmla="*/ 307 h 1712"/>
                <a:gd name="T30" fmla="*/ 193 w 1705"/>
                <a:gd name="T31" fmla="*/ 367 h 1712"/>
                <a:gd name="T32" fmla="*/ 314 w 1705"/>
                <a:gd name="T33" fmla="*/ 525 h 1712"/>
                <a:gd name="T34" fmla="*/ 304 w 1705"/>
                <a:gd name="T35" fmla="*/ 607 h 1712"/>
                <a:gd name="T36" fmla="*/ 241 w 1705"/>
                <a:gd name="T37" fmla="*/ 696 h 1712"/>
                <a:gd name="T38" fmla="*/ 46 w 1705"/>
                <a:gd name="T39" fmla="*/ 720 h 1712"/>
                <a:gd name="T40" fmla="*/ 4 w 1705"/>
                <a:gd name="T41" fmla="*/ 755 h 1712"/>
                <a:gd name="T42" fmla="*/ 0 w 1705"/>
                <a:gd name="T43" fmla="*/ 936 h 1712"/>
                <a:gd name="T44" fmla="*/ 51 w 1705"/>
                <a:gd name="T45" fmla="*/ 986 h 1712"/>
                <a:gd name="T46" fmla="*/ 217 w 1705"/>
                <a:gd name="T47" fmla="*/ 1012 h 1712"/>
                <a:gd name="T48" fmla="*/ 298 w 1705"/>
                <a:gd name="T49" fmla="*/ 1089 h 1712"/>
                <a:gd name="T50" fmla="*/ 300 w 1705"/>
                <a:gd name="T51" fmla="*/ 1189 h 1712"/>
                <a:gd name="T52" fmla="*/ 190 w 1705"/>
                <a:gd name="T53" fmla="*/ 1322 h 1712"/>
                <a:gd name="T54" fmla="*/ 194 w 1705"/>
                <a:gd name="T55" fmla="*/ 1407 h 1712"/>
                <a:gd name="T56" fmla="*/ 297 w 1705"/>
                <a:gd name="T57" fmla="*/ 1514 h 1712"/>
                <a:gd name="T58" fmla="*/ 372 w 1705"/>
                <a:gd name="T59" fmla="*/ 1515 h 1712"/>
                <a:gd name="T60" fmla="*/ 505 w 1705"/>
                <a:gd name="T61" fmla="*/ 1417 h 1712"/>
                <a:gd name="T62" fmla="*/ 623 w 1705"/>
                <a:gd name="T63" fmla="*/ 1421 h 1712"/>
                <a:gd name="T64" fmla="*/ 693 w 1705"/>
                <a:gd name="T65" fmla="*/ 1490 h 1712"/>
                <a:gd name="T66" fmla="*/ 716 w 1705"/>
                <a:gd name="T67" fmla="*/ 1655 h 1712"/>
                <a:gd name="T68" fmla="*/ 771 w 1705"/>
                <a:gd name="T69" fmla="*/ 1712 h 1712"/>
                <a:gd name="T70" fmla="*/ 922 w 1705"/>
                <a:gd name="T71" fmla="*/ 1712 h 1712"/>
                <a:gd name="T72" fmla="*/ 980 w 1705"/>
                <a:gd name="T73" fmla="*/ 1663 h 1712"/>
                <a:gd name="T74" fmla="*/ 1007 w 1705"/>
                <a:gd name="T75" fmla="*/ 1486 h 1712"/>
                <a:gd name="T76" fmla="*/ 1103 w 1705"/>
                <a:gd name="T77" fmla="*/ 1408 h 1712"/>
                <a:gd name="T78" fmla="*/ 1194 w 1705"/>
                <a:gd name="T79" fmla="*/ 1422 h 1712"/>
                <a:gd name="T80" fmla="*/ 1324 w 1705"/>
                <a:gd name="T81" fmla="*/ 1523 h 1712"/>
                <a:gd name="T82" fmla="*/ 1393 w 1705"/>
                <a:gd name="T83" fmla="*/ 1521 h 1712"/>
                <a:gd name="T84" fmla="*/ 1505 w 1705"/>
                <a:gd name="T85" fmla="*/ 1410 h 1712"/>
                <a:gd name="T86" fmla="*/ 1516 w 1705"/>
                <a:gd name="T87" fmla="*/ 1341 h 1712"/>
                <a:gd name="T88" fmla="*/ 1406 w 1705"/>
                <a:gd name="T89" fmla="*/ 1195 h 1712"/>
                <a:gd name="T90" fmla="*/ 1414 w 1705"/>
                <a:gd name="T91" fmla="*/ 1085 h 1712"/>
                <a:gd name="T92" fmla="*/ 1501 w 1705"/>
                <a:gd name="T93" fmla="*/ 1012 h 1712"/>
                <a:gd name="T94" fmla="*/ 1649 w 1705"/>
                <a:gd name="T95" fmla="*/ 995 h 1712"/>
                <a:gd name="T96" fmla="*/ 1701 w 1705"/>
                <a:gd name="T97" fmla="*/ 954 h 1712"/>
                <a:gd name="T98" fmla="*/ 1705 w 1705"/>
                <a:gd name="T99" fmla="*/ 778 h 1712"/>
                <a:gd name="T100" fmla="*/ 1662 w 1705"/>
                <a:gd name="T101" fmla="*/ 732 h 1712"/>
                <a:gd name="T102" fmla="*/ 1455 w 1705"/>
                <a:gd name="T103" fmla="*/ 692 h 1712"/>
                <a:gd name="T104" fmla="*/ 1404 w 1705"/>
                <a:gd name="T105" fmla="*/ 608 h 1712"/>
                <a:gd name="T106" fmla="*/ 1412 w 1705"/>
                <a:gd name="T107" fmla="*/ 517 h 1712"/>
                <a:gd name="T108" fmla="*/ 1504 w 1705"/>
                <a:gd name="T109" fmla="*/ 396 h 1712"/>
                <a:gd name="T110" fmla="*/ 1521 w 1705"/>
                <a:gd name="T111" fmla="*/ 332 h 1712"/>
                <a:gd name="T112" fmla="*/ 1407 w 1705"/>
                <a:gd name="T113" fmla="*/ 204 h 1712"/>
                <a:gd name="T114" fmla="*/ 996 w 1705"/>
                <a:gd name="T115" fmla="*/ 1003 h 1712"/>
                <a:gd name="T116" fmla="*/ 703 w 1705"/>
                <a:gd name="T117" fmla="*/ 1002 h 1712"/>
                <a:gd name="T118" fmla="*/ 705 w 1705"/>
                <a:gd name="T119" fmla="*/ 710 h 1712"/>
                <a:gd name="T120" fmla="*/ 997 w 1705"/>
                <a:gd name="T121" fmla="*/ 711 h 1712"/>
                <a:gd name="T122" fmla="*/ 996 w 1705"/>
                <a:gd name="T123" fmla="*/ 1003 h 1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5" h="1712">
                  <a:moveTo>
                    <a:pt x="1407" y="204"/>
                  </a:moveTo>
                  <a:cubicBezTo>
                    <a:pt x="1376" y="174"/>
                    <a:pt x="1345" y="201"/>
                    <a:pt x="1345" y="201"/>
                  </a:cubicBezTo>
                  <a:cubicBezTo>
                    <a:pt x="1345" y="201"/>
                    <a:pt x="1289" y="241"/>
                    <a:pt x="1229" y="290"/>
                  </a:cubicBezTo>
                  <a:cubicBezTo>
                    <a:pt x="1169" y="338"/>
                    <a:pt x="1107" y="310"/>
                    <a:pt x="1107" y="310"/>
                  </a:cubicBezTo>
                  <a:cubicBezTo>
                    <a:pt x="1015" y="289"/>
                    <a:pt x="1012" y="230"/>
                    <a:pt x="1012" y="230"/>
                  </a:cubicBezTo>
                  <a:cubicBezTo>
                    <a:pt x="986" y="40"/>
                    <a:pt x="986" y="40"/>
                    <a:pt x="986" y="40"/>
                  </a:cubicBezTo>
                  <a:cubicBezTo>
                    <a:pt x="980" y="1"/>
                    <a:pt x="946" y="0"/>
                    <a:pt x="946" y="0"/>
                  </a:cubicBezTo>
                  <a:cubicBezTo>
                    <a:pt x="777" y="0"/>
                    <a:pt x="777" y="0"/>
                    <a:pt x="777" y="0"/>
                  </a:cubicBezTo>
                  <a:cubicBezTo>
                    <a:pt x="730" y="2"/>
                    <a:pt x="728" y="54"/>
                    <a:pt x="728" y="54"/>
                  </a:cubicBezTo>
                  <a:cubicBezTo>
                    <a:pt x="702" y="227"/>
                    <a:pt x="702" y="227"/>
                    <a:pt x="702" y="227"/>
                  </a:cubicBezTo>
                  <a:cubicBezTo>
                    <a:pt x="696" y="258"/>
                    <a:pt x="628" y="299"/>
                    <a:pt x="628" y="299"/>
                  </a:cubicBezTo>
                  <a:cubicBezTo>
                    <a:pt x="589" y="322"/>
                    <a:pt x="537" y="313"/>
                    <a:pt x="537" y="313"/>
                  </a:cubicBezTo>
                  <a:cubicBezTo>
                    <a:pt x="365" y="184"/>
                    <a:pt x="365" y="184"/>
                    <a:pt x="365" y="184"/>
                  </a:cubicBezTo>
                  <a:cubicBezTo>
                    <a:pt x="342" y="166"/>
                    <a:pt x="312" y="187"/>
                    <a:pt x="312" y="187"/>
                  </a:cubicBezTo>
                  <a:cubicBezTo>
                    <a:pt x="193" y="307"/>
                    <a:pt x="193" y="307"/>
                    <a:pt x="193" y="307"/>
                  </a:cubicBezTo>
                  <a:cubicBezTo>
                    <a:pt x="165" y="336"/>
                    <a:pt x="193" y="367"/>
                    <a:pt x="193" y="367"/>
                  </a:cubicBezTo>
                  <a:cubicBezTo>
                    <a:pt x="199" y="374"/>
                    <a:pt x="314" y="525"/>
                    <a:pt x="314" y="525"/>
                  </a:cubicBezTo>
                  <a:cubicBezTo>
                    <a:pt x="322" y="545"/>
                    <a:pt x="304" y="607"/>
                    <a:pt x="304" y="607"/>
                  </a:cubicBezTo>
                  <a:cubicBezTo>
                    <a:pt x="292" y="669"/>
                    <a:pt x="241" y="696"/>
                    <a:pt x="241" y="696"/>
                  </a:cubicBezTo>
                  <a:cubicBezTo>
                    <a:pt x="46" y="720"/>
                    <a:pt x="46" y="720"/>
                    <a:pt x="46" y="720"/>
                  </a:cubicBezTo>
                  <a:cubicBezTo>
                    <a:pt x="16" y="720"/>
                    <a:pt x="4" y="755"/>
                    <a:pt x="4" y="755"/>
                  </a:cubicBezTo>
                  <a:cubicBezTo>
                    <a:pt x="0" y="936"/>
                    <a:pt x="0" y="936"/>
                    <a:pt x="0" y="936"/>
                  </a:cubicBezTo>
                  <a:cubicBezTo>
                    <a:pt x="2" y="977"/>
                    <a:pt x="51" y="986"/>
                    <a:pt x="51" y="986"/>
                  </a:cubicBezTo>
                  <a:cubicBezTo>
                    <a:pt x="217" y="1012"/>
                    <a:pt x="217" y="1012"/>
                    <a:pt x="217" y="1012"/>
                  </a:cubicBezTo>
                  <a:cubicBezTo>
                    <a:pt x="268" y="1014"/>
                    <a:pt x="298" y="1089"/>
                    <a:pt x="298" y="1089"/>
                  </a:cubicBezTo>
                  <a:cubicBezTo>
                    <a:pt x="321" y="1136"/>
                    <a:pt x="300" y="1189"/>
                    <a:pt x="300" y="1189"/>
                  </a:cubicBezTo>
                  <a:cubicBezTo>
                    <a:pt x="190" y="1322"/>
                    <a:pt x="190" y="1322"/>
                    <a:pt x="190" y="1322"/>
                  </a:cubicBezTo>
                  <a:cubicBezTo>
                    <a:pt x="152" y="1368"/>
                    <a:pt x="194" y="1407"/>
                    <a:pt x="194" y="1407"/>
                  </a:cubicBezTo>
                  <a:cubicBezTo>
                    <a:pt x="297" y="1514"/>
                    <a:pt x="297" y="1514"/>
                    <a:pt x="297" y="1514"/>
                  </a:cubicBezTo>
                  <a:cubicBezTo>
                    <a:pt x="335" y="1550"/>
                    <a:pt x="372" y="1515"/>
                    <a:pt x="372" y="1515"/>
                  </a:cubicBezTo>
                  <a:cubicBezTo>
                    <a:pt x="505" y="1417"/>
                    <a:pt x="505" y="1417"/>
                    <a:pt x="505" y="1417"/>
                  </a:cubicBezTo>
                  <a:cubicBezTo>
                    <a:pt x="551" y="1380"/>
                    <a:pt x="623" y="1421"/>
                    <a:pt x="623" y="1421"/>
                  </a:cubicBezTo>
                  <a:cubicBezTo>
                    <a:pt x="691" y="1446"/>
                    <a:pt x="693" y="1490"/>
                    <a:pt x="693" y="1490"/>
                  </a:cubicBezTo>
                  <a:cubicBezTo>
                    <a:pt x="716" y="1655"/>
                    <a:pt x="716" y="1655"/>
                    <a:pt x="716" y="1655"/>
                  </a:cubicBezTo>
                  <a:cubicBezTo>
                    <a:pt x="718" y="1709"/>
                    <a:pt x="771" y="1712"/>
                    <a:pt x="771" y="1712"/>
                  </a:cubicBezTo>
                  <a:cubicBezTo>
                    <a:pt x="922" y="1712"/>
                    <a:pt x="922" y="1712"/>
                    <a:pt x="922" y="1712"/>
                  </a:cubicBezTo>
                  <a:cubicBezTo>
                    <a:pt x="981" y="1703"/>
                    <a:pt x="980" y="1663"/>
                    <a:pt x="980" y="1663"/>
                  </a:cubicBezTo>
                  <a:cubicBezTo>
                    <a:pt x="1007" y="1486"/>
                    <a:pt x="1007" y="1486"/>
                    <a:pt x="1007" y="1486"/>
                  </a:cubicBezTo>
                  <a:cubicBezTo>
                    <a:pt x="1016" y="1422"/>
                    <a:pt x="1103" y="1408"/>
                    <a:pt x="1103" y="1408"/>
                  </a:cubicBezTo>
                  <a:cubicBezTo>
                    <a:pt x="1163" y="1387"/>
                    <a:pt x="1194" y="1422"/>
                    <a:pt x="1194" y="1422"/>
                  </a:cubicBezTo>
                  <a:cubicBezTo>
                    <a:pt x="1324" y="1523"/>
                    <a:pt x="1324" y="1523"/>
                    <a:pt x="1324" y="1523"/>
                  </a:cubicBezTo>
                  <a:cubicBezTo>
                    <a:pt x="1353" y="1549"/>
                    <a:pt x="1393" y="1521"/>
                    <a:pt x="1393" y="1521"/>
                  </a:cubicBezTo>
                  <a:cubicBezTo>
                    <a:pt x="1505" y="1410"/>
                    <a:pt x="1505" y="1410"/>
                    <a:pt x="1505" y="1410"/>
                  </a:cubicBezTo>
                  <a:cubicBezTo>
                    <a:pt x="1546" y="1372"/>
                    <a:pt x="1516" y="1341"/>
                    <a:pt x="1516" y="1341"/>
                  </a:cubicBezTo>
                  <a:cubicBezTo>
                    <a:pt x="1406" y="1195"/>
                    <a:pt x="1406" y="1195"/>
                    <a:pt x="1406" y="1195"/>
                  </a:cubicBezTo>
                  <a:cubicBezTo>
                    <a:pt x="1378" y="1154"/>
                    <a:pt x="1414" y="1085"/>
                    <a:pt x="1414" y="1085"/>
                  </a:cubicBezTo>
                  <a:cubicBezTo>
                    <a:pt x="1439" y="1013"/>
                    <a:pt x="1501" y="1012"/>
                    <a:pt x="1501" y="1012"/>
                  </a:cubicBezTo>
                  <a:cubicBezTo>
                    <a:pt x="1649" y="995"/>
                    <a:pt x="1649" y="995"/>
                    <a:pt x="1649" y="995"/>
                  </a:cubicBezTo>
                  <a:cubicBezTo>
                    <a:pt x="1688" y="998"/>
                    <a:pt x="1701" y="954"/>
                    <a:pt x="1701" y="954"/>
                  </a:cubicBezTo>
                  <a:cubicBezTo>
                    <a:pt x="1705" y="778"/>
                    <a:pt x="1705" y="778"/>
                    <a:pt x="1705" y="778"/>
                  </a:cubicBezTo>
                  <a:cubicBezTo>
                    <a:pt x="1700" y="733"/>
                    <a:pt x="1662" y="732"/>
                    <a:pt x="1662" y="732"/>
                  </a:cubicBezTo>
                  <a:cubicBezTo>
                    <a:pt x="1455" y="692"/>
                    <a:pt x="1455" y="692"/>
                    <a:pt x="1455" y="692"/>
                  </a:cubicBezTo>
                  <a:cubicBezTo>
                    <a:pt x="1420" y="683"/>
                    <a:pt x="1404" y="608"/>
                    <a:pt x="1404" y="608"/>
                  </a:cubicBezTo>
                  <a:cubicBezTo>
                    <a:pt x="1384" y="551"/>
                    <a:pt x="1412" y="517"/>
                    <a:pt x="1412" y="517"/>
                  </a:cubicBezTo>
                  <a:cubicBezTo>
                    <a:pt x="1504" y="396"/>
                    <a:pt x="1504" y="396"/>
                    <a:pt x="1504" y="396"/>
                  </a:cubicBezTo>
                  <a:cubicBezTo>
                    <a:pt x="1544" y="354"/>
                    <a:pt x="1521" y="332"/>
                    <a:pt x="1521" y="332"/>
                  </a:cubicBezTo>
                  <a:cubicBezTo>
                    <a:pt x="1521" y="332"/>
                    <a:pt x="1438" y="234"/>
                    <a:pt x="1407" y="204"/>
                  </a:cubicBezTo>
                  <a:close/>
                  <a:moveTo>
                    <a:pt x="996" y="1003"/>
                  </a:moveTo>
                  <a:cubicBezTo>
                    <a:pt x="915" y="1084"/>
                    <a:pt x="784" y="1083"/>
                    <a:pt x="703" y="1002"/>
                  </a:cubicBezTo>
                  <a:cubicBezTo>
                    <a:pt x="623" y="921"/>
                    <a:pt x="624" y="790"/>
                    <a:pt x="705" y="710"/>
                  </a:cubicBezTo>
                  <a:cubicBezTo>
                    <a:pt x="786" y="629"/>
                    <a:pt x="917" y="630"/>
                    <a:pt x="997" y="711"/>
                  </a:cubicBezTo>
                  <a:cubicBezTo>
                    <a:pt x="1077" y="792"/>
                    <a:pt x="1077" y="923"/>
                    <a:pt x="996" y="1003"/>
                  </a:cubicBezTo>
                  <a:close/>
                </a:path>
              </a:pathLst>
            </a:custGeom>
            <a:solidFill>
              <a:schemeClr val="accent3"/>
            </a:solid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34" name="Freeform 495"/>
            <p:cNvSpPr>
              <a:spLocks/>
            </p:cNvSpPr>
            <p:nvPr/>
          </p:nvSpPr>
          <p:spPr bwMode="auto">
            <a:xfrm>
              <a:off x="5791621" y="5558806"/>
              <a:ext cx="124417" cy="14071"/>
            </a:xfrm>
            <a:custGeom>
              <a:avLst/>
              <a:gdLst>
                <a:gd name="T0" fmla="*/ 68 w 71"/>
                <a:gd name="T1" fmla="*/ 0 h 8"/>
                <a:gd name="T2" fmla="*/ 2 w 71"/>
                <a:gd name="T3" fmla="*/ 0 h 8"/>
                <a:gd name="T4" fmla="*/ 0 w 71"/>
                <a:gd name="T5" fmla="*/ 4 h 8"/>
                <a:gd name="T6" fmla="*/ 4 w 71"/>
                <a:gd name="T7" fmla="*/ 7 h 8"/>
                <a:gd name="T8" fmla="*/ 8 w 71"/>
                <a:gd name="T9" fmla="*/ 7 h 8"/>
                <a:gd name="T10" fmla="*/ 8 w 71"/>
                <a:gd name="T11" fmla="*/ 7 h 8"/>
                <a:gd name="T12" fmla="*/ 62 w 71"/>
                <a:gd name="T13" fmla="*/ 7 h 8"/>
                <a:gd name="T14" fmla="*/ 68 w 71"/>
                <a:gd name="T15" fmla="*/ 7 h 8"/>
                <a:gd name="T16" fmla="*/ 71 w 71"/>
                <a:gd name="T17" fmla="*/ 4 h 8"/>
                <a:gd name="T18" fmla="*/ 68 w 71"/>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8">
                  <a:moveTo>
                    <a:pt x="68" y="0"/>
                  </a:moveTo>
                  <a:cubicBezTo>
                    <a:pt x="2" y="0"/>
                    <a:pt x="2" y="0"/>
                    <a:pt x="2" y="0"/>
                  </a:cubicBezTo>
                  <a:cubicBezTo>
                    <a:pt x="2" y="0"/>
                    <a:pt x="0" y="0"/>
                    <a:pt x="0" y="4"/>
                  </a:cubicBezTo>
                  <a:cubicBezTo>
                    <a:pt x="0" y="8"/>
                    <a:pt x="4" y="7"/>
                    <a:pt x="4" y="7"/>
                  </a:cubicBezTo>
                  <a:cubicBezTo>
                    <a:pt x="8" y="7"/>
                    <a:pt x="8" y="7"/>
                    <a:pt x="8" y="7"/>
                  </a:cubicBezTo>
                  <a:cubicBezTo>
                    <a:pt x="8" y="7"/>
                    <a:pt x="8" y="7"/>
                    <a:pt x="8" y="7"/>
                  </a:cubicBezTo>
                  <a:cubicBezTo>
                    <a:pt x="62" y="7"/>
                    <a:pt x="62" y="7"/>
                    <a:pt x="62" y="7"/>
                  </a:cubicBezTo>
                  <a:cubicBezTo>
                    <a:pt x="68" y="7"/>
                    <a:pt x="68" y="7"/>
                    <a:pt x="68" y="7"/>
                  </a:cubicBezTo>
                  <a:cubicBezTo>
                    <a:pt x="68" y="7"/>
                    <a:pt x="71" y="6"/>
                    <a:pt x="71" y="4"/>
                  </a:cubicBezTo>
                  <a:cubicBezTo>
                    <a:pt x="71" y="1"/>
                    <a:pt x="68" y="0"/>
                    <a:pt x="6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35" name="Freeform 496"/>
            <p:cNvSpPr>
              <a:spLocks/>
            </p:cNvSpPr>
            <p:nvPr/>
          </p:nvSpPr>
          <p:spPr bwMode="auto">
            <a:xfrm>
              <a:off x="5784956" y="5539550"/>
              <a:ext cx="136267" cy="14071"/>
            </a:xfrm>
            <a:custGeom>
              <a:avLst/>
              <a:gdLst>
                <a:gd name="T0" fmla="*/ 75 w 78"/>
                <a:gd name="T1" fmla="*/ 0 h 8"/>
                <a:gd name="T2" fmla="*/ 3 w 78"/>
                <a:gd name="T3" fmla="*/ 0 h 8"/>
                <a:gd name="T4" fmla="*/ 0 w 78"/>
                <a:gd name="T5" fmla="*/ 4 h 8"/>
                <a:gd name="T6" fmla="*/ 6 w 78"/>
                <a:gd name="T7" fmla="*/ 7 h 8"/>
                <a:gd name="T8" fmla="*/ 72 w 78"/>
                <a:gd name="T9" fmla="*/ 7 h 8"/>
                <a:gd name="T10" fmla="*/ 75 w 78"/>
                <a:gd name="T11" fmla="*/ 7 h 8"/>
                <a:gd name="T12" fmla="*/ 78 w 78"/>
                <a:gd name="T13" fmla="*/ 3 h 8"/>
                <a:gd name="T14" fmla="*/ 75 w 78"/>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8">
                  <a:moveTo>
                    <a:pt x="75" y="0"/>
                  </a:moveTo>
                  <a:cubicBezTo>
                    <a:pt x="3" y="0"/>
                    <a:pt x="3" y="0"/>
                    <a:pt x="3" y="0"/>
                  </a:cubicBezTo>
                  <a:cubicBezTo>
                    <a:pt x="3" y="0"/>
                    <a:pt x="0" y="0"/>
                    <a:pt x="0" y="4"/>
                  </a:cubicBezTo>
                  <a:cubicBezTo>
                    <a:pt x="0" y="8"/>
                    <a:pt x="6" y="7"/>
                    <a:pt x="6" y="7"/>
                  </a:cubicBezTo>
                  <a:cubicBezTo>
                    <a:pt x="72" y="7"/>
                    <a:pt x="72" y="7"/>
                    <a:pt x="72" y="7"/>
                  </a:cubicBezTo>
                  <a:cubicBezTo>
                    <a:pt x="75" y="7"/>
                    <a:pt x="75" y="7"/>
                    <a:pt x="75" y="7"/>
                  </a:cubicBezTo>
                  <a:cubicBezTo>
                    <a:pt x="75" y="7"/>
                    <a:pt x="78" y="7"/>
                    <a:pt x="78" y="3"/>
                  </a:cubicBezTo>
                  <a:cubicBezTo>
                    <a:pt x="78" y="0"/>
                    <a:pt x="75" y="0"/>
                    <a:pt x="7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36" name="Freeform 497"/>
            <p:cNvSpPr>
              <a:spLocks/>
            </p:cNvSpPr>
            <p:nvPr/>
          </p:nvSpPr>
          <p:spPr bwMode="auto">
            <a:xfrm>
              <a:off x="5784956" y="5501040"/>
              <a:ext cx="136267" cy="12590"/>
            </a:xfrm>
            <a:custGeom>
              <a:avLst/>
              <a:gdLst>
                <a:gd name="T0" fmla="*/ 76 w 78"/>
                <a:gd name="T1" fmla="*/ 0 h 7"/>
                <a:gd name="T2" fmla="*/ 3 w 78"/>
                <a:gd name="T3" fmla="*/ 0 h 7"/>
                <a:gd name="T4" fmla="*/ 0 w 78"/>
                <a:gd name="T5" fmla="*/ 4 h 7"/>
                <a:gd name="T6" fmla="*/ 3 w 78"/>
                <a:gd name="T7" fmla="*/ 7 h 7"/>
                <a:gd name="T8" fmla="*/ 75 w 78"/>
                <a:gd name="T9" fmla="*/ 7 h 7"/>
                <a:gd name="T10" fmla="*/ 78 w 78"/>
                <a:gd name="T11" fmla="*/ 3 h 7"/>
                <a:gd name="T12" fmla="*/ 76 w 78"/>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8" h="7">
                  <a:moveTo>
                    <a:pt x="76" y="0"/>
                  </a:moveTo>
                  <a:cubicBezTo>
                    <a:pt x="3" y="0"/>
                    <a:pt x="3" y="0"/>
                    <a:pt x="3" y="0"/>
                  </a:cubicBezTo>
                  <a:cubicBezTo>
                    <a:pt x="3" y="0"/>
                    <a:pt x="0" y="1"/>
                    <a:pt x="0" y="4"/>
                  </a:cubicBezTo>
                  <a:cubicBezTo>
                    <a:pt x="0" y="7"/>
                    <a:pt x="3" y="7"/>
                    <a:pt x="3" y="7"/>
                  </a:cubicBezTo>
                  <a:cubicBezTo>
                    <a:pt x="75" y="7"/>
                    <a:pt x="75" y="7"/>
                    <a:pt x="75" y="7"/>
                  </a:cubicBezTo>
                  <a:cubicBezTo>
                    <a:pt x="75" y="7"/>
                    <a:pt x="78" y="7"/>
                    <a:pt x="78" y="3"/>
                  </a:cubicBezTo>
                  <a:cubicBezTo>
                    <a:pt x="78" y="0"/>
                    <a:pt x="76" y="0"/>
                    <a:pt x="7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37" name="Freeform 498"/>
            <p:cNvSpPr>
              <a:spLocks/>
            </p:cNvSpPr>
            <p:nvPr/>
          </p:nvSpPr>
          <p:spPr bwMode="auto">
            <a:xfrm>
              <a:off x="5784956" y="5520295"/>
              <a:ext cx="136267" cy="12590"/>
            </a:xfrm>
            <a:custGeom>
              <a:avLst/>
              <a:gdLst>
                <a:gd name="T0" fmla="*/ 76 w 78"/>
                <a:gd name="T1" fmla="*/ 0 h 7"/>
                <a:gd name="T2" fmla="*/ 3 w 78"/>
                <a:gd name="T3" fmla="*/ 0 h 7"/>
                <a:gd name="T4" fmla="*/ 0 w 78"/>
                <a:gd name="T5" fmla="*/ 4 h 7"/>
                <a:gd name="T6" fmla="*/ 3 w 78"/>
                <a:gd name="T7" fmla="*/ 7 h 7"/>
                <a:gd name="T8" fmla="*/ 75 w 78"/>
                <a:gd name="T9" fmla="*/ 7 h 7"/>
                <a:gd name="T10" fmla="*/ 78 w 78"/>
                <a:gd name="T11" fmla="*/ 3 h 7"/>
                <a:gd name="T12" fmla="*/ 76 w 78"/>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8" h="7">
                  <a:moveTo>
                    <a:pt x="76" y="0"/>
                  </a:moveTo>
                  <a:cubicBezTo>
                    <a:pt x="3" y="0"/>
                    <a:pt x="3" y="0"/>
                    <a:pt x="3" y="0"/>
                  </a:cubicBezTo>
                  <a:cubicBezTo>
                    <a:pt x="3" y="0"/>
                    <a:pt x="0" y="1"/>
                    <a:pt x="0" y="4"/>
                  </a:cubicBezTo>
                  <a:cubicBezTo>
                    <a:pt x="0" y="7"/>
                    <a:pt x="3" y="7"/>
                    <a:pt x="3" y="7"/>
                  </a:cubicBezTo>
                  <a:cubicBezTo>
                    <a:pt x="75" y="7"/>
                    <a:pt x="75" y="7"/>
                    <a:pt x="75" y="7"/>
                  </a:cubicBezTo>
                  <a:cubicBezTo>
                    <a:pt x="75" y="7"/>
                    <a:pt x="78" y="7"/>
                    <a:pt x="78" y="3"/>
                  </a:cubicBezTo>
                  <a:cubicBezTo>
                    <a:pt x="78" y="0"/>
                    <a:pt x="76" y="0"/>
                    <a:pt x="7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38" name="Freeform 499"/>
            <p:cNvSpPr>
              <a:spLocks noEditPoints="1"/>
            </p:cNvSpPr>
            <p:nvPr/>
          </p:nvSpPr>
          <p:spPr bwMode="auto">
            <a:xfrm>
              <a:off x="5690161" y="5090018"/>
              <a:ext cx="324374" cy="402135"/>
            </a:xfrm>
            <a:custGeom>
              <a:avLst/>
              <a:gdLst>
                <a:gd name="T0" fmla="*/ 94 w 185"/>
                <a:gd name="T1" fmla="*/ 0 h 230"/>
                <a:gd name="T2" fmla="*/ 87 w 185"/>
                <a:gd name="T3" fmla="*/ 0 h 230"/>
                <a:gd name="T4" fmla="*/ 8 w 185"/>
                <a:gd name="T5" fmla="*/ 51 h 230"/>
                <a:gd name="T6" fmla="*/ 0 w 185"/>
                <a:gd name="T7" fmla="*/ 92 h 230"/>
                <a:gd name="T8" fmla="*/ 9 w 185"/>
                <a:gd name="T9" fmla="*/ 133 h 230"/>
                <a:gd name="T10" fmla="*/ 25 w 185"/>
                <a:gd name="T11" fmla="*/ 163 h 230"/>
                <a:gd name="T12" fmla="*/ 40 w 185"/>
                <a:gd name="T13" fmla="*/ 193 h 230"/>
                <a:gd name="T14" fmla="*/ 43 w 185"/>
                <a:gd name="T15" fmla="*/ 213 h 230"/>
                <a:gd name="T16" fmla="*/ 55 w 185"/>
                <a:gd name="T17" fmla="*/ 230 h 230"/>
                <a:gd name="T18" fmla="*/ 134 w 185"/>
                <a:gd name="T19" fmla="*/ 229 h 230"/>
                <a:gd name="T20" fmla="*/ 145 w 185"/>
                <a:gd name="T21" fmla="*/ 193 h 230"/>
                <a:gd name="T22" fmla="*/ 160 w 185"/>
                <a:gd name="T23" fmla="*/ 163 h 230"/>
                <a:gd name="T24" fmla="*/ 185 w 185"/>
                <a:gd name="T25" fmla="*/ 92 h 230"/>
                <a:gd name="T26" fmla="*/ 185 w 185"/>
                <a:gd name="T27" fmla="*/ 89 h 230"/>
                <a:gd name="T28" fmla="*/ 176 w 185"/>
                <a:gd name="T29" fmla="*/ 92 h 230"/>
                <a:gd name="T30" fmla="*/ 152 w 185"/>
                <a:gd name="T31" fmla="*/ 158 h 230"/>
                <a:gd name="T32" fmla="*/ 148 w 185"/>
                <a:gd name="T33" fmla="*/ 164 h 230"/>
                <a:gd name="T34" fmla="*/ 148 w 185"/>
                <a:gd name="T35" fmla="*/ 141 h 230"/>
                <a:gd name="T36" fmla="*/ 141 w 185"/>
                <a:gd name="T37" fmla="*/ 122 h 230"/>
                <a:gd name="T38" fmla="*/ 107 w 185"/>
                <a:gd name="T39" fmla="*/ 101 h 230"/>
                <a:gd name="T40" fmla="*/ 101 w 185"/>
                <a:gd name="T41" fmla="*/ 137 h 230"/>
                <a:gd name="T42" fmla="*/ 97 w 185"/>
                <a:gd name="T43" fmla="*/ 117 h 230"/>
                <a:gd name="T44" fmla="*/ 89 w 185"/>
                <a:gd name="T45" fmla="*/ 126 h 230"/>
                <a:gd name="T46" fmla="*/ 85 w 185"/>
                <a:gd name="T47" fmla="*/ 141 h 230"/>
                <a:gd name="T48" fmla="*/ 80 w 185"/>
                <a:gd name="T49" fmla="*/ 101 h 230"/>
                <a:gd name="T50" fmla="*/ 93 w 185"/>
                <a:gd name="T51" fmla="*/ 113 h 230"/>
                <a:gd name="T52" fmla="*/ 107 w 185"/>
                <a:gd name="T53" fmla="*/ 101 h 230"/>
                <a:gd name="T54" fmla="*/ 110 w 185"/>
                <a:gd name="T55" fmla="*/ 85 h 230"/>
                <a:gd name="T56" fmla="*/ 90 w 185"/>
                <a:gd name="T57" fmla="*/ 44 h 230"/>
                <a:gd name="T58" fmla="*/ 77 w 185"/>
                <a:gd name="T59" fmla="*/ 83 h 230"/>
                <a:gd name="T60" fmla="*/ 80 w 185"/>
                <a:gd name="T61" fmla="*/ 99 h 230"/>
                <a:gd name="T62" fmla="*/ 47 w 185"/>
                <a:gd name="T63" fmla="*/ 119 h 230"/>
                <a:gd name="T64" fmla="*/ 38 w 185"/>
                <a:gd name="T65" fmla="*/ 141 h 230"/>
                <a:gd name="T66" fmla="*/ 36 w 185"/>
                <a:gd name="T67" fmla="*/ 159 h 230"/>
                <a:gd name="T68" fmla="*/ 33 w 185"/>
                <a:gd name="T69" fmla="*/ 159 h 230"/>
                <a:gd name="T70" fmla="*/ 17 w 185"/>
                <a:gd name="T71" fmla="*/ 129 h 230"/>
                <a:gd name="T72" fmla="*/ 9 w 185"/>
                <a:gd name="T73" fmla="*/ 87 h 230"/>
                <a:gd name="T74" fmla="*/ 33 w 185"/>
                <a:gd name="T75" fmla="*/ 33 h 230"/>
                <a:gd name="T76" fmla="*/ 93 w 185"/>
                <a:gd name="T77" fmla="*/ 9 h 230"/>
                <a:gd name="T78" fmla="*/ 176 w 185"/>
                <a:gd name="T79" fmla="*/ 9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5" h="230">
                  <a:moveTo>
                    <a:pt x="158" y="26"/>
                  </a:moveTo>
                  <a:cubicBezTo>
                    <a:pt x="142" y="10"/>
                    <a:pt x="120" y="1"/>
                    <a:pt x="94" y="0"/>
                  </a:cubicBezTo>
                  <a:cubicBezTo>
                    <a:pt x="94" y="0"/>
                    <a:pt x="94" y="0"/>
                    <a:pt x="93" y="0"/>
                  </a:cubicBezTo>
                  <a:cubicBezTo>
                    <a:pt x="87" y="0"/>
                    <a:pt x="87" y="0"/>
                    <a:pt x="87" y="0"/>
                  </a:cubicBezTo>
                  <a:cubicBezTo>
                    <a:pt x="63" y="0"/>
                    <a:pt x="44" y="9"/>
                    <a:pt x="27" y="26"/>
                  </a:cubicBezTo>
                  <a:cubicBezTo>
                    <a:pt x="20" y="33"/>
                    <a:pt x="13" y="40"/>
                    <a:pt x="8" y="51"/>
                  </a:cubicBezTo>
                  <a:cubicBezTo>
                    <a:pt x="3" y="62"/>
                    <a:pt x="0" y="74"/>
                    <a:pt x="0" y="87"/>
                  </a:cubicBezTo>
                  <a:cubicBezTo>
                    <a:pt x="0" y="92"/>
                    <a:pt x="0" y="92"/>
                    <a:pt x="0" y="92"/>
                  </a:cubicBezTo>
                  <a:cubicBezTo>
                    <a:pt x="0" y="93"/>
                    <a:pt x="0" y="93"/>
                    <a:pt x="0" y="93"/>
                  </a:cubicBezTo>
                  <a:cubicBezTo>
                    <a:pt x="1" y="109"/>
                    <a:pt x="4" y="122"/>
                    <a:pt x="9" y="133"/>
                  </a:cubicBezTo>
                  <a:cubicBezTo>
                    <a:pt x="13" y="142"/>
                    <a:pt x="18" y="151"/>
                    <a:pt x="23" y="160"/>
                  </a:cubicBezTo>
                  <a:cubicBezTo>
                    <a:pt x="25" y="163"/>
                    <a:pt x="25" y="163"/>
                    <a:pt x="25" y="163"/>
                  </a:cubicBezTo>
                  <a:cubicBezTo>
                    <a:pt x="26" y="165"/>
                    <a:pt x="27" y="167"/>
                    <a:pt x="28" y="169"/>
                  </a:cubicBezTo>
                  <a:cubicBezTo>
                    <a:pt x="33" y="177"/>
                    <a:pt x="37" y="184"/>
                    <a:pt x="40" y="193"/>
                  </a:cubicBezTo>
                  <a:cubicBezTo>
                    <a:pt x="41" y="197"/>
                    <a:pt x="41" y="201"/>
                    <a:pt x="42" y="205"/>
                  </a:cubicBezTo>
                  <a:cubicBezTo>
                    <a:pt x="42" y="208"/>
                    <a:pt x="42" y="210"/>
                    <a:pt x="43" y="213"/>
                  </a:cubicBezTo>
                  <a:cubicBezTo>
                    <a:pt x="44" y="220"/>
                    <a:pt x="49" y="225"/>
                    <a:pt x="52" y="229"/>
                  </a:cubicBezTo>
                  <a:cubicBezTo>
                    <a:pt x="53" y="230"/>
                    <a:pt x="54" y="230"/>
                    <a:pt x="55" y="230"/>
                  </a:cubicBezTo>
                  <a:cubicBezTo>
                    <a:pt x="130" y="230"/>
                    <a:pt x="130" y="230"/>
                    <a:pt x="130" y="230"/>
                  </a:cubicBezTo>
                  <a:cubicBezTo>
                    <a:pt x="132" y="230"/>
                    <a:pt x="133" y="230"/>
                    <a:pt x="134" y="229"/>
                  </a:cubicBezTo>
                  <a:cubicBezTo>
                    <a:pt x="140" y="223"/>
                    <a:pt x="141" y="214"/>
                    <a:pt x="142" y="205"/>
                  </a:cubicBezTo>
                  <a:cubicBezTo>
                    <a:pt x="143" y="201"/>
                    <a:pt x="144" y="197"/>
                    <a:pt x="145" y="193"/>
                  </a:cubicBezTo>
                  <a:cubicBezTo>
                    <a:pt x="148" y="185"/>
                    <a:pt x="152" y="176"/>
                    <a:pt x="156" y="168"/>
                  </a:cubicBezTo>
                  <a:cubicBezTo>
                    <a:pt x="158" y="166"/>
                    <a:pt x="159" y="164"/>
                    <a:pt x="160" y="163"/>
                  </a:cubicBezTo>
                  <a:cubicBezTo>
                    <a:pt x="161" y="160"/>
                    <a:pt x="162" y="157"/>
                    <a:pt x="164" y="155"/>
                  </a:cubicBezTo>
                  <a:cubicBezTo>
                    <a:pt x="173" y="137"/>
                    <a:pt x="184" y="119"/>
                    <a:pt x="185" y="92"/>
                  </a:cubicBezTo>
                  <a:cubicBezTo>
                    <a:pt x="185" y="92"/>
                    <a:pt x="185" y="92"/>
                    <a:pt x="185" y="92"/>
                  </a:cubicBezTo>
                  <a:cubicBezTo>
                    <a:pt x="185" y="89"/>
                    <a:pt x="185" y="89"/>
                    <a:pt x="185" y="89"/>
                  </a:cubicBezTo>
                  <a:cubicBezTo>
                    <a:pt x="184" y="64"/>
                    <a:pt x="175" y="43"/>
                    <a:pt x="158" y="26"/>
                  </a:cubicBezTo>
                  <a:close/>
                  <a:moveTo>
                    <a:pt x="176" y="92"/>
                  </a:moveTo>
                  <a:cubicBezTo>
                    <a:pt x="174" y="116"/>
                    <a:pt x="165" y="133"/>
                    <a:pt x="156" y="150"/>
                  </a:cubicBezTo>
                  <a:cubicBezTo>
                    <a:pt x="154" y="153"/>
                    <a:pt x="153" y="156"/>
                    <a:pt x="152" y="158"/>
                  </a:cubicBezTo>
                  <a:cubicBezTo>
                    <a:pt x="151" y="160"/>
                    <a:pt x="149" y="162"/>
                    <a:pt x="148" y="164"/>
                  </a:cubicBezTo>
                  <a:cubicBezTo>
                    <a:pt x="148" y="164"/>
                    <a:pt x="148" y="164"/>
                    <a:pt x="148" y="164"/>
                  </a:cubicBezTo>
                  <a:cubicBezTo>
                    <a:pt x="148" y="161"/>
                    <a:pt x="148" y="159"/>
                    <a:pt x="149" y="154"/>
                  </a:cubicBezTo>
                  <a:cubicBezTo>
                    <a:pt x="150" y="148"/>
                    <a:pt x="148" y="144"/>
                    <a:pt x="148" y="141"/>
                  </a:cubicBezTo>
                  <a:cubicBezTo>
                    <a:pt x="147" y="137"/>
                    <a:pt x="145" y="129"/>
                    <a:pt x="145" y="129"/>
                  </a:cubicBezTo>
                  <a:cubicBezTo>
                    <a:pt x="145" y="120"/>
                    <a:pt x="141" y="122"/>
                    <a:pt x="141" y="122"/>
                  </a:cubicBezTo>
                  <a:cubicBezTo>
                    <a:pt x="139" y="118"/>
                    <a:pt x="117" y="110"/>
                    <a:pt x="117" y="110"/>
                  </a:cubicBezTo>
                  <a:cubicBezTo>
                    <a:pt x="107" y="101"/>
                    <a:pt x="107" y="101"/>
                    <a:pt x="107" y="101"/>
                  </a:cubicBezTo>
                  <a:cubicBezTo>
                    <a:pt x="109" y="103"/>
                    <a:pt x="109" y="103"/>
                    <a:pt x="109" y="103"/>
                  </a:cubicBezTo>
                  <a:cubicBezTo>
                    <a:pt x="109" y="111"/>
                    <a:pt x="101" y="137"/>
                    <a:pt x="101" y="137"/>
                  </a:cubicBezTo>
                  <a:cubicBezTo>
                    <a:pt x="102" y="134"/>
                    <a:pt x="96" y="124"/>
                    <a:pt x="96" y="124"/>
                  </a:cubicBezTo>
                  <a:cubicBezTo>
                    <a:pt x="95" y="123"/>
                    <a:pt x="97" y="117"/>
                    <a:pt x="97" y="117"/>
                  </a:cubicBezTo>
                  <a:cubicBezTo>
                    <a:pt x="90" y="109"/>
                    <a:pt x="86" y="118"/>
                    <a:pt x="86" y="118"/>
                  </a:cubicBezTo>
                  <a:cubicBezTo>
                    <a:pt x="85" y="120"/>
                    <a:pt x="89" y="126"/>
                    <a:pt x="89" y="126"/>
                  </a:cubicBezTo>
                  <a:cubicBezTo>
                    <a:pt x="88" y="127"/>
                    <a:pt x="88" y="133"/>
                    <a:pt x="88" y="133"/>
                  </a:cubicBezTo>
                  <a:cubicBezTo>
                    <a:pt x="87" y="135"/>
                    <a:pt x="85" y="141"/>
                    <a:pt x="85" y="141"/>
                  </a:cubicBezTo>
                  <a:cubicBezTo>
                    <a:pt x="80" y="128"/>
                    <a:pt x="78" y="103"/>
                    <a:pt x="78" y="103"/>
                  </a:cubicBezTo>
                  <a:cubicBezTo>
                    <a:pt x="77" y="102"/>
                    <a:pt x="80" y="101"/>
                    <a:pt x="80" y="101"/>
                  </a:cubicBezTo>
                  <a:cubicBezTo>
                    <a:pt x="82" y="104"/>
                    <a:pt x="82" y="104"/>
                    <a:pt x="82" y="104"/>
                  </a:cubicBezTo>
                  <a:cubicBezTo>
                    <a:pt x="84" y="108"/>
                    <a:pt x="93" y="113"/>
                    <a:pt x="93" y="113"/>
                  </a:cubicBezTo>
                  <a:cubicBezTo>
                    <a:pt x="102" y="107"/>
                    <a:pt x="102" y="107"/>
                    <a:pt x="102" y="107"/>
                  </a:cubicBezTo>
                  <a:cubicBezTo>
                    <a:pt x="108" y="104"/>
                    <a:pt x="107" y="101"/>
                    <a:pt x="107" y="101"/>
                  </a:cubicBezTo>
                  <a:cubicBezTo>
                    <a:pt x="106" y="100"/>
                    <a:pt x="106" y="94"/>
                    <a:pt x="106" y="94"/>
                  </a:cubicBezTo>
                  <a:cubicBezTo>
                    <a:pt x="107" y="93"/>
                    <a:pt x="110" y="85"/>
                    <a:pt x="110" y="85"/>
                  </a:cubicBezTo>
                  <a:cubicBezTo>
                    <a:pt x="114" y="80"/>
                    <a:pt x="113" y="71"/>
                    <a:pt x="113" y="71"/>
                  </a:cubicBezTo>
                  <a:cubicBezTo>
                    <a:pt x="119" y="41"/>
                    <a:pt x="90" y="44"/>
                    <a:pt x="90" y="44"/>
                  </a:cubicBezTo>
                  <a:cubicBezTo>
                    <a:pt x="69" y="46"/>
                    <a:pt x="75" y="72"/>
                    <a:pt x="75" y="72"/>
                  </a:cubicBezTo>
                  <a:cubicBezTo>
                    <a:pt x="72" y="73"/>
                    <a:pt x="77" y="83"/>
                    <a:pt x="77" y="83"/>
                  </a:cubicBezTo>
                  <a:cubicBezTo>
                    <a:pt x="76" y="84"/>
                    <a:pt x="79" y="91"/>
                    <a:pt x="79" y="91"/>
                  </a:cubicBezTo>
                  <a:cubicBezTo>
                    <a:pt x="80" y="99"/>
                    <a:pt x="80" y="99"/>
                    <a:pt x="80" y="99"/>
                  </a:cubicBezTo>
                  <a:cubicBezTo>
                    <a:pt x="78" y="100"/>
                    <a:pt x="71" y="109"/>
                    <a:pt x="71" y="109"/>
                  </a:cubicBezTo>
                  <a:cubicBezTo>
                    <a:pt x="59" y="109"/>
                    <a:pt x="47" y="119"/>
                    <a:pt x="47" y="119"/>
                  </a:cubicBezTo>
                  <a:cubicBezTo>
                    <a:pt x="40" y="118"/>
                    <a:pt x="41" y="123"/>
                    <a:pt x="41" y="129"/>
                  </a:cubicBezTo>
                  <a:cubicBezTo>
                    <a:pt x="41" y="134"/>
                    <a:pt x="41" y="133"/>
                    <a:pt x="38" y="141"/>
                  </a:cubicBezTo>
                  <a:cubicBezTo>
                    <a:pt x="35" y="148"/>
                    <a:pt x="39" y="144"/>
                    <a:pt x="37" y="148"/>
                  </a:cubicBezTo>
                  <a:cubicBezTo>
                    <a:pt x="36" y="151"/>
                    <a:pt x="36" y="154"/>
                    <a:pt x="36" y="159"/>
                  </a:cubicBezTo>
                  <a:cubicBezTo>
                    <a:pt x="36" y="160"/>
                    <a:pt x="36" y="162"/>
                    <a:pt x="36" y="163"/>
                  </a:cubicBezTo>
                  <a:cubicBezTo>
                    <a:pt x="35" y="162"/>
                    <a:pt x="34" y="160"/>
                    <a:pt x="33" y="159"/>
                  </a:cubicBezTo>
                  <a:cubicBezTo>
                    <a:pt x="31" y="155"/>
                    <a:pt x="31" y="155"/>
                    <a:pt x="31" y="155"/>
                  </a:cubicBezTo>
                  <a:cubicBezTo>
                    <a:pt x="26" y="147"/>
                    <a:pt x="21" y="138"/>
                    <a:pt x="17" y="129"/>
                  </a:cubicBezTo>
                  <a:cubicBezTo>
                    <a:pt x="12" y="119"/>
                    <a:pt x="10" y="108"/>
                    <a:pt x="9" y="92"/>
                  </a:cubicBezTo>
                  <a:cubicBezTo>
                    <a:pt x="9" y="87"/>
                    <a:pt x="9" y="87"/>
                    <a:pt x="9" y="87"/>
                  </a:cubicBezTo>
                  <a:cubicBezTo>
                    <a:pt x="10" y="75"/>
                    <a:pt x="12" y="65"/>
                    <a:pt x="17" y="55"/>
                  </a:cubicBezTo>
                  <a:cubicBezTo>
                    <a:pt x="21" y="46"/>
                    <a:pt x="27" y="39"/>
                    <a:pt x="33" y="33"/>
                  </a:cubicBezTo>
                  <a:cubicBezTo>
                    <a:pt x="48" y="17"/>
                    <a:pt x="66" y="10"/>
                    <a:pt x="87" y="9"/>
                  </a:cubicBezTo>
                  <a:cubicBezTo>
                    <a:pt x="93" y="9"/>
                    <a:pt x="93" y="9"/>
                    <a:pt x="93" y="9"/>
                  </a:cubicBezTo>
                  <a:cubicBezTo>
                    <a:pt x="117" y="10"/>
                    <a:pt x="137" y="18"/>
                    <a:pt x="151" y="32"/>
                  </a:cubicBezTo>
                  <a:cubicBezTo>
                    <a:pt x="167" y="48"/>
                    <a:pt x="175" y="67"/>
                    <a:pt x="176" y="90"/>
                  </a:cubicBezTo>
                  <a:lnTo>
                    <a:pt x="176" y="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39" name="Freeform 500"/>
            <p:cNvSpPr>
              <a:spLocks/>
            </p:cNvSpPr>
            <p:nvPr/>
          </p:nvSpPr>
          <p:spPr bwMode="auto">
            <a:xfrm>
              <a:off x="6883236" y="5084093"/>
              <a:ext cx="430277" cy="369550"/>
            </a:xfrm>
            <a:custGeom>
              <a:avLst/>
              <a:gdLst>
                <a:gd name="T0" fmla="*/ 164 w 246"/>
                <a:gd name="T1" fmla="*/ 0 h 211"/>
                <a:gd name="T2" fmla="*/ 81 w 246"/>
                <a:gd name="T3" fmla="*/ 0 h 211"/>
                <a:gd name="T4" fmla="*/ 0 w 246"/>
                <a:gd name="T5" fmla="*/ 68 h 211"/>
                <a:gd name="T6" fmla="*/ 25 w 246"/>
                <a:gd name="T7" fmla="*/ 68 h 211"/>
                <a:gd name="T8" fmla="*/ 84 w 246"/>
                <a:gd name="T9" fmla="*/ 23 h 211"/>
                <a:gd name="T10" fmla="*/ 161 w 246"/>
                <a:gd name="T11" fmla="*/ 23 h 211"/>
                <a:gd name="T12" fmla="*/ 222 w 246"/>
                <a:gd name="T13" fmla="*/ 85 h 211"/>
                <a:gd name="T14" fmla="*/ 161 w 246"/>
                <a:gd name="T15" fmla="*/ 146 h 211"/>
                <a:gd name="T16" fmla="*/ 123 w 246"/>
                <a:gd name="T17" fmla="*/ 146 h 211"/>
                <a:gd name="T18" fmla="*/ 123 w 246"/>
                <a:gd name="T19" fmla="*/ 155 h 211"/>
                <a:gd name="T20" fmla="*/ 123 w 246"/>
                <a:gd name="T21" fmla="*/ 160 h 211"/>
                <a:gd name="T22" fmla="*/ 123 w 246"/>
                <a:gd name="T23" fmla="*/ 168 h 211"/>
                <a:gd name="T24" fmla="*/ 139 w 246"/>
                <a:gd name="T25" fmla="*/ 168 h 211"/>
                <a:gd name="T26" fmla="*/ 189 w 246"/>
                <a:gd name="T27" fmla="*/ 211 h 211"/>
                <a:gd name="T28" fmla="*/ 186 w 246"/>
                <a:gd name="T29" fmla="*/ 165 h 211"/>
                <a:gd name="T30" fmla="*/ 246 w 246"/>
                <a:gd name="T31" fmla="*/ 86 h 211"/>
                <a:gd name="T32" fmla="*/ 246 w 246"/>
                <a:gd name="T33" fmla="*/ 82 h 211"/>
                <a:gd name="T34" fmla="*/ 164 w 246"/>
                <a:gd name="T3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211">
                  <a:moveTo>
                    <a:pt x="164" y="0"/>
                  </a:moveTo>
                  <a:cubicBezTo>
                    <a:pt x="81" y="0"/>
                    <a:pt x="81" y="0"/>
                    <a:pt x="81" y="0"/>
                  </a:cubicBezTo>
                  <a:cubicBezTo>
                    <a:pt x="41" y="0"/>
                    <a:pt x="7" y="29"/>
                    <a:pt x="0" y="68"/>
                  </a:cubicBezTo>
                  <a:cubicBezTo>
                    <a:pt x="25" y="68"/>
                    <a:pt x="25" y="68"/>
                    <a:pt x="25" y="68"/>
                  </a:cubicBezTo>
                  <a:cubicBezTo>
                    <a:pt x="33" y="42"/>
                    <a:pt x="56" y="23"/>
                    <a:pt x="84" y="23"/>
                  </a:cubicBezTo>
                  <a:cubicBezTo>
                    <a:pt x="161" y="23"/>
                    <a:pt x="161" y="23"/>
                    <a:pt x="161" y="23"/>
                  </a:cubicBezTo>
                  <a:cubicBezTo>
                    <a:pt x="195" y="23"/>
                    <a:pt x="222" y="51"/>
                    <a:pt x="222" y="85"/>
                  </a:cubicBezTo>
                  <a:cubicBezTo>
                    <a:pt x="222" y="119"/>
                    <a:pt x="195" y="146"/>
                    <a:pt x="161" y="146"/>
                  </a:cubicBezTo>
                  <a:cubicBezTo>
                    <a:pt x="123" y="146"/>
                    <a:pt x="123" y="146"/>
                    <a:pt x="123" y="146"/>
                  </a:cubicBezTo>
                  <a:cubicBezTo>
                    <a:pt x="123" y="149"/>
                    <a:pt x="123" y="152"/>
                    <a:pt x="123" y="155"/>
                  </a:cubicBezTo>
                  <a:cubicBezTo>
                    <a:pt x="123" y="160"/>
                    <a:pt x="123" y="160"/>
                    <a:pt x="123" y="160"/>
                  </a:cubicBezTo>
                  <a:cubicBezTo>
                    <a:pt x="123" y="162"/>
                    <a:pt x="123" y="165"/>
                    <a:pt x="123" y="168"/>
                  </a:cubicBezTo>
                  <a:cubicBezTo>
                    <a:pt x="139" y="168"/>
                    <a:pt x="139" y="168"/>
                    <a:pt x="139" y="168"/>
                  </a:cubicBezTo>
                  <a:cubicBezTo>
                    <a:pt x="189" y="211"/>
                    <a:pt x="189" y="211"/>
                    <a:pt x="189" y="211"/>
                  </a:cubicBezTo>
                  <a:cubicBezTo>
                    <a:pt x="186" y="165"/>
                    <a:pt x="186" y="165"/>
                    <a:pt x="186" y="165"/>
                  </a:cubicBezTo>
                  <a:cubicBezTo>
                    <a:pt x="220" y="156"/>
                    <a:pt x="246" y="124"/>
                    <a:pt x="246" y="86"/>
                  </a:cubicBezTo>
                  <a:cubicBezTo>
                    <a:pt x="246" y="82"/>
                    <a:pt x="246" y="82"/>
                    <a:pt x="246" y="82"/>
                  </a:cubicBezTo>
                  <a:cubicBezTo>
                    <a:pt x="246" y="37"/>
                    <a:pt x="210" y="0"/>
                    <a:pt x="16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40" name="Freeform 501"/>
            <p:cNvSpPr>
              <a:spLocks/>
            </p:cNvSpPr>
            <p:nvPr/>
          </p:nvSpPr>
          <p:spPr bwMode="auto">
            <a:xfrm>
              <a:off x="6866944" y="5366255"/>
              <a:ext cx="17774" cy="39991"/>
            </a:xfrm>
            <a:custGeom>
              <a:avLst/>
              <a:gdLst>
                <a:gd name="T0" fmla="*/ 0 w 10"/>
                <a:gd name="T1" fmla="*/ 0 h 23"/>
                <a:gd name="T2" fmla="*/ 0 w 10"/>
                <a:gd name="T3" fmla="*/ 23 h 23"/>
                <a:gd name="T4" fmla="*/ 8 w 10"/>
                <a:gd name="T5" fmla="*/ 19 h 23"/>
                <a:gd name="T6" fmla="*/ 10 w 10"/>
                <a:gd name="T7" fmla="*/ 11 h 23"/>
                <a:gd name="T8" fmla="*/ 8 w 10"/>
                <a:gd name="T9" fmla="*/ 4 h 23"/>
                <a:gd name="T10" fmla="*/ 0 w 10"/>
                <a:gd name="T11" fmla="*/ 0 h 23"/>
              </a:gdLst>
              <a:ahLst/>
              <a:cxnLst>
                <a:cxn ang="0">
                  <a:pos x="T0" y="T1"/>
                </a:cxn>
                <a:cxn ang="0">
                  <a:pos x="T2" y="T3"/>
                </a:cxn>
                <a:cxn ang="0">
                  <a:pos x="T4" y="T5"/>
                </a:cxn>
                <a:cxn ang="0">
                  <a:pos x="T6" y="T7"/>
                </a:cxn>
                <a:cxn ang="0">
                  <a:pos x="T8" y="T9"/>
                </a:cxn>
                <a:cxn ang="0">
                  <a:pos x="T10" y="T11"/>
                </a:cxn>
              </a:cxnLst>
              <a:rect l="0" t="0" r="r" b="b"/>
              <a:pathLst>
                <a:path w="10" h="23">
                  <a:moveTo>
                    <a:pt x="0" y="0"/>
                  </a:moveTo>
                  <a:cubicBezTo>
                    <a:pt x="0" y="23"/>
                    <a:pt x="0" y="23"/>
                    <a:pt x="0" y="23"/>
                  </a:cubicBezTo>
                  <a:cubicBezTo>
                    <a:pt x="3" y="22"/>
                    <a:pt x="6" y="21"/>
                    <a:pt x="8" y="19"/>
                  </a:cubicBezTo>
                  <a:cubicBezTo>
                    <a:pt x="9" y="17"/>
                    <a:pt x="10" y="14"/>
                    <a:pt x="10" y="11"/>
                  </a:cubicBezTo>
                  <a:cubicBezTo>
                    <a:pt x="10" y="8"/>
                    <a:pt x="10" y="6"/>
                    <a:pt x="8" y="4"/>
                  </a:cubicBezTo>
                  <a:cubicBezTo>
                    <a:pt x="7" y="3"/>
                    <a:pt x="4"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41" name="Freeform 502"/>
            <p:cNvSpPr>
              <a:spLocks noEditPoints="1"/>
            </p:cNvSpPr>
            <p:nvPr/>
          </p:nvSpPr>
          <p:spPr bwMode="auto">
            <a:xfrm>
              <a:off x="6775852" y="5277385"/>
              <a:ext cx="174036" cy="173296"/>
            </a:xfrm>
            <a:custGeom>
              <a:avLst/>
              <a:gdLst>
                <a:gd name="T0" fmla="*/ 50 w 99"/>
                <a:gd name="T1" fmla="*/ 0 h 99"/>
                <a:gd name="T2" fmla="*/ 0 w 99"/>
                <a:gd name="T3" fmla="*/ 49 h 99"/>
                <a:gd name="T4" fmla="*/ 50 w 99"/>
                <a:gd name="T5" fmla="*/ 99 h 99"/>
                <a:gd name="T6" fmla="*/ 99 w 99"/>
                <a:gd name="T7" fmla="*/ 49 h 99"/>
                <a:gd name="T8" fmla="*/ 50 w 99"/>
                <a:gd name="T9" fmla="*/ 0 h 99"/>
                <a:gd name="T10" fmla="*/ 65 w 99"/>
                <a:gd name="T11" fmla="*/ 74 h 99"/>
                <a:gd name="T12" fmla="*/ 52 w 99"/>
                <a:gd name="T13" fmla="*/ 80 h 99"/>
                <a:gd name="T14" fmla="*/ 52 w 99"/>
                <a:gd name="T15" fmla="*/ 87 h 99"/>
                <a:gd name="T16" fmla="*/ 48 w 99"/>
                <a:gd name="T17" fmla="*/ 87 h 99"/>
                <a:gd name="T18" fmla="*/ 48 w 99"/>
                <a:gd name="T19" fmla="*/ 80 h 99"/>
                <a:gd name="T20" fmla="*/ 39 w 99"/>
                <a:gd name="T21" fmla="*/ 77 h 99"/>
                <a:gd name="T22" fmla="*/ 33 w 99"/>
                <a:gd name="T23" fmla="*/ 72 h 99"/>
                <a:gd name="T24" fmla="*/ 30 w 99"/>
                <a:gd name="T25" fmla="*/ 62 h 99"/>
                <a:gd name="T26" fmla="*/ 38 w 99"/>
                <a:gd name="T27" fmla="*/ 60 h 99"/>
                <a:gd name="T28" fmla="*/ 41 w 99"/>
                <a:gd name="T29" fmla="*/ 69 h 99"/>
                <a:gd name="T30" fmla="*/ 48 w 99"/>
                <a:gd name="T31" fmla="*/ 74 h 99"/>
                <a:gd name="T32" fmla="*/ 48 w 99"/>
                <a:gd name="T33" fmla="*/ 50 h 99"/>
                <a:gd name="T34" fmla="*/ 39 w 99"/>
                <a:gd name="T35" fmla="*/ 47 h 99"/>
                <a:gd name="T36" fmla="*/ 33 w 99"/>
                <a:gd name="T37" fmla="*/ 41 h 99"/>
                <a:gd name="T38" fmla="*/ 31 w 99"/>
                <a:gd name="T39" fmla="*/ 33 h 99"/>
                <a:gd name="T40" fmla="*/ 37 w 99"/>
                <a:gd name="T41" fmla="*/ 20 h 99"/>
                <a:gd name="T42" fmla="*/ 48 w 99"/>
                <a:gd name="T43" fmla="*/ 16 h 99"/>
                <a:gd name="T44" fmla="*/ 48 w 99"/>
                <a:gd name="T45" fmla="*/ 13 h 99"/>
                <a:gd name="T46" fmla="*/ 52 w 99"/>
                <a:gd name="T47" fmla="*/ 13 h 99"/>
                <a:gd name="T48" fmla="*/ 52 w 99"/>
                <a:gd name="T49" fmla="*/ 16 h 99"/>
                <a:gd name="T50" fmla="*/ 63 w 99"/>
                <a:gd name="T51" fmla="*/ 20 h 99"/>
                <a:gd name="T52" fmla="*/ 68 w 99"/>
                <a:gd name="T53" fmla="*/ 31 h 99"/>
                <a:gd name="T54" fmla="*/ 61 w 99"/>
                <a:gd name="T55" fmla="*/ 32 h 99"/>
                <a:gd name="T56" fmla="*/ 58 w 99"/>
                <a:gd name="T57" fmla="*/ 26 h 99"/>
                <a:gd name="T58" fmla="*/ 52 w 99"/>
                <a:gd name="T59" fmla="*/ 23 h 99"/>
                <a:gd name="T60" fmla="*/ 52 w 99"/>
                <a:gd name="T61" fmla="*/ 44 h 99"/>
                <a:gd name="T62" fmla="*/ 60 w 99"/>
                <a:gd name="T63" fmla="*/ 46 h 99"/>
                <a:gd name="T64" fmla="*/ 65 w 99"/>
                <a:gd name="T65" fmla="*/ 50 h 99"/>
                <a:gd name="T66" fmla="*/ 69 w 99"/>
                <a:gd name="T67" fmla="*/ 55 h 99"/>
                <a:gd name="T68" fmla="*/ 70 w 99"/>
                <a:gd name="T69" fmla="*/ 61 h 99"/>
                <a:gd name="T70" fmla="*/ 65 w 99"/>
                <a:gd name="T71" fmla="*/ 7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9" h="99">
                  <a:moveTo>
                    <a:pt x="50" y="0"/>
                  </a:moveTo>
                  <a:cubicBezTo>
                    <a:pt x="22" y="0"/>
                    <a:pt x="0" y="22"/>
                    <a:pt x="0" y="49"/>
                  </a:cubicBezTo>
                  <a:cubicBezTo>
                    <a:pt x="0" y="77"/>
                    <a:pt x="22" y="99"/>
                    <a:pt x="50" y="99"/>
                  </a:cubicBezTo>
                  <a:cubicBezTo>
                    <a:pt x="77" y="99"/>
                    <a:pt x="99" y="77"/>
                    <a:pt x="99" y="49"/>
                  </a:cubicBezTo>
                  <a:cubicBezTo>
                    <a:pt x="99" y="22"/>
                    <a:pt x="77" y="0"/>
                    <a:pt x="50" y="0"/>
                  </a:cubicBezTo>
                  <a:close/>
                  <a:moveTo>
                    <a:pt x="65" y="74"/>
                  </a:moveTo>
                  <a:cubicBezTo>
                    <a:pt x="62" y="78"/>
                    <a:pt x="58" y="79"/>
                    <a:pt x="52" y="80"/>
                  </a:cubicBezTo>
                  <a:cubicBezTo>
                    <a:pt x="52" y="87"/>
                    <a:pt x="52" y="87"/>
                    <a:pt x="52" y="87"/>
                  </a:cubicBezTo>
                  <a:cubicBezTo>
                    <a:pt x="48" y="87"/>
                    <a:pt x="48" y="87"/>
                    <a:pt x="48" y="87"/>
                  </a:cubicBezTo>
                  <a:cubicBezTo>
                    <a:pt x="48" y="80"/>
                    <a:pt x="48" y="80"/>
                    <a:pt x="48" y="80"/>
                  </a:cubicBezTo>
                  <a:cubicBezTo>
                    <a:pt x="44" y="79"/>
                    <a:pt x="41" y="79"/>
                    <a:pt x="39" y="77"/>
                  </a:cubicBezTo>
                  <a:cubicBezTo>
                    <a:pt x="37" y="76"/>
                    <a:pt x="35" y="74"/>
                    <a:pt x="33" y="72"/>
                  </a:cubicBezTo>
                  <a:cubicBezTo>
                    <a:pt x="31" y="69"/>
                    <a:pt x="30" y="66"/>
                    <a:pt x="30" y="62"/>
                  </a:cubicBezTo>
                  <a:cubicBezTo>
                    <a:pt x="38" y="60"/>
                    <a:pt x="38" y="60"/>
                    <a:pt x="38" y="60"/>
                  </a:cubicBezTo>
                  <a:cubicBezTo>
                    <a:pt x="38" y="64"/>
                    <a:pt x="39" y="67"/>
                    <a:pt x="41" y="69"/>
                  </a:cubicBezTo>
                  <a:cubicBezTo>
                    <a:pt x="43" y="72"/>
                    <a:pt x="45" y="73"/>
                    <a:pt x="48" y="74"/>
                  </a:cubicBezTo>
                  <a:cubicBezTo>
                    <a:pt x="48" y="50"/>
                    <a:pt x="48" y="50"/>
                    <a:pt x="48" y="50"/>
                  </a:cubicBezTo>
                  <a:cubicBezTo>
                    <a:pt x="45" y="49"/>
                    <a:pt x="42" y="48"/>
                    <a:pt x="39" y="47"/>
                  </a:cubicBezTo>
                  <a:cubicBezTo>
                    <a:pt x="36" y="45"/>
                    <a:pt x="35" y="43"/>
                    <a:pt x="33" y="41"/>
                  </a:cubicBezTo>
                  <a:cubicBezTo>
                    <a:pt x="32" y="39"/>
                    <a:pt x="31" y="36"/>
                    <a:pt x="31" y="33"/>
                  </a:cubicBezTo>
                  <a:cubicBezTo>
                    <a:pt x="31" y="28"/>
                    <a:pt x="33" y="24"/>
                    <a:pt x="37" y="20"/>
                  </a:cubicBezTo>
                  <a:cubicBezTo>
                    <a:pt x="39" y="18"/>
                    <a:pt x="43" y="17"/>
                    <a:pt x="48" y="16"/>
                  </a:cubicBezTo>
                  <a:cubicBezTo>
                    <a:pt x="48" y="13"/>
                    <a:pt x="48" y="13"/>
                    <a:pt x="48" y="13"/>
                  </a:cubicBezTo>
                  <a:cubicBezTo>
                    <a:pt x="52" y="13"/>
                    <a:pt x="52" y="13"/>
                    <a:pt x="52" y="13"/>
                  </a:cubicBezTo>
                  <a:cubicBezTo>
                    <a:pt x="52" y="16"/>
                    <a:pt x="52" y="16"/>
                    <a:pt x="52" y="16"/>
                  </a:cubicBezTo>
                  <a:cubicBezTo>
                    <a:pt x="57" y="17"/>
                    <a:pt x="60" y="18"/>
                    <a:pt x="63" y="20"/>
                  </a:cubicBezTo>
                  <a:cubicBezTo>
                    <a:pt x="66" y="23"/>
                    <a:pt x="68" y="26"/>
                    <a:pt x="68" y="31"/>
                  </a:cubicBezTo>
                  <a:cubicBezTo>
                    <a:pt x="61" y="32"/>
                    <a:pt x="61" y="32"/>
                    <a:pt x="61" y="32"/>
                  </a:cubicBezTo>
                  <a:cubicBezTo>
                    <a:pt x="60" y="29"/>
                    <a:pt x="59" y="27"/>
                    <a:pt x="58" y="26"/>
                  </a:cubicBezTo>
                  <a:cubicBezTo>
                    <a:pt x="57" y="24"/>
                    <a:pt x="55" y="23"/>
                    <a:pt x="52" y="23"/>
                  </a:cubicBezTo>
                  <a:cubicBezTo>
                    <a:pt x="52" y="44"/>
                    <a:pt x="52" y="44"/>
                    <a:pt x="52" y="44"/>
                  </a:cubicBezTo>
                  <a:cubicBezTo>
                    <a:pt x="56" y="45"/>
                    <a:pt x="59" y="46"/>
                    <a:pt x="60" y="46"/>
                  </a:cubicBezTo>
                  <a:cubicBezTo>
                    <a:pt x="62" y="47"/>
                    <a:pt x="64" y="48"/>
                    <a:pt x="65" y="50"/>
                  </a:cubicBezTo>
                  <a:cubicBezTo>
                    <a:pt x="67" y="51"/>
                    <a:pt x="68" y="53"/>
                    <a:pt x="69" y="55"/>
                  </a:cubicBezTo>
                  <a:cubicBezTo>
                    <a:pt x="70" y="57"/>
                    <a:pt x="70" y="59"/>
                    <a:pt x="70" y="61"/>
                  </a:cubicBezTo>
                  <a:cubicBezTo>
                    <a:pt x="70" y="67"/>
                    <a:pt x="68" y="71"/>
                    <a:pt x="65"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42" name="Freeform 503"/>
            <p:cNvSpPr>
              <a:spLocks/>
            </p:cNvSpPr>
            <p:nvPr/>
          </p:nvSpPr>
          <p:spPr bwMode="auto">
            <a:xfrm>
              <a:off x="6844726" y="5315895"/>
              <a:ext cx="15552" cy="36288"/>
            </a:xfrm>
            <a:custGeom>
              <a:avLst/>
              <a:gdLst>
                <a:gd name="T0" fmla="*/ 0 w 9"/>
                <a:gd name="T1" fmla="*/ 11 h 21"/>
                <a:gd name="T2" fmla="*/ 2 w 9"/>
                <a:gd name="T3" fmla="*/ 17 h 21"/>
                <a:gd name="T4" fmla="*/ 9 w 9"/>
                <a:gd name="T5" fmla="*/ 21 h 21"/>
                <a:gd name="T6" fmla="*/ 9 w 9"/>
                <a:gd name="T7" fmla="*/ 0 h 21"/>
                <a:gd name="T8" fmla="*/ 2 w 9"/>
                <a:gd name="T9" fmla="*/ 4 h 21"/>
                <a:gd name="T10" fmla="*/ 0 w 9"/>
                <a:gd name="T11" fmla="*/ 11 h 21"/>
              </a:gdLst>
              <a:ahLst/>
              <a:cxnLst>
                <a:cxn ang="0">
                  <a:pos x="T0" y="T1"/>
                </a:cxn>
                <a:cxn ang="0">
                  <a:pos x="T2" y="T3"/>
                </a:cxn>
                <a:cxn ang="0">
                  <a:pos x="T4" y="T5"/>
                </a:cxn>
                <a:cxn ang="0">
                  <a:pos x="T6" y="T7"/>
                </a:cxn>
                <a:cxn ang="0">
                  <a:pos x="T8" y="T9"/>
                </a:cxn>
                <a:cxn ang="0">
                  <a:pos x="T10" y="T11"/>
                </a:cxn>
              </a:cxnLst>
              <a:rect l="0" t="0" r="r" b="b"/>
              <a:pathLst>
                <a:path w="9" h="21">
                  <a:moveTo>
                    <a:pt x="0" y="11"/>
                  </a:moveTo>
                  <a:cubicBezTo>
                    <a:pt x="0" y="13"/>
                    <a:pt x="0" y="15"/>
                    <a:pt x="2" y="17"/>
                  </a:cubicBezTo>
                  <a:cubicBezTo>
                    <a:pt x="3" y="19"/>
                    <a:pt x="6" y="20"/>
                    <a:pt x="9" y="21"/>
                  </a:cubicBezTo>
                  <a:cubicBezTo>
                    <a:pt x="9" y="0"/>
                    <a:pt x="9" y="0"/>
                    <a:pt x="9" y="0"/>
                  </a:cubicBezTo>
                  <a:cubicBezTo>
                    <a:pt x="6" y="1"/>
                    <a:pt x="4" y="2"/>
                    <a:pt x="2" y="4"/>
                  </a:cubicBezTo>
                  <a:cubicBezTo>
                    <a:pt x="1" y="6"/>
                    <a:pt x="0" y="8"/>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43" name="Freeform 504"/>
            <p:cNvSpPr>
              <a:spLocks noEditPoints="1"/>
            </p:cNvSpPr>
            <p:nvPr/>
          </p:nvSpPr>
          <p:spPr bwMode="auto">
            <a:xfrm>
              <a:off x="6649954" y="5215917"/>
              <a:ext cx="432499" cy="369550"/>
            </a:xfrm>
            <a:custGeom>
              <a:avLst/>
              <a:gdLst>
                <a:gd name="T0" fmla="*/ 165 w 247"/>
                <a:gd name="T1" fmla="*/ 0 h 211"/>
                <a:gd name="T2" fmla="*/ 82 w 247"/>
                <a:gd name="T3" fmla="*/ 0 h 211"/>
                <a:gd name="T4" fmla="*/ 0 w 247"/>
                <a:gd name="T5" fmla="*/ 82 h 211"/>
                <a:gd name="T6" fmla="*/ 0 w 247"/>
                <a:gd name="T7" fmla="*/ 86 h 211"/>
                <a:gd name="T8" fmla="*/ 61 w 247"/>
                <a:gd name="T9" fmla="*/ 165 h 211"/>
                <a:gd name="T10" fmla="*/ 58 w 247"/>
                <a:gd name="T11" fmla="*/ 211 h 211"/>
                <a:gd name="T12" fmla="*/ 107 w 247"/>
                <a:gd name="T13" fmla="*/ 168 h 211"/>
                <a:gd name="T14" fmla="*/ 165 w 247"/>
                <a:gd name="T15" fmla="*/ 168 h 211"/>
                <a:gd name="T16" fmla="*/ 247 w 247"/>
                <a:gd name="T17" fmla="*/ 86 h 211"/>
                <a:gd name="T18" fmla="*/ 247 w 247"/>
                <a:gd name="T19" fmla="*/ 82 h 211"/>
                <a:gd name="T20" fmla="*/ 165 w 247"/>
                <a:gd name="T21" fmla="*/ 0 h 211"/>
                <a:gd name="T22" fmla="*/ 122 w 247"/>
                <a:gd name="T23" fmla="*/ 147 h 211"/>
                <a:gd name="T24" fmla="*/ 59 w 247"/>
                <a:gd name="T25" fmla="*/ 84 h 211"/>
                <a:gd name="T26" fmla="*/ 122 w 247"/>
                <a:gd name="T27" fmla="*/ 22 h 211"/>
                <a:gd name="T28" fmla="*/ 184 w 247"/>
                <a:gd name="T29" fmla="*/ 84 h 211"/>
                <a:gd name="T30" fmla="*/ 122 w 247"/>
                <a:gd name="T31" fmla="*/ 147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7" h="211">
                  <a:moveTo>
                    <a:pt x="165" y="0"/>
                  </a:moveTo>
                  <a:cubicBezTo>
                    <a:pt x="82" y="0"/>
                    <a:pt x="82" y="0"/>
                    <a:pt x="82" y="0"/>
                  </a:cubicBezTo>
                  <a:cubicBezTo>
                    <a:pt x="37" y="0"/>
                    <a:pt x="0" y="37"/>
                    <a:pt x="0" y="82"/>
                  </a:cubicBezTo>
                  <a:cubicBezTo>
                    <a:pt x="0" y="86"/>
                    <a:pt x="0" y="86"/>
                    <a:pt x="0" y="86"/>
                  </a:cubicBezTo>
                  <a:cubicBezTo>
                    <a:pt x="0" y="124"/>
                    <a:pt x="26" y="156"/>
                    <a:pt x="61" y="165"/>
                  </a:cubicBezTo>
                  <a:cubicBezTo>
                    <a:pt x="58" y="211"/>
                    <a:pt x="58" y="211"/>
                    <a:pt x="58" y="211"/>
                  </a:cubicBezTo>
                  <a:cubicBezTo>
                    <a:pt x="107" y="168"/>
                    <a:pt x="107" y="168"/>
                    <a:pt x="107" y="168"/>
                  </a:cubicBezTo>
                  <a:cubicBezTo>
                    <a:pt x="165" y="168"/>
                    <a:pt x="165" y="168"/>
                    <a:pt x="165" y="168"/>
                  </a:cubicBezTo>
                  <a:cubicBezTo>
                    <a:pt x="211" y="168"/>
                    <a:pt x="247" y="131"/>
                    <a:pt x="247" y="86"/>
                  </a:cubicBezTo>
                  <a:cubicBezTo>
                    <a:pt x="247" y="82"/>
                    <a:pt x="247" y="82"/>
                    <a:pt x="247" y="82"/>
                  </a:cubicBezTo>
                  <a:cubicBezTo>
                    <a:pt x="247" y="37"/>
                    <a:pt x="211" y="0"/>
                    <a:pt x="165" y="0"/>
                  </a:cubicBezTo>
                  <a:close/>
                  <a:moveTo>
                    <a:pt x="122" y="147"/>
                  </a:moveTo>
                  <a:cubicBezTo>
                    <a:pt x="87" y="147"/>
                    <a:pt x="59" y="119"/>
                    <a:pt x="59" y="84"/>
                  </a:cubicBezTo>
                  <a:cubicBezTo>
                    <a:pt x="59" y="50"/>
                    <a:pt x="87" y="22"/>
                    <a:pt x="122" y="22"/>
                  </a:cubicBezTo>
                  <a:cubicBezTo>
                    <a:pt x="156" y="22"/>
                    <a:pt x="184" y="50"/>
                    <a:pt x="184" y="84"/>
                  </a:cubicBezTo>
                  <a:cubicBezTo>
                    <a:pt x="184" y="119"/>
                    <a:pt x="156" y="147"/>
                    <a:pt x="122" y="1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44" name="Freeform 528"/>
            <p:cNvSpPr>
              <a:spLocks/>
            </p:cNvSpPr>
            <p:nvPr/>
          </p:nvSpPr>
          <p:spPr bwMode="auto">
            <a:xfrm>
              <a:off x="6725493" y="4091716"/>
              <a:ext cx="94794" cy="94794"/>
            </a:xfrm>
            <a:custGeom>
              <a:avLst/>
              <a:gdLst>
                <a:gd name="T0" fmla="*/ 28 w 54"/>
                <a:gd name="T1" fmla="*/ 53 h 54"/>
                <a:gd name="T2" fmla="*/ 54 w 54"/>
                <a:gd name="T3" fmla="*/ 26 h 54"/>
                <a:gd name="T4" fmla="*/ 26 w 54"/>
                <a:gd name="T5" fmla="*/ 1 h 54"/>
                <a:gd name="T6" fmla="*/ 1 w 54"/>
                <a:gd name="T7" fmla="*/ 28 h 54"/>
                <a:gd name="T8" fmla="*/ 28 w 54"/>
                <a:gd name="T9" fmla="*/ 53 h 54"/>
              </a:gdLst>
              <a:ahLst/>
              <a:cxnLst>
                <a:cxn ang="0">
                  <a:pos x="T0" y="T1"/>
                </a:cxn>
                <a:cxn ang="0">
                  <a:pos x="T2" y="T3"/>
                </a:cxn>
                <a:cxn ang="0">
                  <a:pos x="T4" y="T5"/>
                </a:cxn>
                <a:cxn ang="0">
                  <a:pos x="T6" y="T7"/>
                </a:cxn>
                <a:cxn ang="0">
                  <a:pos x="T8" y="T9"/>
                </a:cxn>
              </a:cxnLst>
              <a:rect l="0" t="0" r="r" b="b"/>
              <a:pathLst>
                <a:path w="54" h="54">
                  <a:moveTo>
                    <a:pt x="28" y="53"/>
                  </a:moveTo>
                  <a:cubicBezTo>
                    <a:pt x="43" y="53"/>
                    <a:pt x="54" y="41"/>
                    <a:pt x="54" y="26"/>
                  </a:cubicBezTo>
                  <a:cubicBezTo>
                    <a:pt x="53" y="12"/>
                    <a:pt x="41" y="0"/>
                    <a:pt x="26" y="1"/>
                  </a:cubicBezTo>
                  <a:cubicBezTo>
                    <a:pt x="12" y="1"/>
                    <a:pt x="0" y="14"/>
                    <a:pt x="1" y="28"/>
                  </a:cubicBezTo>
                  <a:cubicBezTo>
                    <a:pt x="1" y="42"/>
                    <a:pt x="13" y="54"/>
                    <a:pt x="28"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45" name="Freeform 529"/>
            <p:cNvSpPr>
              <a:spLocks/>
            </p:cNvSpPr>
            <p:nvPr/>
          </p:nvSpPr>
          <p:spPr bwMode="auto">
            <a:xfrm>
              <a:off x="6679577" y="4191694"/>
              <a:ext cx="187367" cy="134786"/>
            </a:xfrm>
            <a:custGeom>
              <a:avLst/>
              <a:gdLst>
                <a:gd name="T0" fmla="*/ 82 w 107"/>
                <a:gd name="T1" fmla="*/ 0 h 77"/>
                <a:gd name="T2" fmla="*/ 55 w 107"/>
                <a:gd name="T3" fmla="*/ 31 h 77"/>
                <a:gd name="T4" fmla="*/ 25 w 107"/>
                <a:gd name="T5" fmla="*/ 1 h 77"/>
                <a:gd name="T6" fmla="*/ 1 w 107"/>
                <a:gd name="T7" fmla="*/ 34 h 77"/>
                <a:gd name="T8" fmla="*/ 2 w 107"/>
                <a:gd name="T9" fmla="*/ 77 h 77"/>
                <a:gd name="T10" fmla="*/ 107 w 107"/>
                <a:gd name="T11" fmla="*/ 77 h 77"/>
                <a:gd name="T12" fmla="*/ 105 w 107"/>
                <a:gd name="T13" fmla="*/ 31 h 77"/>
                <a:gd name="T14" fmla="*/ 82 w 107"/>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7">
                  <a:moveTo>
                    <a:pt x="82" y="0"/>
                  </a:moveTo>
                  <a:cubicBezTo>
                    <a:pt x="55" y="31"/>
                    <a:pt x="55" y="31"/>
                    <a:pt x="55" y="31"/>
                  </a:cubicBezTo>
                  <a:cubicBezTo>
                    <a:pt x="25" y="1"/>
                    <a:pt x="25" y="1"/>
                    <a:pt x="25" y="1"/>
                  </a:cubicBezTo>
                  <a:cubicBezTo>
                    <a:pt x="8" y="8"/>
                    <a:pt x="0" y="18"/>
                    <a:pt x="1" y="34"/>
                  </a:cubicBezTo>
                  <a:cubicBezTo>
                    <a:pt x="2" y="77"/>
                    <a:pt x="2" y="77"/>
                    <a:pt x="2" y="77"/>
                  </a:cubicBezTo>
                  <a:cubicBezTo>
                    <a:pt x="107" y="77"/>
                    <a:pt x="107" y="77"/>
                    <a:pt x="107" y="77"/>
                  </a:cubicBezTo>
                  <a:cubicBezTo>
                    <a:pt x="105" y="31"/>
                    <a:pt x="105" y="31"/>
                    <a:pt x="105" y="31"/>
                  </a:cubicBezTo>
                  <a:cubicBezTo>
                    <a:pt x="105" y="15"/>
                    <a:pt x="99" y="6"/>
                    <a:pt x="8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46" name="Freeform 530"/>
            <p:cNvSpPr>
              <a:spLocks/>
            </p:cNvSpPr>
            <p:nvPr/>
          </p:nvSpPr>
          <p:spPr bwMode="auto">
            <a:xfrm>
              <a:off x="6895086" y="4095418"/>
              <a:ext cx="139970" cy="136267"/>
            </a:xfrm>
            <a:custGeom>
              <a:avLst/>
              <a:gdLst>
                <a:gd name="T0" fmla="*/ 41 w 80"/>
                <a:gd name="T1" fmla="*/ 78 h 78"/>
                <a:gd name="T2" fmla="*/ 79 w 80"/>
                <a:gd name="T3" fmla="*/ 38 h 78"/>
                <a:gd name="T4" fmla="*/ 38 w 80"/>
                <a:gd name="T5" fmla="*/ 0 h 78"/>
                <a:gd name="T6" fmla="*/ 0 w 80"/>
                <a:gd name="T7" fmla="*/ 40 h 78"/>
                <a:gd name="T8" fmla="*/ 41 w 80"/>
                <a:gd name="T9" fmla="*/ 78 h 78"/>
              </a:gdLst>
              <a:ahLst/>
              <a:cxnLst>
                <a:cxn ang="0">
                  <a:pos x="T0" y="T1"/>
                </a:cxn>
                <a:cxn ang="0">
                  <a:pos x="T2" y="T3"/>
                </a:cxn>
                <a:cxn ang="0">
                  <a:pos x="T4" y="T5"/>
                </a:cxn>
                <a:cxn ang="0">
                  <a:pos x="T6" y="T7"/>
                </a:cxn>
                <a:cxn ang="0">
                  <a:pos x="T8" y="T9"/>
                </a:cxn>
              </a:cxnLst>
              <a:rect l="0" t="0" r="r" b="b"/>
              <a:pathLst>
                <a:path w="80" h="78">
                  <a:moveTo>
                    <a:pt x="41" y="78"/>
                  </a:moveTo>
                  <a:cubicBezTo>
                    <a:pt x="63" y="77"/>
                    <a:pt x="80" y="59"/>
                    <a:pt x="79" y="38"/>
                  </a:cubicBezTo>
                  <a:cubicBezTo>
                    <a:pt x="78" y="16"/>
                    <a:pt x="60" y="0"/>
                    <a:pt x="38" y="0"/>
                  </a:cubicBezTo>
                  <a:cubicBezTo>
                    <a:pt x="17" y="1"/>
                    <a:pt x="0" y="19"/>
                    <a:pt x="0" y="40"/>
                  </a:cubicBezTo>
                  <a:cubicBezTo>
                    <a:pt x="1" y="62"/>
                    <a:pt x="19" y="78"/>
                    <a:pt x="41"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47" name="Freeform 531"/>
            <p:cNvSpPr>
              <a:spLocks/>
            </p:cNvSpPr>
            <p:nvPr/>
          </p:nvSpPr>
          <p:spPr bwMode="auto">
            <a:xfrm>
              <a:off x="6826952" y="4238351"/>
              <a:ext cx="276977" cy="203660"/>
            </a:xfrm>
            <a:custGeom>
              <a:avLst/>
              <a:gdLst>
                <a:gd name="T0" fmla="*/ 121 w 158"/>
                <a:gd name="T1" fmla="*/ 1 h 116"/>
                <a:gd name="T2" fmla="*/ 156 w 158"/>
                <a:gd name="T3" fmla="*/ 47 h 116"/>
                <a:gd name="T4" fmla="*/ 158 w 158"/>
                <a:gd name="T5" fmla="*/ 116 h 116"/>
                <a:gd name="T6" fmla="*/ 3 w 158"/>
                <a:gd name="T7" fmla="*/ 116 h 116"/>
                <a:gd name="T8" fmla="*/ 1 w 158"/>
                <a:gd name="T9" fmla="*/ 52 h 116"/>
                <a:gd name="T10" fmla="*/ 38 w 158"/>
                <a:gd name="T11" fmla="*/ 3 h 116"/>
                <a:gd name="T12" fmla="*/ 57 w 158"/>
                <a:gd name="T13" fmla="*/ 0 h 116"/>
                <a:gd name="T14" fmla="*/ 77 w 158"/>
                <a:gd name="T15" fmla="*/ 22 h 116"/>
                <a:gd name="T16" fmla="*/ 67 w 158"/>
                <a:gd name="T17" fmla="*/ 114 h 116"/>
                <a:gd name="T18" fmla="*/ 101 w 158"/>
                <a:gd name="T19" fmla="*/ 115 h 116"/>
                <a:gd name="T20" fmla="*/ 85 w 158"/>
                <a:gd name="T21" fmla="*/ 22 h 116"/>
                <a:gd name="T22" fmla="*/ 103 w 158"/>
                <a:gd name="T23" fmla="*/ 1 h 116"/>
                <a:gd name="T24" fmla="*/ 121 w 158"/>
                <a:gd name="T25" fmla="*/ 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16">
                  <a:moveTo>
                    <a:pt x="121" y="1"/>
                  </a:moveTo>
                  <a:cubicBezTo>
                    <a:pt x="146" y="11"/>
                    <a:pt x="155" y="24"/>
                    <a:pt x="156" y="47"/>
                  </a:cubicBezTo>
                  <a:cubicBezTo>
                    <a:pt x="158" y="116"/>
                    <a:pt x="158" y="116"/>
                    <a:pt x="158" y="116"/>
                  </a:cubicBezTo>
                  <a:cubicBezTo>
                    <a:pt x="3" y="116"/>
                    <a:pt x="3" y="116"/>
                    <a:pt x="3" y="116"/>
                  </a:cubicBezTo>
                  <a:cubicBezTo>
                    <a:pt x="1" y="52"/>
                    <a:pt x="1" y="52"/>
                    <a:pt x="1" y="52"/>
                  </a:cubicBezTo>
                  <a:cubicBezTo>
                    <a:pt x="0" y="28"/>
                    <a:pt x="11" y="13"/>
                    <a:pt x="38" y="3"/>
                  </a:cubicBezTo>
                  <a:cubicBezTo>
                    <a:pt x="57" y="0"/>
                    <a:pt x="57" y="0"/>
                    <a:pt x="57" y="0"/>
                  </a:cubicBezTo>
                  <a:cubicBezTo>
                    <a:pt x="57" y="0"/>
                    <a:pt x="78" y="20"/>
                    <a:pt x="77" y="22"/>
                  </a:cubicBezTo>
                  <a:cubicBezTo>
                    <a:pt x="76" y="24"/>
                    <a:pt x="67" y="114"/>
                    <a:pt x="67" y="114"/>
                  </a:cubicBezTo>
                  <a:cubicBezTo>
                    <a:pt x="101" y="115"/>
                    <a:pt x="101" y="115"/>
                    <a:pt x="101" y="115"/>
                  </a:cubicBezTo>
                  <a:cubicBezTo>
                    <a:pt x="85" y="22"/>
                    <a:pt x="85" y="22"/>
                    <a:pt x="85" y="22"/>
                  </a:cubicBezTo>
                  <a:cubicBezTo>
                    <a:pt x="103" y="1"/>
                    <a:pt x="103" y="1"/>
                    <a:pt x="103" y="1"/>
                  </a:cubicBezTo>
                  <a:lnTo>
                    <a:pt x="12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48" name="Freeform 532"/>
            <p:cNvSpPr>
              <a:spLocks/>
            </p:cNvSpPr>
            <p:nvPr/>
          </p:nvSpPr>
          <p:spPr bwMode="auto">
            <a:xfrm>
              <a:off x="7115779" y="4091716"/>
              <a:ext cx="94794" cy="94794"/>
            </a:xfrm>
            <a:custGeom>
              <a:avLst/>
              <a:gdLst>
                <a:gd name="T0" fmla="*/ 28 w 54"/>
                <a:gd name="T1" fmla="*/ 53 h 54"/>
                <a:gd name="T2" fmla="*/ 54 w 54"/>
                <a:gd name="T3" fmla="*/ 26 h 54"/>
                <a:gd name="T4" fmla="*/ 26 w 54"/>
                <a:gd name="T5" fmla="*/ 1 h 54"/>
                <a:gd name="T6" fmla="*/ 0 w 54"/>
                <a:gd name="T7" fmla="*/ 28 h 54"/>
                <a:gd name="T8" fmla="*/ 28 w 54"/>
                <a:gd name="T9" fmla="*/ 53 h 54"/>
              </a:gdLst>
              <a:ahLst/>
              <a:cxnLst>
                <a:cxn ang="0">
                  <a:pos x="T0" y="T1"/>
                </a:cxn>
                <a:cxn ang="0">
                  <a:pos x="T2" y="T3"/>
                </a:cxn>
                <a:cxn ang="0">
                  <a:pos x="T4" y="T5"/>
                </a:cxn>
                <a:cxn ang="0">
                  <a:pos x="T6" y="T7"/>
                </a:cxn>
                <a:cxn ang="0">
                  <a:pos x="T8" y="T9"/>
                </a:cxn>
              </a:cxnLst>
              <a:rect l="0" t="0" r="r" b="b"/>
              <a:pathLst>
                <a:path w="54" h="54">
                  <a:moveTo>
                    <a:pt x="28" y="53"/>
                  </a:moveTo>
                  <a:cubicBezTo>
                    <a:pt x="43" y="53"/>
                    <a:pt x="54" y="41"/>
                    <a:pt x="54" y="26"/>
                  </a:cubicBezTo>
                  <a:cubicBezTo>
                    <a:pt x="53" y="12"/>
                    <a:pt x="41" y="0"/>
                    <a:pt x="26" y="1"/>
                  </a:cubicBezTo>
                  <a:cubicBezTo>
                    <a:pt x="11" y="1"/>
                    <a:pt x="0" y="14"/>
                    <a:pt x="0" y="28"/>
                  </a:cubicBezTo>
                  <a:cubicBezTo>
                    <a:pt x="1" y="42"/>
                    <a:pt x="13" y="54"/>
                    <a:pt x="28"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49" name="Freeform 533"/>
            <p:cNvSpPr>
              <a:spLocks/>
            </p:cNvSpPr>
            <p:nvPr/>
          </p:nvSpPr>
          <p:spPr bwMode="auto">
            <a:xfrm>
              <a:off x="7070603" y="4191694"/>
              <a:ext cx="187367" cy="134786"/>
            </a:xfrm>
            <a:custGeom>
              <a:avLst/>
              <a:gdLst>
                <a:gd name="T0" fmla="*/ 82 w 107"/>
                <a:gd name="T1" fmla="*/ 0 h 77"/>
                <a:gd name="T2" fmla="*/ 54 w 107"/>
                <a:gd name="T3" fmla="*/ 31 h 77"/>
                <a:gd name="T4" fmla="*/ 25 w 107"/>
                <a:gd name="T5" fmla="*/ 1 h 77"/>
                <a:gd name="T6" fmla="*/ 0 w 107"/>
                <a:gd name="T7" fmla="*/ 34 h 77"/>
                <a:gd name="T8" fmla="*/ 2 w 107"/>
                <a:gd name="T9" fmla="*/ 77 h 77"/>
                <a:gd name="T10" fmla="*/ 107 w 107"/>
                <a:gd name="T11" fmla="*/ 77 h 77"/>
                <a:gd name="T12" fmla="*/ 105 w 107"/>
                <a:gd name="T13" fmla="*/ 31 h 77"/>
                <a:gd name="T14" fmla="*/ 82 w 107"/>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7">
                  <a:moveTo>
                    <a:pt x="82" y="0"/>
                  </a:moveTo>
                  <a:cubicBezTo>
                    <a:pt x="54" y="31"/>
                    <a:pt x="54" y="31"/>
                    <a:pt x="54" y="31"/>
                  </a:cubicBezTo>
                  <a:cubicBezTo>
                    <a:pt x="25" y="1"/>
                    <a:pt x="25" y="1"/>
                    <a:pt x="25" y="1"/>
                  </a:cubicBezTo>
                  <a:cubicBezTo>
                    <a:pt x="7" y="8"/>
                    <a:pt x="0" y="18"/>
                    <a:pt x="0" y="34"/>
                  </a:cubicBezTo>
                  <a:cubicBezTo>
                    <a:pt x="2" y="77"/>
                    <a:pt x="2" y="77"/>
                    <a:pt x="2" y="77"/>
                  </a:cubicBezTo>
                  <a:cubicBezTo>
                    <a:pt x="107" y="77"/>
                    <a:pt x="107" y="77"/>
                    <a:pt x="107" y="77"/>
                  </a:cubicBezTo>
                  <a:cubicBezTo>
                    <a:pt x="105" y="31"/>
                    <a:pt x="105" y="31"/>
                    <a:pt x="105" y="31"/>
                  </a:cubicBezTo>
                  <a:cubicBezTo>
                    <a:pt x="104" y="15"/>
                    <a:pt x="98" y="6"/>
                    <a:pt x="8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50" name="Freeform 539"/>
            <p:cNvSpPr>
              <a:spLocks/>
            </p:cNvSpPr>
            <p:nvPr/>
          </p:nvSpPr>
          <p:spPr bwMode="auto">
            <a:xfrm>
              <a:off x="5760517" y="4082829"/>
              <a:ext cx="301416" cy="345111"/>
            </a:xfrm>
            <a:custGeom>
              <a:avLst/>
              <a:gdLst>
                <a:gd name="T0" fmla="*/ 162 w 172"/>
                <a:gd name="T1" fmla="*/ 165 h 197"/>
                <a:gd name="T2" fmla="*/ 158 w 172"/>
                <a:gd name="T3" fmla="*/ 165 h 197"/>
                <a:gd name="T4" fmla="*/ 157 w 172"/>
                <a:gd name="T5" fmla="*/ 152 h 197"/>
                <a:gd name="T6" fmla="*/ 137 w 172"/>
                <a:gd name="T7" fmla="*/ 129 h 197"/>
                <a:gd name="T8" fmla="*/ 137 w 172"/>
                <a:gd name="T9" fmla="*/ 57 h 197"/>
                <a:gd name="T10" fmla="*/ 152 w 172"/>
                <a:gd name="T11" fmla="*/ 44 h 197"/>
                <a:gd name="T12" fmla="*/ 161 w 172"/>
                <a:gd name="T13" fmla="*/ 34 h 197"/>
                <a:gd name="T14" fmla="*/ 161 w 172"/>
                <a:gd name="T15" fmla="*/ 24 h 197"/>
                <a:gd name="T16" fmla="*/ 161 w 172"/>
                <a:gd name="T17" fmla="*/ 20 h 197"/>
                <a:gd name="T18" fmla="*/ 161 w 172"/>
                <a:gd name="T19" fmla="*/ 10 h 197"/>
                <a:gd name="T20" fmla="*/ 151 w 172"/>
                <a:gd name="T21" fmla="*/ 0 h 197"/>
                <a:gd name="T22" fmla="*/ 134 w 172"/>
                <a:gd name="T23" fmla="*/ 0 h 197"/>
                <a:gd name="T24" fmla="*/ 125 w 172"/>
                <a:gd name="T25" fmla="*/ 10 h 197"/>
                <a:gd name="T26" fmla="*/ 125 w 172"/>
                <a:gd name="T27" fmla="*/ 14 h 197"/>
                <a:gd name="T28" fmla="*/ 104 w 172"/>
                <a:gd name="T29" fmla="*/ 14 h 197"/>
                <a:gd name="T30" fmla="*/ 104 w 172"/>
                <a:gd name="T31" fmla="*/ 10 h 197"/>
                <a:gd name="T32" fmla="*/ 95 w 172"/>
                <a:gd name="T33" fmla="*/ 0 h 197"/>
                <a:gd name="T34" fmla="*/ 78 w 172"/>
                <a:gd name="T35" fmla="*/ 0 h 197"/>
                <a:gd name="T36" fmla="*/ 68 w 172"/>
                <a:gd name="T37" fmla="*/ 10 h 197"/>
                <a:gd name="T38" fmla="*/ 68 w 172"/>
                <a:gd name="T39" fmla="*/ 14 h 197"/>
                <a:gd name="T40" fmla="*/ 45 w 172"/>
                <a:gd name="T41" fmla="*/ 14 h 197"/>
                <a:gd name="T42" fmla="*/ 45 w 172"/>
                <a:gd name="T43" fmla="*/ 10 h 197"/>
                <a:gd name="T44" fmla="*/ 35 w 172"/>
                <a:gd name="T45" fmla="*/ 0 h 197"/>
                <a:gd name="T46" fmla="*/ 19 w 172"/>
                <a:gd name="T47" fmla="*/ 0 h 197"/>
                <a:gd name="T48" fmla="*/ 9 w 172"/>
                <a:gd name="T49" fmla="*/ 10 h 197"/>
                <a:gd name="T50" fmla="*/ 9 w 172"/>
                <a:gd name="T51" fmla="*/ 20 h 197"/>
                <a:gd name="T52" fmla="*/ 9 w 172"/>
                <a:gd name="T53" fmla="*/ 24 h 197"/>
                <a:gd name="T54" fmla="*/ 9 w 172"/>
                <a:gd name="T55" fmla="*/ 34 h 197"/>
                <a:gd name="T56" fmla="*/ 13 w 172"/>
                <a:gd name="T57" fmla="*/ 43 h 197"/>
                <a:gd name="T58" fmla="*/ 13 w 172"/>
                <a:gd name="T59" fmla="*/ 43 h 197"/>
                <a:gd name="T60" fmla="*/ 34 w 172"/>
                <a:gd name="T61" fmla="*/ 58 h 197"/>
                <a:gd name="T62" fmla="*/ 33 w 172"/>
                <a:gd name="T63" fmla="*/ 129 h 197"/>
                <a:gd name="T64" fmla="*/ 13 w 172"/>
                <a:gd name="T65" fmla="*/ 151 h 197"/>
                <a:gd name="T66" fmla="*/ 13 w 172"/>
                <a:gd name="T67" fmla="*/ 165 h 197"/>
                <a:gd name="T68" fmla="*/ 10 w 172"/>
                <a:gd name="T69" fmla="*/ 165 h 197"/>
                <a:gd name="T70" fmla="*/ 0 w 172"/>
                <a:gd name="T71" fmla="*/ 176 h 197"/>
                <a:gd name="T72" fmla="*/ 0 w 172"/>
                <a:gd name="T73" fmla="*/ 186 h 197"/>
                <a:gd name="T74" fmla="*/ 10 w 172"/>
                <a:gd name="T75" fmla="*/ 197 h 197"/>
                <a:gd name="T76" fmla="*/ 162 w 172"/>
                <a:gd name="T77" fmla="*/ 197 h 197"/>
                <a:gd name="T78" fmla="*/ 172 w 172"/>
                <a:gd name="T79" fmla="*/ 186 h 197"/>
                <a:gd name="T80" fmla="*/ 172 w 172"/>
                <a:gd name="T81" fmla="*/ 176 h 197"/>
                <a:gd name="T82" fmla="*/ 162 w 172"/>
                <a:gd name="T83" fmla="*/ 16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2" h="197">
                  <a:moveTo>
                    <a:pt x="162" y="165"/>
                  </a:moveTo>
                  <a:cubicBezTo>
                    <a:pt x="158" y="165"/>
                    <a:pt x="158" y="165"/>
                    <a:pt x="158" y="165"/>
                  </a:cubicBezTo>
                  <a:cubicBezTo>
                    <a:pt x="157" y="152"/>
                    <a:pt x="157" y="152"/>
                    <a:pt x="157" y="152"/>
                  </a:cubicBezTo>
                  <a:cubicBezTo>
                    <a:pt x="137" y="129"/>
                    <a:pt x="137" y="129"/>
                    <a:pt x="137" y="129"/>
                  </a:cubicBezTo>
                  <a:cubicBezTo>
                    <a:pt x="137" y="57"/>
                    <a:pt x="137" y="57"/>
                    <a:pt x="137" y="57"/>
                  </a:cubicBezTo>
                  <a:cubicBezTo>
                    <a:pt x="152" y="44"/>
                    <a:pt x="152" y="44"/>
                    <a:pt x="152" y="44"/>
                  </a:cubicBezTo>
                  <a:cubicBezTo>
                    <a:pt x="157" y="44"/>
                    <a:pt x="161" y="40"/>
                    <a:pt x="161" y="34"/>
                  </a:cubicBezTo>
                  <a:cubicBezTo>
                    <a:pt x="161" y="24"/>
                    <a:pt x="161" y="24"/>
                    <a:pt x="161" y="24"/>
                  </a:cubicBezTo>
                  <a:cubicBezTo>
                    <a:pt x="161" y="20"/>
                    <a:pt x="161" y="20"/>
                    <a:pt x="161" y="20"/>
                  </a:cubicBezTo>
                  <a:cubicBezTo>
                    <a:pt x="161" y="10"/>
                    <a:pt x="161" y="10"/>
                    <a:pt x="161" y="10"/>
                  </a:cubicBezTo>
                  <a:cubicBezTo>
                    <a:pt x="161" y="4"/>
                    <a:pt x="157" y="0"/>
                    <a:pt x="151" y="0"/>
                  </a:cubicBezTo>
                  <a:cubicBezTo>
                    <a:pt x="134" y="0"/>
                    <a:pt x="134" y="0"/>
                    <a:pt x="134" y="0"/>
                  </a:cubicBezTo>
                  <a:cubicBezTo>
                    <a:pt x="129" y="0"/>
                    <a:pt x="125" y="4"/>
                    <a:pt x="125" y="10"/>
                  </a:cubicBezTo>
                  <a:cubicBezTo>
                    <a:pt x="125" y="14"/>
                    <a:pt x="125" y="14"/>
                    <a:pt x="125" y="14"/>
                  </a:cubicBezTo>
                  <a:cubicBezTo>
                    <a:pt x="104" y="14"/>
                    <a:pt x="104" y="14"/>
                    <a:pt x="104" y="14"/>
                  </a:cubicBezTo>
                  <a:cubicBezTo>
                    <a:pt x="104" y="10"/>
                    <a:pt x="104" y="10"/>
                    <a:pt x="104" y="10"/>
                  </a:cubicBezTo>
                  <a:cubicBezTo>
                    <a:pt x="104" y="4"/>
                    <a:pt x="100" y="0"/>
                    <a:pt x="95" y="0"/>
                  </a:cubicBezTo>
                  <a:cubicBezTo>
                    <a:pt x="78" y="0"/>
                    <a:pt x="78" y="0"/>
                    <a:pt x="78" y="0"/>
                  </a:cubicBezTo>
                  <a:cubicBezTo>
                    <a:pt x="72" y="0"/>
                    <a:pt x="68" y="4"/>
                    <a:pt x="68" y="10"/>
                  </a:cubicBezTo>
                  <a:cubicBezTo>
                    <a:pt x="68" y="14"/>
                    <a:pt x="68" y="14"/>
                    <a:pt x="68" y="14"/>
                  </a:cubicBezTo>
                  <a:cubicBezTo>
                    <a:pt x="45" y="14"/>
                    <a:pt x="45" y="14"/>
                    <a:pt x="45" y="14"/>
                  </a:cubicBezTo>
                  <a:cubicBezTo>
                    <a:pt x="45" y="10"/>
                    <a:pt x="45" y="10"/>
                    <a:pt x="45" y="10"/>
                  </a:cubicBezTo>
                  <a:cubicBezTo>
                    <a:pt x="45" y="4"/>
                    <a:pt x="41" y="0"/>
                    <a:pt x="35" y="0"/>
                  </a:cubicBezTo>
                  <a:cubicBezTo>
                    <a:pt x="19" y="0"/>
                    <a:pt x="19" y="0"/>
                    <a:pt x="19" y="0"/>
                  </a:cubicBezTo>
                  <a:cubicBezTo>
                    <a:pt x="13" y="0"/>
                    <a:pt x="9" y="4"/>
                    <a:pt x="9" y="10"/>
                  </a:cubicBezTo>
                  <a:cubicBezTo>
                    <a:pt x="9" y="20"/>
                    <a:pt x="9" y="20"/>
                    <a:pt x="9" y="20"/>
                  </a:cubicBezTo>
                  <a:cubicBezTo>
                    <a:pt x="9" y="24"/>
                    <a:pt x="9" y="24"/>
                    <a:pt x="9" y="24"/>
                  </a:cubicBezTo>
                  <a:cubicBezTo>
                    <a:pt x="9" y="34"/>
                    <a:pt x="9" y="34"/>
                    <a:pt x="9" y="34"/>
                  </a:cubicBezTo>
                  <a:cubicBezTo>
                    <a:pt x="9" y="38"/>
                    <a:pt x="11" y="41"/>
                    <a:pt x="13" y="43"/>
                  </a:cubicBezTo>
                  <a:cubicBezTo>
                    <a:pt x="13" y="43"/>
                    <a:pt x="13" y="43"/>
                    <a:pt x="13" y="43"/>
                  </a:cubicBezTo>
                  <a:cubicBezTo>
                    <a:pt x="34" y="58"/>
                    <a:pt x="34" y="58"/>
                    <a:pt x="34" y="58"/>
                  </a:cubicBezTo>
                  <a:cubicBezTo>
                    <a:pt x="33" y="129"/>
                    <a:pt x="33" y="129"/>
                    <a:pt x="33" y="129"/>
                  </a:cubicBezTo>
                  <a:cubicBezTo>
                    <a:pt x="13" y="151"/>
                    <a:pt x="13" y="151"/>
                    <a:pt x="13" y="151"/>
                  </a:cubicBezTo>
                  <a:cubicBezTo>
                    <a:pt x="13" y="165"/>
                    <a:pt x="13" y="165"/>
                    <a:pt x="13" y="165"/>
                  </a:cubicBezTo>
                  <a:cubicBezTo>
                    <a:pt x="10" y="165"/>
                    <a:pt x="10" y="165"/>
                    <a:pt x="10" y="165"/>
                  </a:cubicBezTo>
                  <a:cubicBezTo>
                    <a:pt x="5" y="165"/>
                    <a:pt x="0" y="170"/>
                    <a:pt x="0" y="176"/>
                  </a:cubicBezTo>
                  <a:cubicBezTo>
                    <a:pt x="0" y="186"/>
                    <a:pt x="0" y="186"/>
                    <a:pt x="0" y="186"/>
                  </a:cubicBezTo>
                  <a:cubicBezTo>
                    <a:pt x="0" y="192"/>
                    <a:pt x="5" y="197"/>
                    <a:pt x="10" y="197"/>
                  </a:cubicBezTo>
                  <a:cubicBezTo>
                    <a:pt x="162" y="197"/>
                    <a:pt x="162" y="197"/>
                    <a:pt x="162" y="197"/>
                  </a:cubicBezTo>
                  <a:cubicBezTo>
                    <a:pt x="167" y="197"/>
                    <a:pt x="172" y="192"/>
                    <a:pt x="172" y="186"/>
                  </a:cubicBezTo>
                  <a:cubicBezTo>
                    <a:pt x="172" y="176"/>
                    <a:pt x="172" y="176"/>
                    <a:pt x="172" y="176"/>
                  </a:cubicBezTo>
                  <a:cubicBezTo>
                    <a:pt x="172" y="170"/>
                    <a:pt x="167" y="165"/>
                    <a:pt x="162" y="1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51" name="Freeform 540"/>
            <p:cNvSpPr>
              <a:spLocks/>
            </p:cNvSpPr>
            <p:nvPr/>
          </p:nvSpPr>
          <p:spPr bwMode="auto">
            <a:xfrm>
              <a:off x="5760517" y="4082829"/>
              <a:ext cx="301416" cy="345111"/>
            </a:xfrm>
            <a:custGeom>
              <a:avLst/>
              <a:gdLst>
                <a:gd name="T0" fmla="*/ 162 w 172"/>
                <a:gd name="T1" fmla="*/ 165 h 197"/>
                <a:gd name="T2" fmla="*/ 158 w 172"/>
                <a:gd name="T3" fmla="*/ 165 h 197"/>
                <a:gd name="T4" fmla="*/ 157 w 172"/>
                <a:gd name="T5" fmla="*/ 152 h 197"/>
                <a:gd name="T6" fmla="*/ 137 w 172"/>
                <a:gd name="T7" fmla="*/ 129 h 197"/>
                <a:gd name="T8" fmla="*/ 137 w 172"/>
                <a:gd name="T9" fmla="*/ 57 h 197"/>
                <a:gd name="T10" fmla="*/ 152 w 172"/>
                <a:gd name="T11" fmla="*/ 44 h 197"/>
                <a:gd name="T12" fmla="*/ 161 w 172"/>
                <a:gd name="T13" fmla="*/ 34 h 197"/>
                <a:gd name="T14" fmla="*/ 161 w 172"/>
                <a:gd name="T15" fmla="*/ 24 h 197"/>
                <a:gd name="T16" fmla="*/ 161 w 172"/>
                <a:gd name="T17" fmla="*/ 20 h 197"/>
                <a:gd name="T18" fmla="*/ 161 w 172"/>
                <a:gd name="T19" fmla="*/ 10 h 197"/>
                <a:gd name="T20" fmla="*/ 151 w 172"/>
                <a:gd name="T21" fmla="*/ 0 h 197"/>
                <a:gd name="T22" fmla="*/ 134 w 172"/>
                <a:gd name="T23" fmla="*/ 0 h 197"/>
                <a:gd name="T24" fmla="*/ 125 w 172"/>
                <a:gd name="T25" fmla="*/ 10 h 197"/>
                <a:gd name="T26" fmla="*/ 125 w 172"/>
                <a:gd name="T27" fmla="*/ 14 h 197"/>
                <a:gd name="T28" fmla="*/ 104 w 172"/>
                <a:gd name="T29" fmla="*/ 14 h 197"/>
                <a:gd name="T30" fmla="*/ 104 w 172"/>
                <a:gd name="T31" fmla="*/ 10 h 197"/>
                <a:gd name="T32" fmla="*/ 95 w 172"/>
                <a:gd name="T33" fmla="*/ 0 h 197"/>
                <a:gd name="T34" fmla="*/ 78 w 172"/>
                <a:gd name="T35" fmla="*/ 0 h 197"/>
                <a:gd name="T36" fmla="*/ 68 w 172"/>
                <a:gd name="T37" fmla="*/ 10 h 197"/>
                <a:gd name="T38" fmla="*/ 68 w 172"/>
                <a:gd name="T39" fmla="*/ 14 h 197"/>
                <a:gd name="T40" fmla="*/ 45 w 172"/>
                <a:gd name="T41" fmla="*/ 14 h 197"/>
                <a:gd name="T42" fmla="*/ 45 w 172"/>
                <a:gd name="T43" fmla="*/ 10 h 197"/>
                <a:gd name="T44" fmla="*/ 35 w 172"/>
                <a:gd name="T45" fmla="*/ 0 h 197"/>
                <a:gd name="T46" fmla="*/ 19 w 172"/>
                <a:gd name="T47" fmla="*/ 0 h 197"/>
                <a:gd name="T48" fmla="*/ 9 w 172"/>
                <a:gd name="T49" fmla="*/ 10 h 197"/>
                <a:gd name="T50" fmla="*/ 9 w 172"/>
                <a:gd name="T51" fmla="*/ 20 h 197"/>
                <a:gd name="T52" fmla="*/ 9 w 172"/>
                <a:gd name="T53" fmla="*/ 24 h 197"/>
                <a:gd name="T54" fmla="*/ 9 w 172"/>
                <a:gd name="T55" fmla="*/ 34 h 197"/>
                <a:gd name="T56" fmla="*/ 13 w 172"/>
                <a:gd name="T57" fmla="*/ 43 h 197"/>
                <a:gd name="T58" fmla="*/ 13 w 172"/>
                <a:gd name="T59" fmla="*/ 43 h 197"/>
                <a:gd name="T60" fmla="*/ 34 w 172"/>
                <a:gd name="T61" fmla="*/ 58 h 197"/>
                <a:gd name="T62" fmla="*/ 33 w 172"/>
                <a:gd name="T63" fmla="*/ 129 h 197"/>
                <a:gd name="T64" fmla="*/ 13 w 172"/>
                <a:gd name="T65" fmla="*/ 151 h 197"/>
                <a:gd name="T66" fmla="*/ 13 w 172"/>
                <a:gd name="T67" fmla="*/ 165 h 197"/>
                <a:gd name="T68" fmla="*/ 10 w 172"/>
                <a:gd name="T69" fmla="*/ 165 h 197"/>
                <a:gd name="T70" fmla="*/ 0 w 172"/>
                <a:gd name="T71" fmla="*/ 176 h 197"/>
                <a:gd name="T72" fmla="*/ 0 w 172"/>
                <a:gd name="T73" fmla="*/ 186 h 197"/>
                <a:gd name="T74" fmla="*/ 10 w 172"/>
                <a:gd name="T75" fmla="*/ 197 h 197"/>
                <a:gd name="T76" fmla="*/ 162 w 172"/>
                <a:gd name="T77" fmla="*/ 197 h 197"/>
                <a:gd name="T78" fmla="*/ 172 w 172"/>
                <a:gd name="T79" fmla="*/ 186 h 197"/>
                <a:gd name="T80" fmla="*/ 172 w 172"/>
                <a:gd name="T81" fmla="*/ 176 h 197"/>
                <a:gd name="T82" fmla="*/ 162 w 172"/>
                <a:gd name="T83" fmla="*/ 16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2" h="197">
                  <a:moveTo>
                    <a:pt x="162" y="165"/>
                  </a:moveTo>
                  <a:cubicBezTo>
                    <a:pt x="158" y="165"/>
                    <a:pt x="158" y="165"/>
                    <a:pt x="158" y="165"/>
                  </a:cubicBezTo>
                  <a:cubicBezTo>
                    <a:pt x="157" y="152"/>
                    <a:pt x="157" y="152"/>
                    <a:pt x="157" y="152"/>
                  </a:cubicBezTo>
                  <a:cubicBezTo>
                    <a:pt x="137" y="129"/>
                    <a:pt x="137" y="129"/>
                    <a:pt x="137" y="129"/>
                  </a:cubicBezTo>
                  <a:cubicBezTo>
                    <a:pt x="137" y="57"/>
                    <a:pt x="137" y="57"/>
                    <a:pt x="137" y="57"/>
                  </a:cubicBezTo>
                  <a:cubicBezTo>
                    <a:pt x="152" y="44"/>
                    <a:pt x="152" y="44"/>
                    <a:pt x="152" y="44"/>
                  </a:cubicBezTo>
                  <a:cubicBezTo>
                    <a:pt x="157" y="44"/>
                    <a:pt x="161" y="40"/>
                    <a:pt x="161" y="34"/>
                  </a:cubicBezTo>
                  <a:cubicBezTo>
                    <a:pt x="161" y="24"/>
                    <a:pt x="161" y="24"/>
                    <a:pt x="161" y="24"/>
                  </a:cubicBezTo>
                  <a:cubicBezTo>
                    <a:pt x="161" y="20"/>
                    <a:pt x="161" y="20"/>
                    <a:pt x="161" y="20"/>
                  </a:cubicBezTo>
                  <a:cubicBezTo>
                    <a:pt x="161" y="10"/>
                    <a:pt x="161" y="10"/>
                    <a:pt x="161" y="10"/>
                  </a:cubicBezTo>
                  <a:cubicBezTo>
                    <a:pt x="161" y="4"/>
                    <a:pt x="157" y="0"/>
                    <a:pt x="151" y="0"/>
                  </a:cubicBezTo>
                  <a:cubicBezTo>
                    <a:pt x="134" y="0"/>
                    <a:pt x="134" y="0"/>
                    <a:pt x="134" y="0"/>
                  </a:cubicBezTo>
                  <a:cubicBezTo>
                    <a:pt x="129" y="0"/>
                    <a:pt x="125" y="4"/>
                    <a:pt x="125" y="10"/>
                  </a:cubicBezTo>
                  <a:cubicBezTo>
                    <a:pt x="125" y="14"/>
                    <a:pt x="125" y="14"/>
                    <a:pt x="125" y="14"/>
                  </a:cubicBezTo>
                  <a:cubicBezTo>
                    <a:pt x="104" y="14"/>
                    <a:pt x="104" y="14"/>
                    <a:pt x="104" y="14"/>
                  </a:cubicBezTo>
                  <a:cubicBezTo>
                    <a:pt x="104" y="10"/>
                    <a:pt x="104" y="10"/>
                    <a:pt x="104" y="10"/>
                  </a:cubicBezTo>
                  <a:cubicBezTo>
                    <a:pt x="104" y="4"/>
                    <a:pt x="100" y="0"/>
                    <a:pt x="95" y="0"/>
                  </a:cubicBezTo>
                  <a:cubicBezTo>
                    <a:pt x="78" y="0"/>
                    <a:pt x="78" y="0"/>
                    <a:pt x="78" y="0"/>
                  </a:cubicBezTo>
                  <a:cubicBezTo>
                    <a:pt x="72" y="0"/>
                    <a:pt x="68" y="4"/>
                    <a:pt x="68" y="10"/>
                  </a:cubicBezTo>
                  <a:cubicBezTo>
                    <a:pt x="68" y="14"/>
                    <a:pt x="68" y="14"/>
                    <a:pt x="68" y="14"/>
                  </a:cubicBezTo>
                  <a:cubicBezTo>
                    <a:pt x="45" y="14"/>
                    <a:pt x="45" y="14"/>
                    <a:pt x="45" y="14"/>
                  </a:cubicBezTo>
                  <a:cubicBezTo>
                    <a:pt x="45" y="10"/>
                    <a:pt x="45" y="10"/>
                    <a:pt x="45" y="10"/>
                  </a:cubicBezTo>
                  <a:cubicBezTo>
                    <a:pt x="45" y="4"/>
                    <a:pt x="41" y="0"/>
                    <a:pt x="35" y="0"/>
                  </a:cubicBezTo>
                  <a:cubicBezTo>
                    <a:pt x="19" y="0"/>
                    <a:pt x="19" y="0"/>
                    <a:pt x="19" y="0"/>
                  </a:cubicBezTo>
                  <a:cubicBezTo>
                    <a:pt x="13" y="0"/>
                    <a:pt x="9" y="4"/>
                    <a:pt x="9" y="10"/>
                  </a:cubicBezTo>
                  <a:cubicBezTo>
                    <a:pt x="9" y="20"/>
                    <a:pt x="9" y="20"/>
                    <a:pt x="9" y="20"/>
                  </a:cubicBezTo>
                  <a:cubicBezTo>
                    <a:pt x="9" y="24"/>
                    <a:pt x="9" y="24"/>
                    <a:pt x="9" y="24"/>
                  </a:cubicBezTo>
                  <a:cubicBezTo>
                    <a:pt x="9" y="34"/>
                    <a:pt x="9" y="34"/>
                    <a:pt x="9" y="34"/>
                  </a:cubicBezTo>
                  <a:cubicBezTo>
                    <a:pt x="9" y="38"/>
                    <a:pt x="11" y="41"/>
                    <a:pt x="13" y="43"/>
                  </a:cubicBezTo>
                  <a:cubicBezTo>
                    <a:pt x="13" y="43"/>
                    <a:pt x="13" y="43"/>
                    <a:pt x="13" y="43"/>
                  </a:cubicBezTo>
                  <a:cubicBezTo>
                    <a:pt x="34" y="58"/>
                    <a:pt x="34" y="58"/>
                    <a:pt x="34" y="58"/>
                  </a:cubicBezTo>
                  <a:cubicBezTo>
                    <a:pt x="33" y="129"/>
                    <a:pt x="33" y="129"/>
                    <a:pt x="33" y="129"/>
                  </a:cubicBezTo>
                  <a:cubicBezTo>
                    <a:pt x="13" y="151"/>
                    <a:pt x="13" y="151"/>
                    <a:pt x="13" y="151"/>
                  </a:cubicBezTo>
                  <a:cubicBezTo>
                    <a:pt x="13" y="165"/>
                    <a:pt x="13" y="165"/>
                    <a:pt x="13" y="165"/>
                  </a:cubicBezTo>
                  <a:cubicBezTo>
                    <a:pt x="10" y="165"/>
                    <a:pt x="10" y="165"/>
                    <a:pt x="10" y="165"/>
                  </a:cubicBezTo>
                  <a:cubicBezTo>
                    <a:pt x="5" y="165"/>
                    <a:pt x="0" y="170"/>
                    <a:pt x="0" y="176"/>
                  </a:cubicBezTo>
                  <a:cubicBezTo>
                    <a:pt x="0" y="186"/>
                    <a:pt x="0" y="186"/>
                    <a:pt x="0" y="186"/>
                  </a:cubicBezTo>
                  <a:cubicBezTo>
                    <a:pt x="0" y="192"/>
                    <a:pt x="5" y="197"/>
                    <a:pt x="10" y="197"/>
                  </a:cubicBezTo>
                  <a:cubicBezTo>
                    <a:pt x="162" y="197"/>
                    <a:pt x="162" y="197"/>
                    <a:pt x="162" y="197"/>
                  </a:cubicBezTo>
                  <a:cubicBezTo>
                    <a:pt x="167" y="197"/>
                    <a:pt x="172" y="192"/>
                    <a:pt x="172" y="186"/>
                  </a:cubicBezTo>
                  <a:cubicBezTo>
                    <a:pt x="172" y="176"/>
                    <a:pt x="172" y="176"/>
                    <a:pt x="172" y="176"/>
                  </a:cubicBezTo>
                  <a:cubicBezTo>
                    <a:pt x="172" y="170"/>
                    <a:pt x="167" y="165"/>
                    <a:pt x="162" y="1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grpSp>
      <p:grpSp>
        <p:nvGrpSpPr>
          <p:cNvPr id="52" name="Group 58"/>
          <p:cNvGrpSpPr/>
          <p:nvPr/>
        </p:nvGrpSpPr>
        <p:grpSpPr>
          <a:xfrm>
            <a:off x="6506683" y="2049016"/>
            <a:ext cx="530536" cy="531179"/>
            <a:chOff x="6557381" y="2464660"/>
            <a:chExt cx="610979" cy="611720"/>
          </a:xfrm>
          <a:solidFill>
            <a:schemeClr val="accent1"/>
          </a:solidFill>
        </p:grpSpPr>
        <p:sp>
          <p:nvSpPr>
            <p:cNvPr id="53" name="Freeform 541"/>
            <p:cNvSpPr>
              <a:spLocks/>
            </p:cNvSpPr>
            <p:nvPr/>
          </p:nvSpPr>
          <p:spPr bwMode="auto">
            <a:xfrm>
              <a:off x="6557381" y="2464660"/>
              <a:ext cx="610979" cy="611720"/>
            </a:xfrm>
            <a:custGeom>
              <a:avLst/>
              <a:gdLst>
                <a:gd name="T0" fmla="*/ 349 w 349"/>
                <a:gd name="T1" fmla="*/ 282 h 349"/>
                <a:gd name="T2" fmla="*/ 282 w 349"/>
                <a:gd name="T3" fmla="*/ 349 h 349"/>
                <a:gd name="T4" fmla="*/ 68 w 349"/>
                <a:gd name="T5" fmla="*/ 349 h 349"/>
                <a:gd name="T6" fmla="*/ 0 w 349"/>
                <a:gd name="T7" fmla="*/ 282 h 349"/>
                <a:gd name="T8" fmla="*/ 0 w 349"/>
                <a:gd name="T9" fmla="*/ 68 h 349"/>
                <a:gd name="T10" fmla="*/ 68 w 349"/>
                <a:gd name="T11" fmla="*/ 0 h 349"/>
                <a:gd name="T12" fmla="*/ 282 w 349"/>
                <a:gd name="T13" fmla="*/ 0 h 349"/>
                <a:gd name="T14" fmla="*/ 349 w 349"/>
                <a:gd name="T15" fmla="*/ 68 h 349"/>
                <a:gd name="T16" fmla="*/ 349 w 349"/>
                <a:gd name="T17" fmla="*/ 28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349">
                  <a:moveTo>
                    <a:pt x="349" y="282"/>
                  </a:moveTo>
                  <a:cubicBezTo>
                    <a:pt x="349" y="319"/>
                    <a:pt x="319" y="349"/>
                    <a:pt x="282" y="349"/>
                  </a:cubicBezTo>
                  <a:cubicBezTo>
                    <a:pt x="68" y="349"/>
                    <a:pt x="68" y="349"/>
                    <a:pt x="68" y="349"/>
                  </a:cubicBezTo>
                  <a:cubicBezTo>
                    <a:pt x="30" y="349"/>
                    <a:pt x="0" y="319"/>
                    <a:pt x="0" y="282"/>
                  </a:cubicBezTo>
                  <a:cubicBezTo>
                    <a:pt x="0" y="68"/>
                    <a:pt x="0" y="68"/>
                    <a:pt x="0" y="68"/>
                  </a:cubicBezTo>
                  <a:cubicBezTo>
                    <a:pt x="0" y="31"/>
                    <a:pt x="30" y="0"/>
                    <a:pt x="68" y="0"/>
                  </a:cubicBezTo>
                  <a:cubicBezTo>
                    <a:pt x="282" y="0"/>
                    <a:pt x="282" y="0"/>
                    <a:pt x="282" y="0"/>
                  </a:cubicBezTo>
                  <a:cubicBezTo>
                    <a:pt x="319" y="0"/>
                    <a:pt x="349" y="31"/>
                    <a:pt x="349" y="68"/>
                  </a:cubicBezTo>
                  <a:lnTo>
                    <a:pt x="349" y="282"/>
                  </a:lnTo>
                  <a:close/>
                </a:path>
              </a:pathLst>
            </a:custGeom>
            <a:solidFill>
              <a:srgbClr val="FFFFFF"/>
            </a:solidFill>
            <a:ln w="68263" cap="flat">
              <a:solidFill>
                <a:schemeClr val="accent1"/>
              </a:solidFill>
              <a:prstDash val="solid"/>
              <a:miter lim="800000"/>
              <a:headEnd/>
              <a:tailEnd/>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54" name="Freeform 542"/>
            <p:cNvSpPr>
              <a:spLocks noEditPoints="1"/>
            </p:cNvSpPr>
            <p:nvPr/>
          </p:nvSpPr>
          <p:spPr bwMode="auto">
            <a:xfrm>
              <a:off x="6704757" y="2572044"/>
              <a:ext cx="309563" cy="385102"/>
            </a:xfrm>
            <a:custGeom>
              <a:avLst/>
              <a:gdLst>
                <a:gd name="T0" fmla="*/ 106 w 177"/>
                <a:gd name="T1" fmla="*/ 39 h 220"/>
                <a:gd name="T2" fmla="*/ 119 w 177"/>
                <a:gd name="T3" fmla="*/ 12 h 220"/>
                <a:gd name="T4" fmla="*/ 99 w 177"/>
                <a:gd name="T5" fmla="*/ 6 h 220"/>
                <a:gd name="T6" fmla="*/ 51 w 177"/>
                <a:gd name="T7" fmla="*/ 6 h 220"/>
                <a:gd name="T8" fmla="*/ 55 w 177"/>
                <a:gd name="T9" fmla="*/ 24 h 220"/>
                <a:gd name="T10" fmla="*/ 67 w 177"/>
                <a:gd name="T11" fmla="*/ 39 h 220"/>
                <a:gd name="T12" fmla="*/ 1 w 177"/>
                <a:gd name="T13" fmla="*/ 177 h 220"/>
                <a:gd name="T14" fmla="*/ 3 w 177"/>
                <a:gd name="T15" fmla="*/ 202 h 220"/>
                <a:gd name="T16" fmla="*/ 23 w 177"/>
                <a:gd name="T17" fmla="*/ 220 h 220"/>
                <a:gd name="T18" fmla="*/ 153 w 177"/>
                <a:gd name="T19" fmla="*/ 217 h 220"/>
                <a:gd name="T20" fmla="*/ 175 w 177"/>
                <a:gd name="T21" fmla="*/ 201 h 220"/>
                <a:gd name="T22" fmla="*/ 176 w 177"/>
                <a:gd name="T23" fmla="*/ 195 h 220"/>
                <a:gd name="T24" fmla="*/ 176 w 177"/>
                <a:gd name="T25" fmla="*/ 193 h 220"/>
                <a:gd name="T26" fmla="*/ 176 w 177"/>
                <a:gd name="T27" fmla="*/ 174 h 220"/>
                <a:gd name="T28" fmla="*/ 106 w 177"/>
                <a:gd name="T29" fmla="*/ 39 h 220"/>
                <a:gd name="T30" fmla="*/ 112 w 177"/>
                <a:gd name="T31" fmla="*/ 168 h 220"/>
                <a:gd name="T32" fmla="*/ 92 w 177"/>
                <a:gd name="T33" fmla="*/ 178 h 220"/>
                <a:gd name="T34" fmla="*/ 92 w 177"/>
                <a:gd name="T35" fmla="*/ 190 h 220"/>
                <a:gd name="T36" fmla="*/ 85 w 177"/>
                <a:gd name="T37" fmla="*/ 190 h 220"/>
                <a:gd name="T38" fmla="*/ 85 w 177"/>
                <a:gd name="T39" fmla="*/ 178 h 220"/>
                <a:gd name="T40" fmla="*/ 70 w 177"/>
                <a:gd name="T41" fmla="*/ 174 h 220"/>
                <a:gd name="T42" fmla="*/ 60 w 177"/>
                <a:gd name="T43" fmla="*/ 165 h 220"/>
                <a:gd name="T44" fmla="*/ 55 w 177"/>
                <a:gd name="T45" fmla="*/ 149 h 220"/>
                <a:gd name="T46" fmla="*/ 67 w 177"/>
                <a:gd name="T47" fmla="*/ 147 h 220"/>
                <a:gd name="T48" fmla="*/ 72 w 177"/>
                <a:gd name="T49" fmla="*/ 161 h 220"/>
                <a:gd name="T50" fmla="*/ 85 w 177"/>
                <a:gd name="T51" fmla="*/ 168 h 220"/>
                <a:gd name="T52" fmla="*/ 84 w 177"/>
                <a:gd name="T53" fmla="*/ 130 h 220"/>
                <a:gd name="T54" fmla="*/ 69 w 177"/>
                <a:gd name="T55" fmla="*/ 124 h 220"/>
                <a:gd name="T56" fmla="*/ 60 w 177"/>
                <a:gd name="T57" fmla="*/ 116 h 220"/>
                <a:gd name="T58" fmla="*/ 57 w 177"/>
                <a:gd name="T59" fmla="*/ 103 h 220"/>
                <a:gd name="T60" fmla="*/ 65 w 177"/>
                <a:gd name="T61" fmla="*/ 82 h 220"/>
                <a:gd name="T62" fmla="*/ 83 w 177"/>
                <a:gd name="T63" fmla="*/ 75 h 220"/>
                <a:gd name="T64" fmla="*/ 83 w 177"/>
                <a:gd name="T65" fmla="*/ 69 h 220"/>
                <a:gd name="T66" fmla="*/ 90 w 177"/>
                <a:gd name="T67" fmla="*/ 69 h 220"/>
                <a:gd name="T68" fmla="*/ 90 w 177"/>
                <a:gd name="T69" fmla="*/ 75 h 220"/>
                <a:gd name="T70" fmla="*/ 107 w 177"/>
                <a:gd name="T71" fmla="*/ 81 h 220"/>
                <a:gd name="T72" fmla="*/ 116 w 177"/>
                <a:gd name="T73" fmla="*/ 99 h 220"/>
                <a:gd name="T74" fmla="*/ 104 w 177"/>
                <a:gd name="T75" fmla="*/ 101 h 220"/>
                <a:gd name="T76" fmla="*/ 100 w 177"/>
                <a:gd name="T77" fmla="*/ 90 h 220"/>
                <a:gd name="T78" fmla="*/ 90 w 177"/>
                <a:gd name="T79" fmla="*/ 85 h 220"/>
                <a:gd name="T80" fmla="*/ 91 w 177"/>
                <a:gd name="T81" fmla="*/ 120 h 220"/>
                <a:gd name="T82" fmla="*/ 103 w 177"/>
                <a:gd name="T83" fmla="*/ 123 h 220"/>
                <a:gd name="T84" fmla="*/ 112 w 177"/>
                <a:gd name="T85" fmla="*/ 129 h 220"/>
                <a:gd name="T86" fmla="*/ 118 w 177"/>
                <a:gd name="T87" fmla="*/ 137 h 220"/>
                <a:gd name="T88" fmla="*/ 120 w 177"/>
                <a:gd name="T89" fmla="*/ 147 h 220"/>
                <a:gd name="T90" fmla="*/ 112 w 177"/>
                <a:gd name="T91" fmla="*/ 16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7" h="220">
                  <a:moveTo>
                    <a:pt x="106" y="39"/>
                  </a:moveTo>
                  <a:cubicBezTo>
                    <a:pt x="107" y="30"/>
                    <a:pt x="111" y="19"/>
                    <a:pt x="119" y="12"/>
                  </a:cubicBezTo>
                  <a:cubicBezTo>
                    <a:pt x="131" y="3"/>
                    <a:pt x="112" y="4"/>
                    <a:pt x="99" y="6"/>
                  </a:cubicBezTo>
                  <a:cubicBezTo>
                    <a:pt x="86" y="7"/>
                    <a:pt x="57" y="0"/>
                    <a:pt x="51" y="6"/>
                  </a:cubicBezTo>
                  <a:cubicBezTo>
                    <a:pt x="45" y="11"/>
                    <a:pt x="48" y="20"/>
                    <a:pt x="55" y="24"/>
                  </a:cubicBezTo>
                  <a:cubicBezTo>
                    <a:pt x="59" y="27"/>
                    <a:pt x="64" y="34"/>
                    <a:pt x="67" y="39"/>
                  </a:cubicBezTo>
                  <a:cubicBezTo>
                    <a:pt x="28" y="54"/>
                    <a:pt x="0" y="110"/>
                    <a:pt x="1" y="177"/>
                  </a:cubicBezTo>
                  <a:cubicBezTo>
                    <a:pt x="1" y="185"/>
                    <a:pt x="2" y="194"/>
                    <a:pt x="3" y="202"/>
                  </a:cubicBezTo>
                  <a:cubicBezTo>
                    <a:pt x="5" y="207"/>
                    <a:pt x="10" y="220"/>
                    <a:pt x="23" y="220"/>
                  </a:cubicBezTo>
                  <a:cubicBezTo>
                    <a:pt x="40" y="219"/>
                    <a:pt x="153" y="217"/>
                    <a:pt x="153" y="217"/>
                  </a:cubicBezTo>
                  <a:cubicBezTo>
                    <a:pt x="153" y="217"/>
                    <a:pt x="172" y="217"/>
                    <a:pt x="175" y="201"/>
                  </a:cubicBezTo>
                  <a:cubicBezTo>
                    <a:pt x="175" y="199"/>
                    <a:pt x="176" y="197"/>
                    <a:pt x="176" y="195"/>
                  </a:cubicBezTo>
                  <a:cubicBezTo>
                    <a:pt x="176" y="194"/>
                    <a:pt x="176" y="194"/>
                    <a:pt x="176" y="193"/>
                  </a:cubicBezTo>
                  <a:cubicBezTo>
                    <a:pt x="176" y="187"/>
                    <a:pt x="177" y="180"/>
                    <a:pt x="176" y="174"/>
                  </a:cubicBezTo>
                  <a:cubicBezTo>
                    <a:pt x="175" y="107"/>
                    <a:pt x="145" y="52"/>
                    <a:pt x="106" y="39"/>
                  </a:cubicBezTo>
                  <a:close/>
                  <a:moveTo>
                    <a:pt x="112" y="168"/>
                  </a:moveTo>
                  <a:cubicBezTo>
                    <a:pt x="107" y="174"/>
                    <a:pt x="100" y="177"/>
                    <a:pt x="92" y="178"/>
                  </a:cubicBezTo>
                  <a:cubicBezTo>
                    <a:pt x="92" y="190"/>
                    <a:pt x="92" y="190"/>
                    <a:pt x="92" y="190"/>
                  </a:cubicBezTo>
                  <a:cubicBezTo>
                    <a:pt x="85" y="190"/>
                    <a:pt x="85" y="190"/>
                    <a:pt x="85" y="190"/>
                  </a:cubicBezTo>
                  <a:cubicBezTo>
                    <a:pt x="85" y="178"/>
                    <a:pt x="85" y="178"/>
                    <a:pt x="85" y="178"/>
                  </a:cubicBezTo>
                  <a:cubicBezTo>
                    <a:pt x="79" y="177"/>
                    <a:pt x="74" y="176"/>
                    <a:pt x="70" y="174"/>
                  </a:cubicBezTo>
                  <a:cubicBezTo>
                    <a:pt x="66" y="172"/>
                    <a:pt x="63" y="169"/>
                    <a:pt x="60" y="165"/>
                  </a:cubicBezTo>
                  <a:cubicBezTo>
                    <a:pt x="58" y="161"/>
                    <a:pt x="56" y="155"/>
                    <a:pt x="55" y="149"/>
                  </a:cubicBezTo>
                  <a:cubicBezTo>
                    <a:pt x="67" y="147"/>
                    <a:pt x="67" y="147"/>
                    <a:pt x="67" y="147"/>
                  </a:cubicBezTo>
                  <a:cubicBezTo>
                    <a:pt x="68" y="153"/>
                    <a:pt x="70" y="158"/>
                    <a:pt x="72" y="161"/>
                  </a:cubicBezTo>
                  <a:cubicBezTo>
                    <a:pt x="76" y="165"/>
                    <a:pt x="80" y="167"/>
                    <a:pt x="85" y="168"/>
                  </a:cubicBezTo>
                  <a:cubicBezTo>
                    <a:pt x="84" y="130"/>
                    <a:pt x="84" y="130"/>
                    <a:pt x="84" y="130"/>
                  </a:cubicBezTo>
                  <a:cubicBezTo>
                    <a:pt x="79" y="129"/>
                    <a:pt x="74" y="127"/>
                    <a:pt x="69" y="124"/>
                  </a:cubicBezTo>
                  <a:cubicBezTo>
                    <a:pt x="65" y="122"/>
                    <a:pt x="62" y="119"/>
                    <a:pt x="60" y="116"/>
                  </a:cubicBezTo>
                  <a:cubicBezTo>
                    <a:pt x="58" y="112"/>
                    <a:pt x="57" y="108"/>
                    <a:pt x="57" y="103"/>
                  </a:cubicBezTo>
                  <a:cubicBezTo>
                    <a:pt x="56" y="94"/>
                    <a:pt x="59" y="87"/>
                    <a:pt x="65" y="82"/>
                  </a:cubicBezTo>
                  <a:cubicBezTo>
                    <a:pt x="69" y="78"/>
                    <a:pt x="75" y="76"/>
                    <a:pt x="83" y="75"/>
                  </a:cubicBezTo>
                  <a:cubicBezTo>
                    <a:pt x="83" y="69"/>
                    <a:pt x="83" y="69"/>
                    <a:pt x="83" y="69"/>
                  </a:cubicBezTo>
                  <a:cubicBezTo>
                    <a:pt x="90" y="69"/>
                    <a:pt x="90" y="69"/>
                    <a:pt x="90" y="69"/>
                  </a:cubicBezTo>
                  <a:cubicBezTo>
                    <a:pt x="90" y="75"/>
                    <a:pt x="90" y="75"/>
                    <a:pt x="90" y="75"/>
                  </a:cubicBezTo>
                  <a:cubicBezTo>
                    <a:pt x="97" y="76"/>
                    <a:pt x="103" y="78"/>
                    <a:pt x="107" y="81"/>
                  </a:cubicBezTo>
                  <a:cubicBezTo>
                    <a:pt x="112" y="85"/>
                    <a:pt x="115" y="91"/>
                    <a:pt x="116" y="99"/>
                  </a:cubicBezTo>
                  <a:cubicBezTo>
                    <a:pt x="104" y="101"/>
                    <a:pt x="104" y="101"/>
                    <a:pt x="104" y="101"/>
                  </a:cubicBezTo>
                  <a:cubicBezTo>
                    <a:pt x="103" y="96"/>
                    <a:pt x="102" y="92"/>
                    <a:pt x="100" y="90"/>
                  </a:cubicBezTo>
                  <a:cubicBezTo>
                    <a:pt x="97" y="87"/>
                    <a:pt x="94" y="86"/>
                    <a:pt x="90" y="85"/>
                  </a:cubicBezTo>
                  <a:cubicBezTo>
                    <a:pt x="91" y="120"/>
                    <a:pt x="91" y="120"/>
                    <a:pt x="91" y="120"/>
                  </a:cubicBezTo>
                  <a:cubicBezTo>
                    <a:pt x="97" y="121"/>
                    <a:pt x="101" y="122"/>
                    <a:pt x="103" y="123"/>
                  </a:cubicBezTo>
                  <a:cubicBezTo>
                    <a:pt x="107" y="124"/>
                    <a:pt x="110" y="126"/>
                    <a:pt x="112" y="129"/>
                  </a:cubicBezTo>
                  <a:cubicBezTo>
                    <a:pt x="114" y="131"/>
                    <a:pt x="116" y="134"/>
                    <a:pt x="118" y="137"/>
                  </a:cubicBezTo>
                  <a:cubicBezTo>
                    <a:pt x="119" y="140"/>
                    <a:pt x="120" y="144"/>
                    <a:pt x="120" y="147"/>
                  </a:cubicBezTo>
                  <a:cubicBezTo>
                    <a:pt x="120" y="156"/>
                    <a:pt x="117" y="163"/>
                    <a:pt x="112" y="168"/>
                  </a:cubicBezTo>
                  <a:close/>
                </a:path>
              </a:pathLst>
            </a:custGeom>
            <a:grp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55" name="Freeform 543"/>
            <p:cNvSpPr>
              <a:spLocks/>
            </p:cNvSpPr>
            <p:nvPr/>
          </p:nvSpPr>
          <p:spPr bwMode="auto">
            <a:xfrm>
              <a:off x="6863981" y="2800884"/>
              <a:ext cx="28142" cy="65171"/>
            </a:xfrm>
            <a:custGeom>
              <a:avLst/>
              <a:gdLst>
                <a:gd name="T0" fmla="*/ 0 w 16"/>
                <a:gd name="T1" fmla="*/ 0 h 37"/>
                <a:gd name="T2" fmla="*/ 1 w 16"/>
                <a:gd name="T3" fmla="*/ 37 h 37"/>
                <a:gd name="T4" fmla="*/ 12 w 16"/>
                <a:gd name="T5" fmla="*/ 30 h 37"/>
                <a:gd name="T6" fmla="*/ 16 w 16"/>
                <a:gd name="T7" fmla="*/ 17 h 37"/>
                <a:gd name="T8" fmla="*/ 13 w 16"/>
                <a:gd name="T9" fmla="*/ 7 h 37"/>
                <a:gd name="T10" fmla="*/ 0 w 16"/>
                <a:gd name="T11" fmla="*/ 0 h 37"/>
              </a:gdLst>
              <a:ahLst/>
              <a:cxnLst>
                <a:cxn ang="0">
                  <a:pos x="T0" y="T1"/>
                </a:cxn>
                <a:cxn ang="0">
                  <a:pos x="T2" y="T3"/>
                </a:cxn>
                <a:cxn ang="0">
                  <a:pos x="T4" y="T5"/>
                </a:cxn>
                <a:cxn ang="0">
                  <a:pos x="T6" y="T7"/>
                </a:cxn>
                <a:cxn ang="0">
                  <a:pos x="T8" y="T9"/>
                </a:cxn>
                <a:cxn ang="0">
                  <a:pos x="T10" y="T11"/>
                </a:cxn>
              </a:cxnLst>
              <a:rect l="0" t="0" r="r" b="b"/>
              <a:pathLst>
                <a:path w="16" h="37">
                  <a:moveTo>
                    <a:pt x="0" y="0"/>
                  </a:moveTo>
                  <a:cubicBezTo>
                    <a:pt x="1" y="37"/>
                    <a:pt x="1" y="37"/>
                    <a:pt x="1" y="37"/>
                  </a:cubicBezTo>
                  <a:cubicBezTo>
                    <a:pt x="5" y="36"/>
                    <a:pt x="9" y="34"/>
                    <a:pt x="12" y="30"/>
                  </a:cubicBezTo>
                  <a:cubicBezTo>
                    <a:pt x="15" y="27"/>
                    <a:pt x="16" y="23"/>
                    <a:pt x="16" y="17"/>
                  </a:cubicBezTo>
                  <a:cubicBezTo>
                    <a:pt x="16" y="13"/>
                    <a:pt x="15" y="10"/>
                    <a:pt x="13" y="7"/>
                  </a:cubicBezTo>
                  <a:cubicBezTo>
                    <a:pt x="11" y="4"/>
                    <a:pt x="6" y="2"/>
                    <a:pt x="0" y="0"/>
                  </a:cubicBezTo>
                  <a:close/>
                </a:path>
              </a:pathLst>
            </a:custGeom>
            <a:grp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sp>
          <p:nvSpPr>
            <p:cNvPr id="56" name="Freeform 544"/>
            <p:cNvSpPr>
              <a:spLocks/>
            </p:cNvSpPr>
            <p:nvPr/>
          </p:nvSpPr>
          <p:spPr bwMode="auto">
            <a:xfrm>
              <a:off x="6823249" y="2720901"/>
              <a:ext cx="28142" cy="57765"/>
            </a:xfrm>
            <a:custGeom>
              <a:avLst/>
              <a:gdLst>
                <a:gd name="T0" fmla="*/ 1 w 16"/>
                <a:gd name="T1" fmla="*/ 17 h 33"/>
                <a:gd name="T2" fmla="*/ 4 w 16"/>
                <a:gd name="T3" fmla="*/ 27 h 33"/>
                <a:gd name="T4" fmla="*/ 16 w 16"/>
                <a:gd name="T5" fmla="*/ 33 h 33"/>
                <a:gd name="T6" fmla="*/ 15 w 16"/>
                <a:gd name="T7" fmla="*/ 0 h 33"/>
                <a:gd name="T8" fmla="*/ 4 w 16"/>
                <a:gd name="T9" fmla="*/ 6 h 33"/>
                <a:gd name="T10" fmla="*/ 1 w 16"/>
                <a:gd name="T11" fmla="*/ 17 h 33"/>
              </a:gdLst>
              <a:ahLst/>
              <a:cxnLst>
                <a:cxn ang="0">
                  <a:pos x="T0" y="T1"/>
                </a:cxn>
                <a:cxn ang="0">
                  <a:pos x="T2" y="T3"/>
                </a:cxn>
                <a:cxn ang="0">
                  <a:pos x="T4" y="T5"/>
                </a:cxn>
                <a:cxn ang="0">
                  <a:pos x="T6" y="T7"/>
                </a:cxn>
                <a:cxn ang="0">
                  <a:pos x="T8" y="T9"/>
                </a:cxn>
                <a:cxn ang="0">
                  <a:pos x="T10" y="T11"/>
                </a:cxn>
              </a:cxnLst>
              <a:rect l="0" t="0" r="r" b="b"/>
              <a:pathLst>
                <a:path w="16" h="33">
                  <a:moveTo>
                    <a:pt x="1" y="17"/>
                  </a:moveTo>
                  <a:cubicBezTo>
                    <a:pt x="1" y="21"/>
                    <a:pt x="2" y="24"/>
                    <a:pt x="4" y="27"/>
                  </a:cubicBezTo>
                  <a:cubicBezTo>
                    <a:pt x="6" y="30"/>
                    <a:pt x="10" y="32"/>
                    <a:pt x="16" y="33"/>
                  </a:cubicBezTo>
                  <a:cubicBezTo>
                    <a:pt x="15" y="0"/>
                    <a:pt x="15" y="0"/>
                    <a:pt x="15" y="0"/>
                  </a:cubicBezTo>
                  <a:cubicBezTo>
                    <a:pt x="11" y="1"/>
                    <a:pt x="7" y="3"/>
                    <a:pt x="4" y="6"/>
                  </a:cubicBezTo>
                  <a:cubicBezTo>
                    <a:pt x="2" y="9"/>
                    <a:pt x="0" y="13"/>
                    <a:pt x="1" y="17"/>
                  </a:cubicBezTo>
                  <a:close/>
                </a:path>
              </a:pathLst>
            </a:custGeom>
            <a:grpFill/>
            <a:ln>
              <a:noFill/>
            </a:ln>
            <a:extLst/>
          </p:spPr>
          <p:txBody>
            <a:bodyPr vert="horz" wrap="square" lIns="79401" tIns="39701" rIns="79401" bIns="39701" numCol="1" anchor="t" anchorCtr="0" compatLnSpc="1">
              <a:prstTxWarp prst="textNoShape">
                <a:avLst/>
              </a:prstTxWarp>
            </a:bodyPr>
            <a:lstStyle/>
            <a:p>
              <a:pPr algn="just">
                <a:lnSpc>
                  <a:spcPct val="120000"/>
                </a:lnSpc>
              </a:pPr>
              <a:endParaRPr lang="en-GB" sz="853">
                <a:solidFill>
                  <a:schemeClr val="tx1">
                    <a:lumMod val="75000"/>
                    <a:lumOff val="25000"/>
                  </a:schemeClr>
                </a:solidFill>
                <a:cs typeface="+mn-ea"/>
                <a:sym typeface="+mn-lt"/>
              </a:endParaRPr>
            </a:p>
          </p:txBody>
        </p:sp>
      </p:grpSp>
      <p:grpSp>
        <p:nvGrpSpPr>
          <p:cNvPr id="57" name="Group 57"/>
          <p:cNvGrpSpPr/>
          <p:nvPr/>
        </p:nvGrpSpPr>
        <p:grpSpPr>
          <a:xfrm>
            <a:off x="7275070" y="1796710"/>
            <a:ext cx="3040681" cy="530324"/>
            <a:chOff x="7813899" y="2232029"/>
            <a:chExt cx="3501728" cy="610735"/>
          </a:xfrm>
        </p:grpSpPr>
        <p:sp>
          <p:nvSpPr>
            <p:cNvPr id="58" name="Rectangle 55"/>
            <p:cNvSpPr/>
            <p:nvPr/>
          </p:nvSpPr>
          <p:spPr>
            <a:xfrm>
              <a:off x="7813899" y="2534176"/>
              <a:ext cx="3501728" cy="308588"/>
            </a:xfrm>
            <a:prstGeom prst="rect">
              <a:avLst/>
            </a:prstGeom>
          </p:spPr>
          <p:txBody>
            <a:bodyPr wrap="square" lIns="0" tIns="0" rIns="0" bIns="0">
              <a:spAutoFit/>
            </a:bodyPr>
            <a:lstStyle/>
            <a:p>
              <a:pPr>
                <a:lnSpc>
                  <a:spcPct val="120000"/>
                </a:lnSpc>
              </a:pPr>
              <a:r>
                <a:rPr lang="zh-CN" altLang="en-US" sz="758" dirty="0">
                  <a:solidFill>
                    <a:schemeClr val="tx1">
                      <a:lumMod val="75000"/>
                      <a:lumOff val="25000"/>
                    </a:schemeClr>
                  </a:solidFill>
                  <a:cs typeface="+mn-ea"/>
                  <a:sym typeface="+mn-lt"/>
                </a:rPr>
                <a:t>点击添加相关标题文字，点击添加相关标题文字，点击添加相关标题文字，点击添加相关标题文字。。</a:t>
              </a:r>
              <a:endParaRPr lang="en-GB" altLang="zh-CN" sz="758" dirty="0">
                <a:solidFill>
                  <a:schemeClr val="tx1">
                    <a:lumMod val="75000"/>
                    <a:lumOff val="25000"/>
                  </a:schemeClr>
                </a:solidFill>
                <a:cs typeface="+mn-ea"/>
                <a:sym typeface="+mn-lt"/>
              </a:endParaRPr>
            </a:p>
          </p:txBody>
        </p:sp>
        <p:sp>
          <p:nvSpPr>
            <p:cNvPr id="59" name="TextBox 56"/>
            <p:cNvSpPr txBox="1"/>
            <p:nvPr/>
          </p:nvSpPr>
          <p:spPr>
            <a:xfrm>
              <a:off x="7890898" y="2232029"/>
              <a:ext cx="1369776" cy="257932"/>
            </a:xfrm>
            <a:prstGeom prst="rect">
              <a:avLst/>
            </a:prstGeom>
            <a:noFill/>
          </p:spPr>
          <p:txBody>
            <a:bodyPr wrap="none" lIns="0" tIns="0" rIns="0" bIns="0" rtlCol="0">
              <a:spAutoFit/>
            </a:bodyPr>
            <a:lstStyle/>
            <a:p>
              <a:pPr>
                <a:lnSpc>
                  <a:spcPct val="120000"/>
                </a:lnSpc>
              </a:pPr>
              <a:r>
                <a:rPr lang="zh-CN" altLang="en-US" sz="1327" dirty="0">
                  <a:solidFill>
                    <a:schemeClr val="tx1">
                      <a:lumMod val="75000"/>
                      <a:lumOff val="25000"/>
                    </a:schemeClr>
                  </a:solidFill>
                  <a:cs typeface="+mn-ea"/>
                  <a:sym typeface="+mn-lt"/>
                </a:rPr>
                <a:t>请替换文字内容</a:t>
              </a:r>
              <a:endParaRPr lang="en-GB" sz="1327" dirty="0">
                <a:solidFill>
                  <a:schemeClr val="tx1">
                    <a:lumMod val="75000"/>
                    <a:lumOff val="25000"/>
                  </a:schemeClr>
                </a:solidFill>
                <a:cs typeface="+mn-ea"/>
                <a:sym typeface="+mn-lt"/>
              </a:endParaRPr>
            </a:p>
          </p:txBody>
        </p:sp>
      </p:grpSp>
      <p:grpSp>
        <p:nvGrpSpPr>
          <p:cNvPr id="60" name="Group 66"/>
          <p:cNvGrpSpPr/>
          <p:nvPr/>
        </p:nvGrpSpPr>
        <p:grpSpPr>
          <a:xfrm flipH="1">
            <a:off x="1800376" y="4284327"/>
            <a:ext cx="2706347" cy="530324"/>
            <a:chOff x="7813899" y="2232029"/>
            <a:chExt cx="3116698" cy="610732"/>
          </a:xfrm>
        </p:grpSpPr>
        <p:sp>
          <p:nvSpPr>
            <p:cNvPr id="61" name="Rectangle 67"/>
            <p:cNvSpPr/>
            <p:nvPr/>
          </p:nvSpPr>
          <p:spPr>
            <a:xfrm>
              <a:off x="7813899" y="2534175"/>
              <a:ext cx="3116698" cy="308586"/>
            </a:xfrm>
            <a:prstGeom prst="rect">
              <a:avLst/>
            </a:prstGeom>
          </p:spPr>
          <p:txBody>
            <a:bodyPr wrap="square" lIns="0" tIns="0" rIns="0" bIns="0">
              <a:spAutoFit/>
            </a:bodyPr>
            <a:lstStyle/>
            <a:p>
              <a:pPr algn="r">
                <a:lnSpc>
                  <a:spcPct val="120000"/>
                </a:lnSpc>
              </a:pPr>
              <a:r>
                <a:rPr lang="zh-CN" altLang="en-US" sz="758" dirty="0">
                  <a:solidFill>
                    <a:schemeClr val="tx1">
                      <a:lumMod val="75000"/>
                      <a:lumOff val="25000"/>
                    </a:schemeClr>
                  </a:solidFill>
                  <a:cs typeface="+mn-ea"/>
                  <a:sym typeface="+mn-lt"/>
                </a:rPr>
                <a:t>点击添加相关标题文字，点击添加相关标题文字，点击添加相关标题文字，点击添加相关标题文字。。</a:t>
              </a:r>
              <a:endParaRPr lang="en-GB" altLang="zh-CN" sz="758" dirty="0">
                <a:solidFill>
                  <a:schemeClr val="tx1">
                    <a:lumMod val="75000"/>
                    <a:lumOff val="25000"/>
                  </a:schemeClr>
                </a:solidFill>
                <a:cs typeface="+mn-ea"/>
                <a:sym typeface="+mn-lt"/>
              </a:endParaRPr>
            </a:p>
          </p:txBody>
        </p:sp>
        <p:sp>
          <p:nvSpPr>
            <p:cNvPr id="62" name="TextBox 68"/>
            <p:cNvSpPr txBox="1"/>
            <p:nvPr/>
          </p:nvSpPr>
          <p:spPr>
            <a:xfrm>
              <a:off x="7815154" y="2232029"/>
              <a:ext cx="1369776" cy="257931"/>
            </a:xfrm>
            <a:prstGeom prst="rect">
              <a:avLst/>
            </a:prstGeom>
            <a:noFill/>
          </p:spPr>
          <p:txBody>
            <a:bodyPr wrap="none" lIns="0" tIns="0" rIns="0" bIns="0" rtlCol="0">
              <a:spAutoFit/>
            </a:bodyPr>
            <a:lstStyle/>
            <a:p>
              <a:pPr algn="r">
                <a:lnSpc>
                  <a:spcPct val="120000"/>
                </a:lnSpc>
              </a:pPr>
              <a:r>
                <a:rPr lang="zh-CN" altLang="en-US" sz="1327">
                  <a:solidFill>
                    <a:schemeClr val="tx1">
                      <a:lumMod val="75000"/>
                      <a:lumOff val="25000"/>
                    </a:schemeClr>
                  </a:solidFill>
                  <a:cs typeface="+mn-ea"/>
                  <a:sym typeface="+mn-lt"/>
                </a:rPr>
                <a:t>请替换文字内容</a:t>
              </a:r>
              <a:endParaRPr lang="en-GB" sz="1327" dirty="0">
                <a:solidFill>
                  <a:schemeClr val="tx1">
                    <a:lumMod val="75000"/>
                    <a:lumOff val="25000"/>
                  </a:schemeClr>
                </a:solidFill>
                <a:cs typeface="+mn-ea"/>
                <a:sym typeface="+mn-lt"/>
              </a:endParaRPr>
            </a:p>
          </p:txBody>
        </p:sp>
      </p:grpSp>
      <p:grpSp>
        <p:nvGrpSpPr>
          <p:cNvPr id="63" name="Group 62"/>
          <p:cNvGrpSpPr/>
          <p:nvPr/>
        </p:nvGrpSpPr>
        <p:grpSpPr>
          <a:xfrm>
            <a:off x="7506297" y="3867034"/>
            <a:ext cx="2825664" cy="1068039"/>
            <a:chOff x="8451972" y="4944509"/>
            <a:chExt cx="3254106" cy="1229981"/>
          </a:xfrm>
        </p:grpSpPr>
        <p:sp>
          <p:nvSpPr>
            <p:cNvPr id="64" name="Rectangle 73"/>
            <p:cNvSpPr/>
            <p:nvPr/>
          </p:nvSpPr>
          <p:spPr>
            <a:xfrm>
              <a:off x="8451972" y="4944509"/>
              <a:ext cx="3254106" cy="12299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3">
                <a:solidFill>
                  <a:schemeClr val="bg1"/>
                </a:solidFill>
                <a:cs typeface="+mn-ea"/>
                <a:sym typeface="+mn-lt"/>
              </a:endParaRPr>
            </a:p>
          </p:txBody>
        </p:sp>
        <p:sp>
          <p:nvSpPr>
            <p:cNvPr id="65" name="Rectangle 74"/>
            <p:cNvSpPr/>
            <p:nvPr/>
          </p:nvSpPr>
          <p:spPr>
            <a:xfrm>
              <a:off x="9680532" y="5292856"/>
              <a:ext cx="1892127" cy="589927"/>
            </a:xfrm>
            <a:prstGeom prst="rect">
              <a:avLst/>
            </a:prstGeom>
          </p:spPr>
          <p:txBody>
            <a:bodyPr wrap="square">
              <a:spAutoFit/>
            </a:bodyPr>
            <a:lstStyle/>
            <a:p>
              <a:pPr algn="just">
                <a:lnSpc>
                  <a:spcPct val="120000"/>
                </a:lnSpc>
              </a:pPr>
              <a:r>
                <a:rPr lang="zh-CN" altLang="en-US" sz="758" dirty="0">
                  <a:solidFill>
                    <a:schemeClr val="bg1"/>
                  </a:solidFill>
                  <a:cs typeface="+mn-ea"/>
                  <a:sym typeface="+mn-lt"/>
                </a:rPr>
                <a:t>点击添加相关标题文字，点击添加相关标题文字，点击添加相关标题文字，点击添加相关标题文字。</a:t>
              </a:r>
              <a:endParaRPr lang="en-GB" sz="758" dirty="0">
                <a:solidFill>
                  <a:schemeClr val="bg1"/>
                </a:solidFill>
                <a:cs typeface="+mn-ea"/>
                <a:sym typeface="+mn-lt"/>
              </a:endParaRPr>
            </a:p>
          </p:txBody>
        </p:sp>
        <p:sp>
          <p:nvSpPr>
            <p:cNvPr id="66" name="TextBox 75"/>
            <p:cNvSpPr txBox="1"/>
            <p:nvPr/>
          </p:nvSpPr>
          <p:spPr>
            <a:xfrm>
              <a:off x="8740069" y="5312787"/>
              <a:ext cx="604031" cy="362640"/>
            </a:xfrm>
            <a:prstGeom prst="rect">
              <a:avLst/>
            </a:prstGeom>
            <a:noFill/>
          </p:spPr>
          <p:txBody>
            <a:bodyPr wrap="none" rtlCol="0">
              <a:spAutoFit/>
            </a:bodyPr>
            <a:lstStyle/>
            <a:p>
              <a:pPr algn="just">
                <a:lnSpc>
                  <a:spcPct val="120000"/>
                </a:lnSpc>
              </a:pPr>
              <a:r>
                <a:rPr lang="en-US" sz="1327" dirty="0">
                  <a:solidFill>
                    <a:schemeClr val="bg1"/>
                  </a:solidFill>
                  <a:cs typeface="+mn-ea"/>
                  <a:sym typeface="+mn-lt"/>
                </a:rPr>
                <a:t>85%</a:t>
              </a:r>
              <a:endParaRPr lang="en-GB" sz="1327" dirty="0">
                <a:solidFill>
                  <a:schemeClr val="bg1"/>
                </a:solidFill>
                <a:cs typeface="+mn-ea"/>
                <a:sym typeface="+mn-lt"/>
              </a:endParaRPr>
            </a:p>
          </p:txBody>
        </p:sp>
        <p:sp>
          <p:nvSpPr>
            <p:cNvPr id="67" name="TextBox 76"/>
            <p:cNvSpPr txBox="1"/>
            <p:nvPr/>
          </p:nvSpPr>
          <p:spPr>
            <a:xfrm>
              <a:off x="8522627" y="5570149"/>
              <a:ext cx="1091389" cy="272110"/>
            </a:xfrm>
            <a:prstGeom prst="rect">
              <a:avLst/>
            </a:prstGeom>
            <a:noFill/>
          </p:spPr>
          <p:txBody>
            <a:bodyPr wrap="none" rtlCol="0">
              <a:spAutoFit/>
            </a:bodyPr>
            <a:lstStyle/>
            <a:p>
              <a:pPr algn="just">
                <a:lnSpc>
                  <a:spcPct val="120000"/>
                </a:lnSpc>
              </a:pPr>
              <a:r>
                <a:rPr lang="zh-CN" altLang="en-US" sz="853">
                  <a:solidFill>
                    <a:schemeClr val="bg1"/>
                  </a:solidFill>
                  <a:cs typeface="+mn-ea"/>
                  <a:sym typeface="+mn-lt"/>
                </a:rPr>
                <a:t>请替换文字内容</a:t>
              </a:r>
              <a:endParaRPr lang="en-GB" sz="853" dirty="0">
                <a:solidFill>
                  <a:schemeClr val="bg1"/>
                </a:solidFill>
                <a:cs typeface="+mn-ea"/>
                <a:sym typeface="+mn-lt"/>
              </a:endParaRPr>
            </a:p>
          </p:txBody>
        </p:sp>
      </p:grpSp>
      <p:grpSp>
        <p:nvGrpSpPr>
          <p:cNvPr id="68" name="Group 3"/>
          <p:cNvGrpSpPr/>
          <p:nvPr/>
        </p:nvGrpSpPr>
        <p:grpSpPr>
          <a:xfrm>
            <a:off x="1993559" y="1942641"/>
            <a:ext cx="2825664" cy="1068039"/>
            <a:chOff x="741238" y="2041048"/>
            <a:chExt cx="3254106" cy="1229981"/>
          </a:xfrm>
        </p:grpSpPr>
        <p:sp>
          <p:nvSpPr>
            <p:cNvPr id="69" name="Rectangle 77"/>
            <p:cNvSpPr/>
            <p:nvPr/>
          </p:nvSpPr>
          <p:spPr>
            <a:xfrm>
              <a:off x="741238" y="2041048"/>
              <a:ext cx="3254106" cy="1229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3">
                <a:solidFill>
                  <a:schemeClr val="bg1"/>
                </a:solidFill>
                <a:cs typeface="+mn-ea"/>
                <a:sym typeface="+mn-lt"/>
              </a:endParaRPr>
            </a:p>
          </p:txBody>
        </p:sp>
        <p:sp>
          <p:nvSpPr>
            <p:cNvPr id="70" name="Rectangle 78"/>
            <p:cNvSpPr/>
            <p:nvPr/>
          </p:nvSpPr>
          <p:spPr>
            <a:xfrm>
              <a:off x="1945131" y="2373746"/>
              <a:ext cx="1892127" cy="589927"/>
            </a:xfrm>
            <a:prstGeom prst="rect">
              <a:avLst/>
            </a:prstGeom>
          </p:spPr>
          <p:txBody>
            <a:bodyPr wrap="square">
              <a:spAutoFit/>
            </a:bodyPr>
            <a:lstStyle/>
            <a:p>
              <a:pPr algn="just">
                <a:lnSpc>
                  <a:spcPct val="120000"/>
                </a:lnSpc>
              </a:pPr>
              <a:r>
                <a:rPr lang="zh-CN" altLang="en-US" sz="758" dirty="0">
                  <a:solidFill>
                    <a:schemeClr val="bg1"/>
                  </a:solidFill>
                  <a:cs typeface="+mn-ea"/>
                  <a:sym typeface="+mn-lt"/>
                </a:rPr>
                <a:t>点击添加相关标题文字，点击添加相关标题文字，点击添加相关标题文字，点击添加相关标题文字。</a:t>
              </a:r>
              <a:endParaRPr lang="en-GB" sz="758" dirty="0">
                <a:solidFill>
                  <a:schemeClr val="bg1"/>
                </a:solidFill>
                <a:cs typeface="+mn-ea"/>
                <a:sym typeface="+mn-lt"/>
              </a:endParaRPr>
            </a:p>
          </p:txBody>
        </p:sp>
        <p:sp>
          <p:nvSpPr>
            <p:cNvPr id="71" name="TextBox 79"/>
            <p:cNvSpPr txBox="1"/>
            <p:nvPr/>
          </p:nvSpPr>
          <p:spPr>
            <a:xfrm>
              <a:off x="1062577" y="2416106"/>
              <a:ext cx="604031" cy="362640"/>
            </a:xfrm>
            <a:prstGeom prst="rect">
              <a:avLst/>
            </a:prstGeom>
            <a:noFill/>
          </p:spPr>
          <p:txBody>
            <a:bodyPr wrap="none" rtlCol="0">
              <a:spAutoFit/>
            </a:bodyPr>
            <a:lstStyle/>
            <a:p>
              <a:pPr algn="ctr">
                <a:lnSpc>
                  <a:spcPct val="120000"/>
                </a:lnSpc>
              </a:pPr>
              <a:r>
                <a:rPr lang="en-US" sz="1327" dirty="0">
                  <a:solidFill>
                    <a:schemeClr val="bg1"/>
                  </a:solidFill>
                  <a:cs typeface="+mn-ea"/>
                  <a:sym typeface="+mn-lt"/>
                </a:rPr>
                <a:t>90%</a:t>
              </a:r>
              <a:endParaRPr lang="en-GB" sz="1327" dirty="0">
                <a:solidFill>
                  <a:schemeClr val="bg1"/>
                </a:solidFill>
                <a:cs typeface="+mn-ea"/>
                <a:sym typeface="+mn-lt"/>
              </a:endParaRPr>
            </a:p>
          </p:txBody>
        </p:sp>
        <p:sp>
          <p:nvSpPr>
            <p:cNvPr id="72" name="TextBox 80"/>
            <p:cNvSpPr txBox="1"/>
            <p:nvPr/>
          </p:nvSpPr>
          <p:spPr>
            <a:xfrm>
              <a:off x="818897" y="2662067"/>
              <a:ext cx="1091389" cy="272110"/>
            </a:xfrm>
            <a:prstGeom prst="rect">
              <a:avLst/>
            </a:prstGeom>
            <a:noFill/>
          </p:spPr>
          <p:txBody>
            <a:bodyPr wrap="none" rtlCol="0">
              <a:spAutoFit/>
            </a:bodyPr>
            <a:lstStyle/>
            <a:p>
              <a:pPr algn="just">
                <a:lnSpc>
                  <a:spcPct val="120000"/>
                </a:lnSpc>
              </a:pPr>
              <a:r>
                <a:rPr lang="zh-CN" altLang="en-US" sz="853">
                  <a:solidFill>
                    <a:schemeClr val="bg1"/>
                  </a:solidFill>
                  <a:cs typeface="+mn-ea"/>
                  <a:sym typeface="+mn-lt"/>
                </a:rPr>
                <a:t>请替换文字内容</a:t>
              </a:r>
              <a:endParaRPr lang="en-GB" sz="853" dirty="0">
                <a:solidFill>
                  <a:schemeClr val="bg1"/>
                </a:solidFill>
                <a:cs typeface="+mn-ea"/>
                <a:sym typeface="+mn-lt"/>
              </a:endParaRPr>
            </a:p>
          </p:txBody>
        </p:sp>
      </p:grpSp>
      <p:sp>
        <p:nvSpPr>
          <p:cNvPr id="73" name="Text Placeholder 1"/>
          <p:cNvSpPr txBox="1">
            <a:spLocks/>
          </p:cNvSpPr>
          <p:nvPr>
            <p:custDataLst>
              <p:tags r:id="rId1"/>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74" name="Text Placeholder 2"/>
          <p:cNvSpPr txBox="1">
            <a:spLocks/>
          </p:cNvSpPr>
          <p:nvPr>
            <p:custDataLst>
              <p:tags r:id="rId2"/>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3021204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p:cTn id="19" dur="500" fill="hold"/>
                                        <p:tgtEl>
                                          <p:spTgt spid="52"/>
                                        </p:tgtEl>
                                        <p:attrNameLst>
                                          <p:attrName>ppt_w</p:attrName>
                                        </p:attrNameLst>
                                      </p:cBhvr>
                                      <p:tavLst>
                                        <p:tav tm="0">
                                          <p:val>
                                            <p:fltVal val="0"/>
                                          </p:val>
                                        </p:tav>
                                        <p:tav tm="100000">
                                          <p:val>
                                            <p:strVal val="#ppt_w"/>
                                          </p:val>
                                        </p:tav>
                                      </p:tavLst>
                                    </p:anim>
                                    <p:anim calcmode="lin" valueType="num">
                                      <p:cBhvr>
                                        <p:cTn id="20" dur="500" fill="hold"/>
                                        <p:tgtEl>
                                          <p:spTgt spid="52"/>
                                        </p:tgtEl>
                                        <p:attrNameLst>
                                          <p:attrName>ppt_h</p:attrName>
                                        </p:attrNameLst>
                                      </p:cBhvr>
                                      <p:tavLst>
                                        <p:tav tm="0">
                                          <p:val>
                                            <p:fltVal val="0"/>
                                          </p:val>
                                        </p:tav>
                                        <p:tav tm="100000">
                                          <p:val>
                                            <p:strVal val="#ppt_h"/>
                                          </p:val>
                                        </p:tav>
                                      </p:tavLst>
                                    </p:anim>
                                    <p:animEffect transition="in" filter="fade">
                                      <p:cBhvr>
                                        <p:cTn id="21" dur="500"/>
                                        <p:tgtEl>
                                          <p:spTgt spid="52"/>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additive="base">
                                        <p:cTn id="25" dur="500"/>
                                        <p:tgtEl>
                                          <p:spTgt spid="57"/>
                                        </p:tgtEl>
                                        <p:attrNameLst>
                                          <p:attrName>ppt_x</p:attrName>
                                        </p:attrNameLst>
                                      </p:cBhvr>
                                      <p:tavLst>
                                        <p:tav tm="0">
                                          <p:val>
                                            <p:strVal val="#ppt_x-#ppt_w*1.125000"/>
                                          </p:val>
                                        </p:tav>
                                        <p:tav tm="100000">
                                          <p:val>
                                            <p:strVal val="#ppt_x"/>
                                          </p:val>
                                        </p:tav>
                                      </p:tavLst>
                                    </p:anim>
                                    <p:animEffect transition="in" filter="wipe(right)">
                                      <p:cBhvr>
                                        <p:cTn id="26" dur="500"/>
                                        <p:tgtEl>
                                          <p:spTgt spid="57"/>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500" fill="hold"/>
                                        <p:tgtEl>
                                          <p:spTgt spid="2"/>
                                        </p:tgtEl>
                                        <p:attrNameLst>
                                          <p:attrName>ppt_w</p:attrName>
                                        </p:attrNameLst>
                                      </p:cBhvr>
                                      <p:tavLst>
                                        <p:tav tm="0">
                                          <p:val>
                                            <p:fltVal val="0"/>
                                          </p:val>
                                        </p:tav>
                                        <p:tav tm="100000">
                                          <p:val>
                                            <p:strVal val="#ppt_w"/>
                                          </p:val>
                                        </p:tav>
                                      </p:tavLst>
                                    </p:anim>
                                    <p:anim calcmode="lin" valueType="num">
                                      <p:cBhvr>
                                        <p:cTn id="31" dur="500" fill="hold"/>
                                        <p:tgtEl>
                                          <p:spTgt spid="2"/>
                                        </p:tgtEl>
                                        <p:attrNameLst>
                                          <p:attrName>ppt_h</p:attrName>
                                        </p:attrNameLst>
                                      </p:cBhvr>
                                      <p:tavLst>
                                        <p:tav tm="0">
                                          <p:val>
                                            <p:fltVal val="0"/>
                                          </p:val>
                                        </p:tav>
                                        <p:tav tm="100000">
                                          <p:val>
                                            <p:strVal val="#ppt_h"/>
                                          </p:val>
                                        </p:tav>
                                      </p:tavLst>
                                    </p:anim>
                                    <p:animEffect transition="in" filter="fade">
                                      <p:cBhvr>
                                        <p:cTn id="32" dur="500"/>
                                        <p:tgtEl>
                                          <p:spTgt spid="2"/>
                                        </p:tgtEl>
                                      </p:cBhvr>
                                    </p:animEffect>
                                  </p:childTnLst>
                                </p:cTn>
                              </p:par>
                            </p:childTnLst>
                          </p:cTn>
                        </p:par>
                        <p:par>
                          <p:cTn id="33" fill="hold">
                            <p:stCondLst>
                              <p:cond delay="2500"/>
                            </p:stCondLst>
                            <p:childTnLst>
                              <p:par>
                                <p:cTn id="34" presetID="12" presetClass="entr" presetSubtype="2"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additive="base">
                                        <p:cTn id="36" dur="500"/>
                                        <p:tgtEl>
                                          <p:spTgt spid="60"/>
                                        </p:tgtEl>
                                        <p:attrNameLst>
                                          <p:attrName>ppt_x</p:attrName>
                                        </p:attrNameLst>
                                      </p:cBhvr>
                                      <p:tavLst>
                                        <p:tav tm="0">
                                          <p:val>
                                            <p:strVal val="#ppt_x+#ppt_w*1.125000"/>
                                          </p:val>
                                        </p:tav>
                                        <p:tav tm="100000">
                                          <p:val>
                                            <p:strVal val="#ppt_x"/>
                                          </p:val>
                                        </p:tav>
                                      </p:tavLst>
                                    </p:anim>
                                    <p:animEffect transition="in" filter="wipe(left)">
                                      <p:cBhvr>
                                        <p:cTn id="37" dur="500"/>
                                        <p:tgtEl>
                                          <p:spTgt spid="60"/>
                                        </p:tgtEl>
                                      </p:cBhvr>
                                    </p:animEffect>
                                  </p:childTnLst>
                                </p:cTn>
                              </p:par>
                            </p:childTnLst>
                          </p:cTn>
                        </p:par>
                        <p:par>
                          <p:cTn id="38" fill="hold">
                            <p:stCondLst>
                              <p:cond delay="3000"/>
                            </p:stCondLst>
                            <p:childTnLst>
                              <p:par>
                                <p:cTn id="39" presetID="42" presetClass="entr" presetSubtype="0" fill="hold" nodeType="afterEffect">
                                  <p:stCondLst>
                                    <p:cond delay="0"/>
                                  </p:stCondLst>
                                  <p:childTnLst>
                                    <p:set>
                                      <p:cBhvr>
                                        <p:cTn id="40" dur="1" fill="hold">
                                          <p:stCondLst>
                                            <p:cond delay="0"/>
                                          </p:stCondLst>
                                        </p:cTn>
                                        <p:tgtEl>
                                          <p:spTgt spid="68"/>
                                        </p:tgtEl>
                                        <p:attrNameLst>
                                          <p:attrName>style.visibility</p:attrName>
                                        </p:attrNameLst>
                                      </p:cBhvr>
                                      <p:to>
                                        <p:strVal val="visible"/>
                                      </p:to>
                                    </p:set>
                                    <p:animEffect transition="in" filter="fade">
                                      <p:cBhvr>
                                        <p:cTn id="41" dur="1000"/>
                                        <p:tgtEl>
                                          <p:spTgt spid="68"/>
                                        </p:tgtEl>
                                      </p:cBhvr>
                                    </p:animEffect>
                                    <p:anim calcmode="lin" valueType="num">
                                      <p:cBhvr>
                                        <p:cTn id="42" dur="1000" fill="hold"/>
                                        <p:tgtEl>
                                          <p:spTgt spid="68"/>
                                        </p:tgtEl>
                                        <p:attrNameLst>
                                          <p:attrName>ppt_x</p:attrName>
                                        </p:attrNameLst>
                                      </p:cBhvr>
                                      <p:tavLst>
                                        <p:tav tm="0">
                                          <p:val>
                                            <p:strVal val="#ppt_x"/>
                                          </p:val>
                                        </p:tav>
                                        <p:tav tm="100000">
                                          <p:val>
                                            <p:strVal val="#ppt_x"/>
                                          </p:val>
                                        </p:tav>
                                      </p:tavLst>
                                    </p:anim>
                                    <p:anim calcmode="lin" valueType="num">
                                      <p:cBhvr>
                                        <p:cTn id="43" dur="1000" fill="hold"/>
                                        <p:tgtEl>
                                          <p:spTgt spid="68"/>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42" presetClass="entr" presetSubtype="0" fill="hold"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1000"/>
                                        <p:tgtEl>
                                          <p:spTgt spid="63"/>
                                        </p:tgtEl>
                                      </p:cBhvr>
                                    </p:animEffect>
                                    <p:anim calcmode="lin" valueType="num">
                                      <p:cBhvr>
                                        <p:cTn id="48" dur="1000" fill="hold"/>
                                        <p:tgtEl>
                                          <p:spTgt spid="63"/>
                                        </p:tgtEl>
                                        <p:attrNameLst>
                                          <p:attrName>ppt_x</p:attrName>
                                        </p:attrNameLst>
                                      </p:cBhvr>
                                      <p:tavLst>
                                        <p:tav tm="0">
                                          <p:val>
                                            <p:strVal val="#ppt_x"/>
                                          </p:val>
                                        </p:tav>
                                        <p:tav tm="100000">
                                          <p:val>
                                            <p:strVal val="#ppt_x"/>
                                          </p:val>
                                        </p:tav>
                                      </p:tavLst>
                                    </p:anim>
                                    <p:anim calcmode="lin" valueType="num">
                                      <p:cBhvr>
                                        <p:cTn id="49"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矩形 1"/>
          <p:cNvSpPr/>
          <p:nvPr>
            <p:custDataLst>
              <p:tags r:id="rId1"/>
            </p:custDataLst>
          </p:nvPr>
        </p:nvSpPr>
        <p:spPr>
          <a:xfrm>
            <a:off x="-4304" y="1898407"/>
            <a:ext cx="12211051" cy="3764973"/>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nvGrpSpPr>
          <p:cNvPr id="3" name="PA_组合 2" hidden="1"/>
          <p:cNvGrpSpPr/>
          <p:nvPr>
            <p:custDataLst>
              <p:tags r:id="rId2"/>
            </p:custDataLst>
          </p:nvPr>
        </p:nvGrpSpPr>
        <p:grpSpPr>
          <a:xfrm>
            <a:off x="7020232" y="1024541"/>
            <a:ext cx="4592462" cy="5510954"/>
            <a:chOff x="7020232" y="1024541"/>
            <a:chExt cx="4592462" cy="5510954"/>
          </a:xfrm>
        </p:grpSpPr>
        <p:pic>
          <p:nvPicPr>
            <p:cNvPr id="4" name="图片 3" hidden="1"/>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7020232" y="1024541"/>
              <a:ext cx="4592462" cy="5510954"/>
            </a:xfrm>
            <a:prstGeom prst="rect">
              <a:avLst/>
            </a:prstGeom>
          </p:spPr>
        </p:pic>
        <p:sp>
          <p:nvSpPr>
            <p:cNvPr id="5" name="任意多边形 55" hidden="1"/>
            <p:cNvSpPr/>
            <p:nvPr/>
          </p:nvSpPr>
          <p:spPr>
            <a:xfrm>
              <a:off x="7867650" y="1885950"/>
              <a:ext cx="2886075" cy="3810000"/>
            </a:xfrm>
            <a:custGeom>
              <a:avLst/>
              <a:gdLst>
                <a:gd name="connsiteX0" fmla="*/ 9525 w 2886075"/>
                <a:gd name="connsiteY0" fmla="*/ 0 h 3810000"/>
                <a:gd name="connsiteX1" fmla="*/ 2886075 w 2886075"/>
                <a:gd name="connsiteY1" fmla="*/ 0 h 3810000"/>
                <a:gd name="connsiteX2" fmla="*/ 2886075 w 2886075"/>
                <a:gd name="connsiteY2" fmla="*/ 3810000 h 3810000"/>
                <a:gd name="connsiteX3" fmla="*/ 0 w 2886075"/>
                <a:gd name="connsiteY3" fmla="*/ 3810000 h 3810000"/>
                <a:gd name="connsiteX4" fmla="*/ 9525 w 288607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6075" h="3810000">
                  <a:moveTo>
                    <a:pt x="9525" y="0"/>
                  </a:moveTo>
                  <a:lnTo>
                    <a:pt x="2886075" y="0"/>
                  </a:lnTo>
                  <a:lnTo>
                    <a:pt x="2886075" y="3810000"/>
                  </a:lnTo>
                  <a:lnTo>
                    <a:pt x="0" y="3810000"/>
                  </a:lnTo>
                  <a:lnTo>
                    <a:pt x="9525" y="0"/>
                  </a:lnTo>
                  <a:close/>
                </a:path>
              </a:pathLst>
            </a:custGeom>
            <a:blipFill dpi="0" rotWithShape="1">
              <a:blip r:embed="rId16" cstate="email">
                <a:extLst>
                  <a:ext uri="{28A0092B-C50C-407E-A947-70E740481C1C}">
                    <a14:useLocalDpi xmlns:a14="http://schemas.microsoft.com/office/drawing/2010/main"/>
                  </a:ext>
                </a:extLst>
              </a:blip>
              <a:srcRect/>
              <a:stretch>
                <a:fillRect/>
              </a:stretch>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grpSp>
        <p:nvGrpSpPr>
          <p:cNvPr id="6" name="PA_组合 5"/>
          <p:cNvGrpSpPr/>
          <p:nvPr>
            <p:custDataLst>
              <p:tags r:id="rId3"/>
            </p:custDataLst>
          </p:nvPr>
        </p:nvGrpSpPr>
        <p:grpSpPr>
          <a:xfrm>
            <a:off x="3949944" y="2323252"/>
            <a:ext cx="1253831" cy="1253824"/>
            <a:chOff x="4641550" y="3027270"/>
            <a:chExt cx="587801" cy="587801"/>
          </a:xfrm>
          <a:solidFill>
            <a:schemeClr val="bg1"/>
          </a:solidFill>
        </p:grpSpPr>
        <p:sp>
          <p:nvSpPr>
            <p:cNvPr id="7" name="同心圆 59"/>
            <p:cNvSpPr/>
            <p:nvPr/>
          </p:nvSpPr>
          <p:spPr>
            <a:xfrm>
              <a:off x="4641550" y="3027270"/>
              <a:ext cx="587801" cy="587801"/>
            </a:xfrm>
            <a:prstGeom prst="donut">
              <a:avLst>
                <a:gd name="adj" fmla="val 4879"/>
              </a:avLst>
            </a:prstGeom>
            <a:grpFill/>
            <a:ln w="25400" cap="flat" cmpd="sng" algn="ctr">
              <a:noFill/>
              <a:prstDash val="solid"/>
            </a:ln>
            <a:effectLst>
              <a:outerShdw blurRad="63500" algn="ctr" rotWithShape="0">
                <a:prstClr val="black">
                  <a:alpha val="40000"/>
                </a:prstClr>
              </a:outerShdw>
            </a:effectLst>
          </p:spPr>
          <p:txBody>
            <a:bodyPr rot="0" spcFirstLastPara="0" vertOverflow="overflow" horzOverflow="overflow" vert="horz" wrap="square" lIns="96429" tIns="48214" rIns="96429" bIns="48214" numCol="1" spcCol="0" rtlCol="0" fromWordArt="0" anchor="ctr" anchorCtr="0" forceAA="0" compatLnSpc="1">
              <a:prstTxWarp prst="textNoShape">
                <a:avLst/>
              </a:prstTxWarp>
              <a:noAutofit/>
            </a:bodyPr>
            <a:lstStyle/>
            <a:p>
              <a:pPr marL="0" marR="0" lvl="0" indent="0" algn="ctr" defTabSz="964326" rtl="0" eaLnBrk="1" fontAlgn="auto" latinLnBrk="0" hangingPunct="1">
                <a:lnSpc>
                  <a:spcPct val="130000"/>
                </a:lnSpc>
                <a:spcBef>
                  <a:spcPts val="0"/>
                </a:spcBef>
                <a:spcAft>
                  <a:spcPts val="0"/>
                </a:spcAft>
                <a:buClrTx/>
                <a:buSzTx/>
                <a:buFontTx/>
                <a:buNone/>
                <a:tabLst/>
                <a:defRPr/>
              </a:pPr>
              <a:endParaRPr kumimoji="0" lang="zh-CN" altLang="en-US" sz="1476" b="0" i="0" u="none" strike="noStrike" kern="0" cap="none" spc="0" normalizeH="0" baseline="0" noProof="0">
                <a:ln>
                  <a:noFill/>
                </a:ln>
                <a:solidFill>
                  <a:srgbClr val="FFFFFF"/>
                </a:solidFill>
                <a:effectLst/>
                <a:uLnTx/>
                <a:uFillTx/>
                <a:cs typeface="+mn-ea"/>
                <a:sym typeface="+mn-lt"/>
              </a:endParaRPr>
            </a:p>
          </p:txBody>
        </p:sp>
        <p:grpSp>
          <p:nvGrpSpPr>
            <p:cNvPr id="8" name="组合 7"/>
            <p:cNvGrpSpPr/>
            <p:nvPr/>
          </p:nvGrpSpPr>
          <p:grpSpPr>
            <a:xfrm>
              <a:off x="4790609" y="3178517"/>
              <a:ext cx="289682" cy="293110"/>
              <a:chOff x="2627313" y="1546225"/>
              <a:chExt cx="536575" cy="542925"/>
            </a:xfrm>
            <a:grpFill/>
          </p:grpSpPr>
          <p:sp>
            <p:nvSpPr>
              <p:cNvPr id="9" name="Freeform 30"/>
              <p:cNvSpPr>
                <a:spLocks noEditPoints="1"/>
              </p:cNvSpPr>
              <p:nvPr/>
            </p:nvSpPr>
            <p:spPr bwMode="auto">
              <a:xfrm>
                <a:off x="2627313" y="1616075"/>
                <a:ext cx="536575" cy="473075"/>
              </a:xfrm>
              <a:custGeom>
                <a:avLst/>
                <a:gdLst>
                  <a:gd name="T0" fmla="*/ 310 w 338"/>
                  <a:gd name="T1" fmla="*/ 134 h 298"/>
                  <a:gd name="T2" fmla="*/ 296 w 338"/>
                  <a:gd name="T3" fmla="*/ 94 h 298"/>
                  <a:gd name="T4" fmla="*/ 270 w 338"/>
                  <a:gd name="T5" fmla="*/ 62 h 298"/>
                  <a:gd name="T6" fmla="*/ 248 w 338"/>
                  <a:gd name="T7" fmla="*/ 46 h 298"/>
                  <a:gd name="T8" fmla="*/ 208 w 338"/>
                  <a:gd name="T9" fmla="*/ 72 h 298"/>
                  <a:gd name="T10" fmla="*/ 182 w 338"/>
                  <a:gd name="T11" fmla="*/ 72 h 298"/>
                  <a:gd name="T12" fmla="*/ 152 w 338"/>
                  <a:gd name="T13" fmla="*/ 60 h 298"/>
                  <a:gd name="T14" fmla="*/ 132 w 338"/>
                  <a:gd name="T15" fmla="*/ 36 h 298"/>
                  <a:gd name="T16" fmla="*/ 94 w 338"/>
                  <a:gd name="T17" fmla="*/ 2 h 298"/>
                  <a:gd name="T18" fmla="*/ 86 w 338"/>
                  <a:gd name="T19" fmla="*/ 2 h 298"/>
                  <a:gd name="T20" fmla="*/ 80 w 338"/>
                  <a:gd name="T21" fmla="*/ 56 h 298"/>
                  <a:gd name="T22" fmla="*/ 48 w 338"/>
                  <a:gd name="T23" fmla="*/ 92 h 298"/>
                  <a:gd name="T24" fmla="*/ 18 w 338"/>
                  <a:gd name="T25" fmla="*/ 108 h 298"/>
                  <a:gd name="T26" fmla="*/ 2 w 338"/>
                  <a:gd name="T27" fmla="*/ 118 h 298"/>
                  <a:gd name="T28" fmla="*/ 0 w 338"/>
                  <a:gd name="T29" fmla="*/ 174 h 298"/>
                  <a:gd name="T30" fmla="*/ 10 w 338"/>
                  <a:gd name="T31" fmla="*/ 188 h 298"/>
                  <a:gd name="T32" fmla="*/ 36 w 338"/>
                  <a:gd name="T33" fmla="*/ 190 h 298"/>
                  <a:gd name="T34" fmla="*/ 74 w 338"/>
                  <a:gd name="T35" fmla="*/ 246 h 298"/>
                  <a:gd name="T36" fmla="*/ 92 w 338"/>
                  <a:gd name="T37" fmla="*/ 290 h 298"/>
                  <a:gd name="T38" fmla="*/ 136 w 338"/>
                  <a:gd name="T39" fmla="*/ 298 h 298"/>
                  <a:gd name="T40" fmla="*/ 144 w 338"/>
                  <a:gd name="T41" fmla="*/ 290 h 298"/>
                  <a:gd name="T42" fmla="*/ 156 w 338"/>
                  <a:gd name="T43" fmla="*/ 280 h 298"/>
                  <a:gd name="T44" fmla="*/ 184 w 338"/>
                  <a:gd name="T45" fmla="*/ 280 h 298"/>
                  <a:gd name="T46" fmla="*/ 198 w 338"/>
                  <a:gd name="T47" fmla="*/ 290 h 298"/>
                  <a:gd name="T48" fmla="*/ 242 w 338"/>
                  <a:gd name="T49" fmla="*/ 298 h 298"/>
                  <a:gd name="T50" fmla="*/ 248 w 338"/>
                  <a:gd name="T51" fmla="*/ 290 h 298"/>
                  <a:gd name="T52" fmla="*/ 262 w 338"/>
                  <a:gd name="T53" fmla="*/ 250 h 298"/>
                  <a:gd name="T54" fmla="*/ 290 w 338"/>
                  <a:gd name="T55" fmla="*/ 220 h 298"/>
                  <a:gd name="T56" fmla="*/ 308 w 338"/>
                  <a:gd name="T57" fmla="*/ 180 h 298"/>
                  <a:gd name="T58" fmla="*/ 322 w 338"/>
                  <a:gd name="T59" fmla="*/ 166 h 298"/>
                  <a:gd name="T60" fmla="*/ 336 w 338"/>
                  <a:gd name="T61" fmla="*/ 156 h 298"/>
                  <a:gd name="T62" fmla="*/ 336 w 338"/>
                  <a:gd name="T63" fmla="*/ 144 h 298"/>
                  <a:gd name="T64" fmla="*/ 322 w 338"/>
                  <a:gd name="T65" fmla="*/ 134 h 298"/>
                  <a:gd name="T66" fmla="*/ 96 w 338"/>
                  <a:gd name="T67" fmla="*/ 120 h 298"/>
                  <a:gd name="T68" fmla="*/ 78 w 338"/>
                  <a:gd name="T69" fmla="*/ 110 h 298"/>
                  <a:gd name="T70" fmla="*/ 80 w 338"/>
                  <a:gd name="T71" fmla="*/ 108 h 298"/>
                  <a:gd name="T72" fmla="*/ 92 w 338"/>
                  <a:gd name="T73" fmla="*/ 108 h 298"/>
                  <a:gd name="T74" fmla="*/ 102 w 338"/>
                  <a:gd name="T75" fmla="*/ 94 h 298"/>
                  <a:gd name="T76" fmla="*/ 98 w 338"/>
                  <a:gd name="T77" fmla="*/ 84 h 298"/>
                  <a:gd name="T78" fmla="*/ 88 w 338"/>
                  <a:gd name="T79" fmla="*/ 80 h 298"/>
                  <a:gd name="T80" fmla="*/ 90 w 338"/>
                  <a:gd name="T81" fmla="*/ 78 h 298"/>
                  <a:gd name="T82" fmla="*/ 104 w 338"/>
                  <a:gd name="T83" fmla="*/ 78 h 298"/>
                  <a:gd name="T84" fmla="*/ 116 w 338"/>
                  <a:gd name="T85" fmla="*/ 98 h 298"/>
                  <a:gd name="T86" fmla="*/ 110 w 338"/>
                  <a:gd name="T87" fmla="*/ 114 h 298"/>
                  <a:gd name="T88" fmla="*/ 96 w 338"/>
                  <a:gd name="T89" fmla="*/ 12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8" h="298">
                    <a:moveTo>
                      <a:pt x="322" y="134"/>
                    </a:moveTo>
                    <a:lnTo>
                      <a:pt x="310" y="134"/>
                    </a:lnTo>
                    <a:lnTo>
                      <a:pt x="310" y="134"/>
                    </a:lnTo>
                    <a:lnTo>
                      <a:pt x="306" y="120"/>
                    </a:lnTo>
                    <a:lnTo>
                      <a:pt x="302" y="108"/>
                    </a:lnTo>
                    <a:lnTo>
                      <a:pt x="296" y="94"/>
                    </a:lnTo>
                    <a:lnTo>
                      <a:pt x="288" y="84"/>
                    </a:lnTo>
                    <a:lnTo>
                      <a:pt x="280" y="72"/>
                    </a:lnTo>
                    <a:lnTo>
                      <a:pt x="270" y="62"/>
                    </a:lnTo>
                    <a:lnTo>
                      <a:pt x="260" y="54"/>
                    </a:lnTo>
                    <a:lnTo>
                      <a:pt x="248" y="46"/>
                    </a:lnTo>
                    <a:lnTo>
                      <a:pt x="248" y="46"/>
                    </a:lnTo>
                    <a:lnTo>
                      <a:pt x="236" y="58"/>
                    </a:lnTo>
                    <a:lnTo>
                      <a:pt x="224" y="66"/>
                    </a:lnTo>
                    <a:lnTo>
                      <a:pt x="208" y="72"/>
                    </a:lnTo>
                    <a:lnTo>
                      <a:pt x="192" y="74"/>
                    </a:lnTo>
                    <a:lnTo>
                      <a:pt x="192" y="74"/>
                    </a:lnTo>
                    <a:lnTo>
                      <a:pt x="182" y="72"/>
                    </a:lnTo>
                    <a:lnTo>
                      <a:pt x="172" y="70"/>
                    </a:lnTo>
                    <a:lnTo>
                      <a:pt x="162" y="66"/>
                    </a:lnTo>
                    <a:lnTo>
                      <a:pt x="152" y="60"/>
                    </a:lnTo>
                    <a:lnTo>
                      <a:pt x="144" y="54"/>
                    </a:lnTo>
                    <a:lnTo>
                      <a:pt x="138" y="46"/>
                    </a:lnTo>
                    <a:lnTo>
                      <a:pt x="132" y="36"/>
                    </a:lnTo>
                    <a:lnTo>
                      <a:pt x="128" y="28"/>
                    </a:lnTo>
                    <a:lnTo>
                      <a:pt x="94" y="2"/>
                    </a:lnTo>
                    <a:lnTo>
                      <a:pt x="94" y="2"/>
                    </a:lnTo>
                    <a:lnTo>
                      <a:pt x="90" y="0"/>
                    </a:lnTo>
                    <a:lnTo>
                      <a:pt x="88" y="0"/>
                    </a:lnTo>
                    <a:lnTo>
                      <a:pt x="86" y="2"/>
                    </a:lnTo>
                    <a:lnTo>
                      <a:pt x="86" y="6"/>
                    </a:lnTo>
                    <a:lnTo>
                      <a:pt x="80" y="56"/>
                    </a:lnTo>
                    <a:lnTo>
                      <a:pt x="80" y="56"/>
                    </a:lnTo>
                    <a:lnTo>
                      <a:pt x="68" y="66"/>
                    </a:lnTo>
                    <a:lnTo>
                      <a:pt x="56" y="80"/>
                    </a:lnTo>
                    <a:lnTo>
                      <a:pt x="48" y="92"/>
                    </a:lnTo>
                    <a:lnTo>
                      <a:pt x="40" y="108"/>
                    </a:lnTo>
                    <a:lnTo>
                      <a:pt x="18" y="108"/>
                    </a:lnTo>
                    <a:lnTo>
                      <a:pt x="18" y="108"/>
                    </a:lnTo>
                    <a:lnTo>
                      <a:pt x="10" y="108"/>
                    </a:lnTo>
                    <a:lnTo>
                      <a:pt x="6" y="112"/>
                    </a:lnTo>
                    <a:lnTo>
                      <a:pt x="2" y="118"/>
                    </a:lnTo>
                    <a:lnTo>
                      <a:pt x="0" y="124"/>
                    </a:lnTo>
                    <a:lnTo>
                      <a:pt x="0" y="174"/>
                    </a:lnTo>
                    <a:lnTo>
                      <a:pt x="0" y="174"/>
                    </a:lnTo>
                    <a:lnTo>
                      <a:pt x="2" y="180"/>
                    </a:lnTo>
                    <a:lnTo>
                      <a:pt x="6" y="184"/>
                    </a:lnTo>
                    <a:lnTo>
                      <a:pt x="10" y="188"/>
                    </a:lnTo>
                    <a:lnTo>
                      <a:pt x="18" y="190"/>
                    </a:lnTo>
                    <a:lnTo>
                      <a:pt x="36" y="190"/>
                    </a:lnTo>
                    <a:lnTo>
                      <a:pt x="36" y="190"/>
                    </a:lnTo>
                    <a:lnTo>
                      <a:pt x="46" y="210"/>
                    </a:lnTo>
                    <a:lnTo>
                      <a:pt x="58" y="228"/>
                    </a:lnTo>
                    <a:lnTo>
                      <a:pt x="74" y="246"/>
                    </a:lnTo>
                    <a:lnTo>
                      <a:pt x="92" y="258"/>
                    </a:lnTo>
                    <a:lnTo>
                      <a:pt x="92" y="290"/>
                    </a:lnTo>
                    <a:lnTo>
                      <a:pt x="92" y="290"/>
                    </a:lnTo>
                    <a:lnTo>
                      <a:pt x="96" y="296"/>
                    </a:lnTo>
                    <a:lnTo>
                      <a:pt x="100" y="298"/>
                    </a:lnTo>
                    <a:lnTo>
                      <a:pt x="136" y="298"/>
                    </a:lnTo>
                    <a:lnTo>
                      <a:pt x="136" y="298"/>
                    </a:lnTo>
                    <a:lnTo>
                      <a:pt x="142" y="296"/>
                    </a:lnTo>
                    <a:lnTo>
                      <a:pt x="144" y="290"/>
                    </a:lnTo>
                    <a:lnTo>
                      <a:pt x="144" y="278"/>
                    </a:lnTo>
                    <a:lnTo>
                      <a:pt x="144" y="278"/>
                    </a:lnTo>
                    <a:lnTo>
                      <a:pt x="156" y="280"/>
                    </a:lnTo>
                    <a:lnTo>
                      <a:pt x="170" y="280"/>
                    </a:lnTo>
                    <a:lnTo>
                      <a:pt x="170" y="280"/>
                    </a:lnTo>
                    <a:lnTo>
                      <a:pt x="184" y="280"/>
                    </a:lnTo>
                    <a:lnTo>
                      <a:pt x="198" y="278"/>
                    </a:lnTo>
                    <a:lnTo>
                      <a:pt x="198" y="290"/>
                    </a:lnTo>
                    <a:lnTo>
                      <a:pt x="198" y="290"/>
                    </a:lnTo>
                    <a:lnTo>
                      <a:pt x="200" y="296"/>
                    </a:lnTo>
                    <a:lnTo>
                      <a:pt x="206" y="298"/>
                    </a:lnTo>
                    <a:lnTo>
                      <a:pt x="242" y="298"/>
                    </a:lnTo>
                    <a:lnTo>
                      <a:pt x="242" y="298"/>
                    </a:lnTo>
                    <a:lnTo>
                      <a:pt x="246" y="296"/>
                    </a:lnTo>
                    <a:lnTo>
                      <a:pt x="248" y="290"/>
                    </a:lnTo>
                    <a:lnTo>
                      <a:pt x="248" y="258"/>
                    </a:lnTo>
                    <a:lnTo>
                      <a:pt x="248" y="258"/>
                    </a:lnTo>
                    <a:lnTo>
                      <a:pt x="262" y="250"/>
                    </a:lnTo>
                    <a:lnTo>
                      <a:pt x="272" y="242"/>
                    </a:lnTo>
                    <a:lnTo>
                      <a:pt x="282" y="230"/>
                    </a:lnTo>
                    <a:lnTo>
                      <a:pt x="290" y="220"/>
                    </a:lnTo>
                    <a:lnTo>
                      <a:pt x="298" y="208"/>
                    </a:lnTo>
                    <a:lnTo>
                      <a:pt x="304" y="194"/>
                    </a:lnTo>
                    <a:lnTo>
                      <a:pt x="308" y="180"/>
                    </a:lnTo>
                    <a:lnTo>
                      <a:pt x="310" y="166"/>
                    </a:lnTo>
                    <a:lnTo>
                      <a:pt x="322" y="166"/>
                    </a:lnTo>
                    <a:lnTo>
                      <a:pt x="322" y="166"/>
                    </a:lnTo>
                    <a:lnTo>
                      <a:pt x="328" y="166"/>
                    </a:lnTo>
                    <a:lnTo>
                      <a:pt x="332" y="162"/>
                    </a:lnTo>
                    <a:lnTo>
                      <a:pt x="336" y="156"/>
                    </a:lnTo>
                    <a:lnTo>
                      <a:pt x="338" y="150"/>
                    </a:lnTo>
                    <a:lnTo>
                      <a:pt x="338" y="150"/>
                    </a:lnTo>
                    <a:lnTo>
                      <a:pt x="336" y="144"/>
                    </a:lnTo>
                    <a:lnTo>
                      <a:pt x="332" y="138"/>
                    </a:lnTo>
                    <a:lnTo>
                      <a:pt x="328" y="136"/>
                    </a:lnTo>
                    <a:lnTo>
                      <a:pt x="322" y="134"/>
                    </a:lnTo>
                    <a:lnTo>
                      <a:pt x="322" y="134"/>
                    </a:lnTo>
                    <a:close/>
                    <a:moveTo>
                      <a:pt x="96" y="120"/>
                    </a:moveTo>
                    <a:lnTo>
                      <a:pt x="96" y="120"/>
                    </a:lnTo>
                    <a:lnTo>
                      <a:pt x="88" y="118"/>
                    </a:lnTo>
                    <a:lnTo>
                      <a:pt x="82" y="114"/>
                    </a:lnTo>
                    <a:lnTo>
                      <a:pt x="78" y="110"/>
                    </a:lnTo>
                    <a:lnTo>
                      <a:pt x="76" y="104"/>
                    </a:lnTo>
                    <a:lnTo>
                      <a:pt x="76" y="104"/>
                    </a:lnTo>
                    <a:lnTo>
                      <a:pt x="80" y="108"/>
                    </a:lnTo>
                    <a:lnTo>
                      <a:pt x="88" y="110"/>
                    </a:lnTo>
                    <a:lnTo>
                      <a:pt x="88" y="110"/>
                    </a:lnTo>
                    <a:lnTo>
                      <a:pt x="92" y="108"/>
                    </a:lnTo>
                    <a:lnTo>
                      <a:pt x="98" y="106"/>
                    </a:lnTo>
                    <a:lnTo>
                      <a:pt x="100" y="100"/>
                    </a:lnTo>
                    <a:lnTo>
                      <a:pt x="102" y="94"/>
                    </a:lnTo>
                    <a:lnTo>
                      <a:pt x="102" y="94"/>
                    </a:lnTo>
                    <a:lnTo>
                      <a:pt x="100" y="88"/>
                    </a:lnTo>
                    <a:lnTo>
                      <a:pt x="98" y="84"/>
                    </a:lnTo>
                    <a:lnTo>
                      <a:pt x="92" y="82"/>
                    </a:lnTo>
                    <a:lnTo>
                      <a:pt x="88" y="80"/>
                    </a:lnTo>
                    <a:lnTo>
                      <a:pt x="88" y="80"/>
                    </a:lnTo>
                    <a:lnTo>
                      <a:pt x="86" y="80"/>
                    </a:lnTo>
                    <a:lnTo>
                      <a:pt x="86" y="80"/>
                    </a:lnTo>
                    <a:lnTo>
                      <a:pt x="90" y="78"/>
                    </a:lnTo>
                    <a:lnTo>
                      <a:pt x="96" y="78"/>
                    </a:lnTo>
                    <a:lnTo>
                      <a:pt x="96" y="78"/>
                    </a:lnTo>
                    <a:lnTo>
                      <a:pt x="104" y="78"/>
                    </a:lnTo>
                    <a:lnTo>
                      <a:pt x="110" y="84"/>
                    </a:lnTo>
                    <a:lnTo>
                      <a:pt x="116" y="90"/>
                    </a:lnTo>
                    <a:lnTo>
                      <a:pt x="116" y="98"/>
                    </a:lnTo>
                    <a:lnTo>
                      <a:pt x="116" y="98"/>
                    </a:lnTo>
                    <a:lnTo>
                      <a:pt x="116" y="106"/>
                    </a:lnTo>
                    <a:lnTo>
                      <a:pt x="110" y="114"/>
                    </a:lnTo>
                    <a:lnTo>
                      <a:pt x="104" y="118"/>
                    </a:lnTo>
                    <a:lnTo>
                      <a:pt x="96" y="120"/>
                    </a:lnTo>
                    <a:lnTo>
                      <a:pt x="96"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cs typeface="+mn-ea"/>
                  <a:sym typeface="+mn-lt"/>
                </a:endParaRPr>
              </a:p>
            </p:txBody>
          </p:sp>
          <p:sp>
            <p:nvSpPr>
              <p:cNvPr id="10" name="Freeform 31"/>
              <p:cNvSpPr>
                <a:spLocks noEditPoints="1"/>
              </p:cNvSpPr>
              <p:nvPr/>
            </p:nvSpPr>
            <p:spPr bwMode="auto">
              <a:xfrm>
                <a:off x="2855913" y="1546225"/>
                <a:ext cx="155575" cy="155575"/>
              </a:xfrm>
              <a:custGeom>
                <a:avLst/>
                <a:gdLst>
                  <a:gd name="T0" fmla="*/ 48 w 98"/>
                  <a:gd name="T1" fmla="*/ 0 h 98"/>
                  <a:gd name="T2" fmla="*/ 30 w 98"/>
                  <a:gd name="T3" fmla="*/ 4 h 98"/>
                  <a:gd name="T4" fmla="*/ 14 w 98"/>
                  <a:gd name="T5" fmla="*/ 16 h 98"/>
                  <a:gd name="T6" fmla="*/ 4 w 98"/>
                  <a:gd name="T7" fmla="*/ 30 h 98"/>
                  <a:gd name="T8" fmla="*/ 0 w 98"/>
                  <a:gd name="T9" fmla="*/ 50 h 98"/>
                  <a:gd name="T10" fmla="*/ 0 w 98"/>
                  <a:gd name="T11" fmla="*/ 60 h 98"/>
                  <a:gd name="T12" fmla="*/ 8 w 98"/>
                  <a:gd name="T13" fmla="*/ 78 h 98"/>
                  <a:gd name="T14" fmla="*/ 22 w 98"/>
                  <a:gd name="T15" fmla="*/ 90 h 98"/>
                  <a:gd name="T16" fmla="*/ 38 w 98"/>
                  <a:gd name="T17" fmla="*/ 98 h 98"/>
                  <a:gd name="T18" fmla="*/ 48 w 98"/>
                  <a:gd name="T19" fmla="*/ 98 h 98"/>
                  <a:gd name="T20" fmla="*/ 68 w 98"/>
                  <a:gd name="T21" fmla="*/ 94 h 98"/>
                  <a:gd name="T22" fmla="*/ 84 w 98"/>
                  <a:gd name="T23" fmla="*/ 84 h 98"/>
                  <a:gd name="T24" fmla="*/ 94 w 98"/>
                  <a:gd name="T25" fmla="*/ 68 h 98"/>
                  <a:gd name="T26" fmla="*/ 98 w 98"/>
                  <a:gd name="T27" fmla="*/ 50 h 98"/>
                  <a:gd name="T28" fmla="*/ 96 w 98"/>
                  <a:gd name="T29" fmla="*/ 40 h 98"/>
                  <a:gd name="T30" fmla="*/ 90 w 98"/>
                  <a:gd name="T31" fmla="*/ 22 h 98"/>
                  <a:gd name="T32" fmla="*/ 76 w 98"/>
                  <a:gd name="T33" fmla="*/ 10 h 98"/>
                  <a:gd name="T34" fmla="*/ 58 w 98"/>
                  <a:gd name="T35" fmla="*/ 2 h 98"/>
                  <a:gd name="T36" fmla="*/ 48 w 98"/>
                  <a:gd name="T37" fmla="*/ 0 h 98"/>
                  <a:gd name="T38" fmla="*/ 52 w 98"/>
                  <a:gd name="T39" fmla="*/ 82 h 98"/>
                  <a:gd name="T40" fmla="*/ 42 w 98"/>
                  <a:gd name="T41" fmla="*/ 74 h 98"/>
                  <a:gd name="T42" fmla="*/ 34 w 98"/>
                  <a:gd name="T43" fmla="*/ 74 h 98"/>
                  <a:gd name="T44" fmla="*/ 30 w 98"/>
                  <a:gd name="T45" fmla="*/ 60 h 98"/>
                  <a:gd name="T46" fmla="*/ 36 w 98"/>
                  <a:gd name="T47" fmla="*/ 62 h 98"/>
                  <a:gd name="T48" fmla="*/ 46 w 98"/>
                  <a:gd name="T49" fmla="*/ 64 h 98"/>
                  <a:gd name="T50" fmla="*/ 52 w 98"/>
                  <a:gd name="T51" fmla="*/ 60 h 98"/>
                  <a:gd name="T52" fmla="*/ 50 w 98"/>
                  <a:gd name="T53" fmla="*/ 56 h 98"/>
                  <a:gd name="T54" fmla="*/ 44 w 98"/>
                  <a:gd name="T55" fmla="*/ 54 h 98"/>
                  <a:gd name="T56" fmla="*/ 32 w 98"/>
                  <a:gd name="T57" fmla="*/ 48 h 98"/>
                  <a:gd name="T58" fmla="*/ 28 w 98"/>
                  <a:gd name="T59" fmla="*/ 38 h 98"/>
                  <a:gd name="T60" fmla="*/ 28 w 98"/>
                  <a:gd name="T61" fmla="*/ 34 h 98"/>
                  <a:gd name="T62" fmla="*/ 36 w 98"/>
                  <a:gd name="T63" fmla="*/ 26 h 98"/>
                  <a:gd name="T64" fmla="*/ 42 w 98"/>
                  <a:gd name="T65" fmla="*/ 16 h 98"/>
                  <a:gd name="T66" fmla="*/ 52 w 98"/>
                  <a:gd name="T67" fmla="*/ 22 h 98"/>
                  <a:gd name="T68" fmla="*/ 60 w 98"/>
                  <a:gd name="T69" fmla="*/ 24 h 98"/>
                  <a:gd name="T70" fmla="*/ 64 w 98"/>
                  <a:gd name="T71" fmla="*/ 36 h 98"/>
                  <a:gd name="T72" fmla="*/ 58 w 98"/>
                  <a:gd name="T73" fmla="*/ 34 h 98"/>
                  <a:gd name="T74" fmla="*/ 50 w 98"/>
                  <a:gd name="T75" fmla="*/ 34 h 98"/>
                  <a:gd name="T76" fmla="*/ 44 w 98"/>
                  <a:gd name="T77" fmla="*/ 38 h 98"/>
                  <a:gd name="T78" fmla="*/ 46 w 98"/>
                  <a:gd name="T79" fmla="*/ 40 h 98"/>
                  <a:gd name="T80" fmla="*/ 54 w 98"/>
                  <a:gd name="T81" fmla="*/ 44 h 98"/>
                  <a:gd name="T82" fmla="*/ 66 w 98"/>
                  <a:gd name="T83" fmla="*/ 50 h 98"/>
                  <a:gd name="T84" fmla="*/ 70 w 98"/>
                  <a:gd name="T85" fmla="*/ 58 h 98"/>
                  <a:gd name="T86" fmla="*/ 68 w 98"/>
                  <a:gd name="T87" fmla="*/ 64 h 98"/>
                  <a:gd name="T88" fmla="*/ 60 w 98"/>
                  <a:gd name="T89" fmla="*/ 72 h 98"/>
                  <a:gd name="T90" fmla="*/ 52 w 98"/>
                  <a:gd name="T91" fmla="*/ 7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8" h="98">
                    <a:moveTo>
                      <a:pt x="48" y="0"/>
                    </a:moveTo>
                    <a:lnTo>
                      <a:pt x="48" y="0"/>
                    </a:lnTo>
                    <a:lnTo>
                      <a:pt x="38" y="2"/>
                    </a:lnTo>
                    <a:lnTo>
                      <a:pt x="30" y="4"/>
                    </a:lnTo>
                    <a:lnTo>
                      <a:pt x="22" y="10"/>
                    </a:lnTo>
                    <a:lnTo>
                      <a:pt x="14" y="16"/>
                    </a:lnTo>
                    <a:lnTo>
                      <a:pt x="8" y="22"/>
                    </a:lnTo>
                    <a:lnTo>
                      <a:pt x="4" y="30"/>
                    </a:lnTo>
                    <a:lnTo>
                      <a:pt x="0" y="40"/>
                    </a:lnTo>
                    <a:lnTo>
                      <a:pt x="0" y="50"/>
                    </a:lnTo>
                    <a:lnTo>
                      <a:pt x="0" y="50"/>
                    </a:lnTo>
                    <a:lnTo>
                      <a:pt x="0" y="60"/>
                    </a:lnTo>
                    <a:lnTo>
                      <a:pt x="4" y="68"/>
                    </a:lnTo>
                    <a:lnTo>
                      <a:pt x="8" y="78"/>
                    </a:lnTo>
                    <a:lnTo>
                      <a:pt x="14" y="84"/>
                    </a:lnTo>
                    <a:lnTo>
                      <a:pt x="22" y="90"/>
                    </a:lnTo>
                    <a:lnTo>
                      <a:pt x="30" y="94"/>
                    </a:lnTo>
                    <a:lnTo>
                      <a:pt x="38" y="98"/>
                    </a:lnTo>
                    <a:lnTo>
                      <a:pt x="48" y="98"/>
                    </a:lnTo>
                    <a:lnTo>
                      <a:pt x="48" y="98"/>
                    </a:lnTo>
                    <a:lnTo>
                      <a:pt x="58" y="98"/>
                    </a:lnTo>
                    <a:lnTo>
                      <a:pt x="68" y="94"/>
                    </a:lnTo>
                    <a:lnTo>
                      <a:pt x="76" y="90"/>
                    </a:lnTo>
                    <a:lnTo>
                      <a:pt x="84" y="84"/>
                    </a:lnTo>
                    <a:lnTo>
                      <a:pt x="90" y="78"/>
                    </a:lnTo>
                    <a:lnTo>
                      <a:pt x="94" y="68"/>
                    </a:lnTo>
                    <a:lnTo>
                      <a:pt x="96" y="60"/>
                    </a:lnTo>
                    <a:lnTo>
                      <a:pt x="98" y="50"/>
                    </a:lnTo>
                    <a:lnTo>
                      <a:pt x="98" y="50"/>
                    </a:lnTo>
                    <a:lnTo>
                      <a:pt x="96" y="40"/>
                    </a:lnTo>
                    <a:lnTo>
                      <a:pt x="94" y="30"/>
                    </a:lnTo>
                    <a:lnTo>
                      <a:pt x="90" y="22"/>
                    </a:lnTo>
                    <a:lnTo>
                      <a:pt x="84" y="16"/>
                    </a:lnTo>
                    <a:lnTo>
                      <a:pt x="76" y="10"/>
                    </a:lnTo>
                    <a:lnTo>
                      <a:pt x="68" y="4"/>
                    </a:lnTo>
                    <a:lnTo>
                      <a:pt x="58" y="2"/>
                    </a:lnTo>
                    <a:lnTo>
                      <a:pt x="48" y="0"/>
                    </a:lnTo>
                    <a:lnTo>
                      <a:pt x="48" y="0"/>
                    </a:lnTo>
                    <a:close/>
                    <a:moveTo>
                      <a:pt x="52" y="74"/>
                    </a:moveTo>
                    <a:lnTo>
                      <a:pt x="52" y="82"/>
                    </a:lnTo>
                    <a:lnTo>
                      <a:pt x="42" y="82"/>
                    </a:lnTo>
                    <a:lnTo>
                      <a:pt x="42" y="74"/>
                    </a:lnTo>
                    <a:lnTo>
                      <a:pt x="42" y="74"/>
                    </a:lnTo>
                    <a:lnTo>
                      <a:pt x="34" y="74"/>
                    </a:lnTo>
                    <a:lnTo>
                      <a:pt x="26" y="72"/>
                    </a:lnTo>
                    <a:lnTo>
                      <a:pt x="30" y="60"/>
                    </a:lnTo>
                    <a:lnTo>
                      <a:pt x="30" y="60"/>
                    </a:lnTo>
                    <a:lnTo>
                      <a:pt x="36" y="62"/>
                    </a:lnTo>
                    <a:lnTo>
                      <a:pt x="46" y="64"/>
                    </a:lnTo>
                    <a:lnTo>
                      <a:pt x="46" y="64"/>
                    </a:lnTo>
                    <a:lnTo>
                      <a:pt x="50" y="62"/>
                    </a:lnTo>
                    <a:lnTo>
                      <a:pt x="52" y="60"/>
                    </a:lnTo>
                    <a:lnTo>
                      <a:pt x="52" y="60"/>
                    </a:lnTo>
                    <a:lnTo>
                      <a:pt x="50" y="56"/>
                    </a:lnTo>
                    <a:lnTo>
                      <a:pt x="44" y="54"/>
                    </a:lnTo>
                    <a:lnTo>
                      <a:pt x="44" y="54"/>
                    </a:lnTo>
                    <a:lnTo>
                      <a:pt x="38" y="52"/>
                    </a:lnTo>
                    <a:lnTo>
                      <a:pt x="32" y="48"/>
                    </a:lnTo>
                    <a:lnTo>
                      <a:pt x="28" y="44"/>
                    </a:lnTo>
                    <a:lnTo>
                      <a:pt x="28" y="38"/>
                    </a:lnTo>
                    <a:lnTo>
                      <a:pt x="28" y="38"/>
                    </a:lnTo>
                    <a:lnTo>
                      <a:pt x="28" y="34"/>
                    </a:lnTo>
                    <a:lnTo>
                      <a:pt x="32" y="28"/>
                    </a:lnTo>
                    <a:lnTo>
                      <a:pt x="36" y="26"/>
                    </a:lnTo>
                    <a:lnTo>
                      <a:pt x="42" y="24"/>
                    </a:lnTo>
                    <a:lnTo>
                      <a:pt x="42" y="16"/>
                    </a:lnTo>
                    <a:lnTo>
                      <a:pt x="52" y="16"/>
                    </a:lnTo>
                    <a:lnTo>
                      <a:pt x="52" y="22"/>
                    </a:lnTo>
                    <a:lnTo>
                      <a:pt x="52" y="22"/>
                    </a:lnTo>
                    <a:lnTo>
                      <a:pt x="60" y="24"/>
                    </a:lnTo>
                    <a:lnTo>
                      <a:pt x="66" y="26"/>
                    </a:lnTo>
                    <a:lnTo>
                      <a:pt x="64" y="36"/>
                    </a:lnTo>
                    <a:lnTo>
                      <a:pt x="64" y="36"/>
                    </a:lnTo>
                    <a:lnTo>
                      <a:pt x="58" y="34"/>
                    </a:lnTo>
                    <a:lnTo>
                      <a:pt x="50" y="34"/>
                    </a:lnTo>
                    <a:lnTo>
                      <a:pt x="50" y="34"/>
                    </a:lnTo>
                    <a:lnTo>
                      <a:pt x="44" y="34"/>
                    </a:lnTo>
                    <a:lnTo>
                      <a:pt x="44" y="38"/>
                    </a:lnTo>
                    <a:lnTo>
                      <a:pt x="44" y="38"/>
                    </a:lnTo>
                    <a:lnTo>
                      <a:pt x="46" y="40"/>
                    </a:lnTo>
                    <a:lnTo>
                      <a:pt x="54" y="44"/>
                    </a:lnTo>
                    <a:lnTo>
                      <a:pt x="54" y="44"/>
                    </a:lnTo>
                    <a:lnTo>
                      <a:pt x="60" y="46"/>
                    </a:lnTo>
                    <a:lnTo>
                      <a:pt x="66" y="50"/>
                    </a:lnTo>
                    <a:lnTo>
                      <a:pt x="68" y="54"/>
                    </a:lnTo>
                    <a:lnTo>
                      <a:pt x="70" y="58"/>
                    </a:lnTo>
                    <a:lnTo>
                      <a:pt x="70" y="58"/>
                    </a:lnTo>
                    <a:lnTo>
                      <a:pt x="68" y="64"/>
                    </a:lnTo>
                    <a:lnTo>
                      <a:pt x="64" y="68"/>
                    </a:lnTo>
                    <a:lnTo>
                      <a:pt x="60" y="72"/>
                    </a:lnTo>
                    <a:lnTo>
                      <a:pt x="52" y="74"/>
                    </a:lnTo>
                    <a:lnTo>
                      <a:pt x="52"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cs typeface="+mn-ea"/>
                  <a:sym typeface="+mn-lt"/>
                </a:endParaRPr>
              </a:p>
            </p:txBody>
          </p:sp>
        </p:grpSp>
      </p:grpSp>
      <p:grpSp>
        <p:nvGrpSpPr>
          <p:cNvPr id="11" name="PA_组合 10"/>
          <p:cNvGrpSpPr/>
          <p:nvPr>
            <p:custDataLst>
              <p:tags r:id="rId4"/>
            </p:custDataLst>
          </p:nvPr>
        </p:nvGrpSpPr>
        <p:grpSpPr>
          <a:xfrm>
            <a:off x="397549" y="4051444"/>
            <a:ext cx="1253831" cy="1253824"/>
            <a:chOff x="4641550" y="2233932"/>
            <a:chExt cx="587801" cy="587801"/>
          </a:xfrm>
          <a:solidFill>
            <a:schemeClr val="bg1"/>
          </a:solidFill>
        </p:grpSpPr>
        <p:sp>
          <p:nvSpPr>
            <p:cNvPr id="12" name="同心圆 64"/>
            <p:cNvSpPr/>
            <p:nvPr/>
          </p:nvSpPr>
          <p:spPr>
            <a:xfrm>
              <a:off x="4641550" y="2233932"/>
              <a:ext cx="587801" cy="587801"/>
            </a:xfrm>
            <a:prstGeom prst="donut">
              <a:avLst>
                <a:gd name="adj" fmla="val 4879"/>
              </a:avLst>
            </a:prstGeom>
            <a:grpFill/>
            <a:ln w="25400" cap="flat" cmpd="sng" algn="ctr">
              <a:noFill/>
              <a:prstDash val="solid"/>
            </a:ln>
            <a:effectLst>
              <a:outerShdw blurRad="63500" algn="ctr" rotWithShape="0">
                <a:prstClr val="black">
                  <a:alpha val="40000"/>
                </a:prstClr>
              </a:outerShdw>
            </a:effectLst>
          </p:spPr>
          <p:txBody>
            <a:bodyPr rot="0" spcFirstLastPara="0" vertOverflow="overflow" horzOverflow="overflow" vert="horz" wrap="square" lIns="96429" tIns="48214" rIns="96429" bIns="48214" numCol="1" spcCol="0" rtlCol="0" fromWordArt="0" anchor="ctr" anchorCtr="0" forceAA="0" compatLnSpc="1">
              <a:prstTxWarp prst="textNoShape">
                <a:avLst/>
              </a:prstTxWarp>
              <a:noAutofit/>
            </a:bodyPr>
            <a:lstStyle/>
            <a:p>
              <a:pPr marL="0" marR="0" lvl="0" indent="0" algn="ctr" defTabSz="964326" rtl="0" eaLnBrk="1" fontAlgn="auto" latinLnBrk="0" hangingPunct="1">
                <a:lnSpc>
                  <a:spcPct val="130000"/>
                </a:lnSpc>
                <a:spcBef>
                  <a:spcPts val="0"/>
                </a:spcBef>
                <a:spcAft>
                  <a:spcPts val="0"/>
                </a:spcAft>
                <a:buClrTx/>
                <a:buSzTx/>
                <a:buFontTx/>
                <a:buNone/>
                <a:tabLst/>
                <a:defRPr/>
              </a:pPr>
              <a:endParaRPr kumimoji="0" lang="zh-CN" altLang="en-US" sz="1476" b="0" i="0" u="none" strike="noStrike" kern="0" cap="none" spc="0" normalizeH="0" baseline="0" noProof="0">
                <a:ln>
                  <a:noFill/>
                </a:ln>
                <a:solidFill>
                  <a:srgbClr val="FFFFFF"/>
                </a:solidFill>
                <a:effectLst/>
                <a:uLnTx/>
                <a:uFillTx/>
                <a:cs typeface="+mn-ea"/>
                <a:sym typeface="+mn-lt"/>
              </a:endParaRPr>
            </a:p>
          </p:txBody>
        </p:sp>
        <p:grpSp>
          <p:nvGrpSpPr>
            <p:cNvPr id="13" name="组合 12"/>
            <p:cNvGrpSpPr/>
            <p:nvPr/>
          </p:nvGrpSpPr>
          <p:grpSpPr>
            <a:xfrm>
              <a:off x="4817013" y="2396824"/>
              <a:ext cx="253510" cy="262016"/>
              <a:chOff x="2649538" y="2673350"/>
              <a:chExt cx="473075" cy="488950"/>
            </a:xfrm>
            <a:grpFill/>
          </p:grpSpPr>
          <p:sp>
            <p:nvSpPr>
              <p:cNvPr id="14" name="Freeform 64"/>
              <p:cNvSpPr>
                <a:spLocks noEditPoints="1"/>
              </p:cNvSpPr>
              <p:nvPr/>
            </p:nvSpPr>
            <p:spPr bwMode="auto">
              <a:xfrm>
                <a:off x="2887663" y="2673350"/>
                <a:ext cx="234950" cy="488950"/>
              </a:xfrm>
              <a:custGeom>
                <a:avLst/>
                <a:gdLst>
                  <a:gd name="T0" fmla="*/ 148 w 148"/>
                  <a:gd name="T1" fmla="*/ 146 h 308"/>
                  <a:gd name="T2" fmla="*/ 146 w 148"/>
                  <a:gd name="T3" fmla="*/ 132 h 308"/>
                  <a:gd name="T4" fmla="*/ 140 w 148"/>
                  <a:gd name="T5" fmla="*/ 102 h 308"/>
                  <a:gd name="T6" fmla="*/ 80 w 148"/>
                  <a:gd name="T7" fmla="*/ 86 h 308"/>
                  <a:gd name="T8" fmla="*/ 86 w 148"/>
                  <a:gd name="T9" fmla="*/ 116 h 308"/>
                  <a:gd name="T10" fmla="*/ 88 w 148"/>
                  <a:gd name="T11" fmla="*/ 146 h 308"/>
                  <a:gd name="T12" fmla="*/ 48 w 148"/>
                  <a:gd name="T13" fmla="*/ 42 h 308"/>
                  <a:gd name="T14" fmla="*/ 26 w 148"/>
                  <a:gd name="T15" fmla="*/ 12 h 308"/>
                  <a:gd name="T16" fmla="*/ 0 w 148"/>
                  <a:gd name="T17" fmla="*/ 0 h 308"/>
                  <a:gd name="T18" fmla="*/ 62 w 148"/>
                  <a:gd name="T19" fmla="*/ 74 h 308"/>
                  <a:gd name="T20" fmla="*/ 56 w 148"/>
                  <a:gd name="T21" fmla="*/ 58 h 308"/>
                  <a:gd name="T22" fmla="*/ 48 w 148"/>
                  <a:gd name="T23" fmla="*/ 42 h 308"/>
                  <a:gd name="T24" fmla="*/ 0 w 148"/>
                  <a:gd name="T25" fmla="*/ 86 h 308"/>
                  <a:gd name="T26" fmla="*/ 72 w 148"/>
                  <a:gd name="T27" fmla="*/ 146 h 308"/>
                  <a:gd name="T28" fmla="*/ 70 w 148"/>
                  <a:gd name="T29" fmla="*/ 116 h 308"/>
                  <a:gd name="T30" fmla="*/ 64 w 148"/>
                  <a:gd name="T31" fmla="*/ 86 h 308"/>
                  <a:gd name="T32" fmla="*/ 126 w 148"/>
                  <a:gd name="T33" fmla="*/ 74 h 308"/>
                  <a:gd name="T34" fmla="*/ 120 w 148"/>
                  <a:gd name="T35" fmla="*/ 64 h 308"/>
                  <a:gd name="T36" fmla="*/ 100 w 148"/>
                  <a:gd name="T37" fmla="*/ 42 h 308"/>
                  <a:gd name="T38" fmla="*/ 80 w 148"/>
                  <a:gd name="T39" fmla="*/ 24 h 308"/>
                  <a:gd name="T40" fmla="*/ 54 w 148"/>
                  <a:gd name="T41" fmla="*/ 12 h 308"/>
                  <a:gd name="T42" fmla="*/ 42 w 148"/>
                  <a:gd name="T43" fmla="*/ 6 h 308"/>
                  <a:gd name="T44" fmla="*/ 62 w 148"/>
                  <a:gd name="T45" fmla="*/ 36 h 308"/>
                  <a:gd name="T46" fmla="*/ 70 w 148"/>
                  <a:gd name="T47" fmla="*/ 54 h 308"/>
                  <a:gd name="T48" fmla="*/ 78 w 148"/>
                  <a:gd name="T49" fmla="*/ 74 h 308"/>
                  <a:gd name="T50" fmla="*/ 62 w 148"/>
                  <a:gd name="T51" fmla="*/ 272 h 308"/>
                  <a:gd name="T52" fmla="*/ 42 w 148"/>
                  <a:gd name="T53" fmla="*/ 302 h 308"/>
                  <a:gd name="T54" fmla="*/ 54 w 148"/>
                  <a:gd name="T55" fmla="*/ 296 h 308"/>
                  <a:gd name="T56" fmla="*/ 80 w 148"/>
                  <a:gd name="T57" fmla="*/ 282 h 308"/>
                  <a:gd name="T58" fmla="*/ 102 w 148"/>
                  <a:gd name="T59" fmla="*/ 264 h 308"/>
                  <a:gd name="T60" fmla="*/ 120 w 148"/>
                  <a:gd name="T61" fmla="*/ 242 h 308"/>
                  <a:gd name="T62" fmla="*/ 78 w 148"/>
                  <a:gd name="T63" fmla="*/ 230 h 308"/>
                  <a:gd name="T64" fmla="*/ 70 w 148"/>
                  <a:gd name="T65" fmla="*/ 252 h 308"/>
                  <a:gd name="T66" fmla="*/ 62 w 148"/>
                  <a:gd name="T67" fmla="*/ 272 h 308"/>
                  <a:gd name="T68" fmla="*/ 88 w 148"/>
                  <a:gd name="T69" fmla="*/ 158 h 308"/>
                  <a:gd name="T70" fmla="*/ 80 w 148"/>
                  <a:gd name="T71" fmla="*/ 218 h 308"/>
                  <a:gd name="T72" fmla="*/ 134 w 148"/>
                  <a:gd name="T73" fmla="*/ 218 h 308"/>
                  <a:gd name="T74" fmla="*/ 144 w 148"/>
                  <a:gd name="T75" fmla="*/ 190 h 308"/>
                  <a:gd name="T76" fmla="*/ 148 w 148"/>
                  <a:gd name="T77" fmla="*/ 158 h 308"/>
                  <a:gd name="T78" fmla="*/ 72 w 148"/>
                  <a:gd name="T79" fmla="*/ 158 h 308"/>
                  <a:gd name="T80" fmla="*/ 0 w 148"/>
                  <a:gd name="T81" fmla="*/ 218 h 308"/>
                  <a:gd name="T82" fmla="*/ 66 w 148"/>
                  <a:gd name="T83" fmla="*/ 218 h 308"/>
                  <a:gd name="T84" fmla="*/ 72 w 148"/>
                  <a:gd name="T85" fmla="*/ 158 h 308"/>
                  <a:gd name="T86" fmla="*/ 62 w 148"/>
                  <a:gd name="T87" fmla="*/ 230 h 308"/>
                  <a:gd name="T88" fmla="*/ 0 w 148"/>
                  <a:gd name="T89" fmla="*/ 308 h 308"/>
                  <a:gd name="T90" fmla="*/ 14 w 148"/>
                  <a:gd name="T91" fmla="*/ 304 h 308"/>
                  <a:gd name="T92" fmla="*/ 38 w 148"/>
                  <a:gd name="T93" fmla="*/ 282 h 308"/>
                  <a:gd name="T94" fmla="*/ 48 w 148"/>
                  <a:gd name="T95" fmla="*/ 266 h 308"/>
                  <a:gd name="T96" fmla="*/ 62 w 148"/>
                  <a:gd name="T97" fmla="*/ 23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308">
                    <a:moveTo>
                      <a:pt x="88" y="146"/>
                    </a:moveTo>
                    <a:lnTo>
                      <a:pt x="148" y="146"/>
                    </a:lnTo>
                    <a:lnTo>
                      <a:pt x="148" y="146"/>
                    </a:lnTo>
                    <a:lnTo>
                      <a:pt x="146" y="132"/>
                    </a:lnTo>
                    <a:lnTo>
                      <a:pt x="144" y="116"/>
                    </a:lnTo>
                    <a:lnTo>
                      <a:pt x="140" y="102"/>
                    </a:lnTo>
                    <a:lnTo>
                      <a:pt x="134" y="86"/>
                    </a:lnTo>
                    <a:lnTo>
                      <a:pt x="80" y="86"/>
                    </a:lnTo>
                    <a:lnTo>
                      <a:pt x="80" y="86"/>
                    </a:lnTo>
                    <a:lnTo>
                      <a:pt x="86" y="116"/>
                    </a:lnTo>
                    <a:lnTo>
                      <a:pt x="88" y="146"/>
                    </a:lnTo>
                    <a:lnTo>
                      <a:pt x="88" y="146"/>
                    </a:lnTo>
                    <a:close/>
                    <a:moveTo>
                      <a:pt x="48" y="42"/>
                    </a:moveTo>
                    <a:lnTo>
                      <a:pt x="48" y="42"/>
                    </a:lnTo>
                    <a:lnTo>
                      <a:pt x="38" y="26"/>
                    </a:lnTo>
                    <a:lnTo>
                      <a:pt x="26" y="12"/>
                    </a:lnTo>
                    <a:lnTo>
                      <a:pt x="14" y="4"/>
                    </a:lnTo>
                    <a:lnTo>
                      <a:pt x="0" y="0"/>
                    </a:lnTo>
                    <a:lnTo>
                      <a:pt x="0" y="74"/>
                    </a:lnTo>
                    <a:lnTo>
                      <a:pt x="62" y="74"/>
                    </a:lnTo>
                    <a:lnTo>
                      <a:pt x="62" y="74"/>
                    </a:lnTo>
                    <a:lnTo>
                      <a:pt x="56" y="58"/>
                    </a:lnTo>
                    <a:lnTo>
                      <a:pt x="48" y="42"/>
                    </a:lnTo>
                    <a:lnTo>
                      <a:pt x="48" y="42"/>
                    </a:lnTo>
                    <a:close/>
                    <a:moveTo>
                      <a:pt x="64" y="86"/>
                    </a:moveTo>
                    <a:lnTo>
                      <a:pt x="0" y="86"/>
                    </a:lnTo>
                    <a:lnTo>
                      <a:pt x="0" y="146"/>
                    </a:lnTo>
                    <a:lnTo>
                      <a:pt x="72" y="146"/>
                    </a:lnTo>
                    <a:lnTo>
                      <a:pt x="72" y="146"/>
                    </a:lnTo>
                    <a:lnTo>
                      <a:pt x="70" y="116"/>
                    </a:lnTo>
                    <a:lnTo>
                      <a:pt x="64" y="86"/>
                    </a:lnTo>
                    <a:lnTo>
                      <a:pt x="64" y="86"/>
                    </a:lnTo>
                    <a:close/>
                    <a:moveTo>
                      <a:pt x="78" y="74"/>
                    </a:moveTo>
                    <a:lnTo>
                      <a:pt x="126" y="74"/>
                    </a:lnTo>
                    <a:lnTo>
                      <a:pt x="126" y="74"/>
                    </a:lnTo>
                    <a:lnTo>
                      <a:pt x="120" y="64"/>
                    </a:lnTo>
                    <a:lnTo>
                      <a:pt x="110" y="52"/>
                    </a:lnTo>
                    <a:lnTo>
                      <a:pt x="100" y="42"/>
                    </a:lnTo>
                    <a:lnTo>
                      <a:pt x="90" y="32"/>
                    </a:lnTo>
                    <a:lnTo>
                      <a:pt x="80" y="24"/>
                    </a:lnTo>
                    <a:lnTo>
                      <a:pt x="68" y="18"/>
                    </a:lnTo>
                    <a:lnTo>
                      <a:pt x="54" y="12"/>
                    </a:lnTo>
                    <a:lnTo>
                      <a:pt x="42" y="6"/>
                    </a:lnTo>
                    <a:lnTo>
                      <a:pt x="42" y="6"/>
                    </a:lnTo>
                    <a:lnTo>
                      <a:pt x="52" y="20"/>
                    </a:lnTo>
                    <a:lnTo>
                      <a:pt x="62" y="36"/>
                    </a:lnTo>
                    <a:lnTo>
                      <a:pt x="62" y="36"/>
                    </a:lnTo>
                    <a:lnTo>
                      <a:pt x="70" y="54"/>
                    </a:lnTo>
                    <a:lnTo>
                      <a:pt x="78" y="74"/>
                    </a:lnTo>
                    <a:lnTo>
                      <a:pt x="78" y="74"/>
                    </a:lnTo>
                    <a:close/>
                    <a:moveTo>
                      <a:pt x="62" y="272"/>
                    </a:moveTo>
                    <a:lnTo>
                      <a:pt x="62" y="272"/>
                    </a:lnTo>
                    <a:lnTo>
                      <a:pt x="52" y="288"/>
                    </a:lnTo>
                    <a:lnTo>
                      <a:pt x="42" y="302"/>
                    </a:lnTo>
                    <a:lnTo>
                      <a:pt x="42" y="302"/>
                    </a:lnTo>
                    <a:lnTo>
                      <a:pt x="54" y="296"/>
                    </a:lnTo>
                    <a:lnTo>
                      <a:pt x="68" y="290"/>
                    </a:lnTo>
                    <a:lnTo>
                      <a:pt x="80" y="282"/>
                    </a:lnTo>
                    <a:lnTo>
                      <a:pt x="92" y="274"/>
                    </a:lnTo>
                    <a:lnTo>
                      <a:pt x="102" y="264"/>
                    </a:lnTo>
                    <a:lnTo>
                      <a:pt x="112" y="254"/>
                    </a:lnTo>
                    <a:lnTo>
                      <a:pt x="120" y="242"/>
                    </a:lnTo>
                    <a:lnTo>
                      <a:pt x="128" y="230"/>
                    </a:lnTo>
                    <a:lnTo>
                      <a:pt x="78" y="230"/>
                    </a:lnTo>
                    <a:lnTo>
                      <a:pt x="78" y="230"/>
                    </a:lnTo>
                    <a:lnTo>
                      <a:pt x="70" y="252"/>
                    </a:lnTo>
                    <a:lnTo>
                      <a:pt x="62" y="272"/>
                    </a:lnTo>
                    <a:lnTo>
                      <a:pt x="62" y="272"/>
                    </a:lnTo>
                    <a:close/>
                    <a:moveTo>
                      <a:pt x="88" y="158"/>
                    </a:moveTo>
                    <a:lnTo>
                      <a:pt x="88" y="158"/>
                    </a:lnTo>
                    <a:lnTo>
                      <a:pt x="86" y="190"/>
                    </a:lnTo>
                    <a:lnTo>
                      <a:pt x="80" y="218"/>
                    </a:lnTo>
                    <a:lnTo>
                      <a:pt x="134" y="218"/>
                    </a:lnTo>
                    <a:lnTo>
                      <a:pt x="134" y="218"/>
                    </a:lnTo>
                    <a:lnTo>
                      <a:pt x="140" y="204"/>
                    </a:lnTo>
                    <a:lnTo>
                      <a:pt x="144" y="190"/>
                    </a:lnTo>
                    <a:lnTo>
                      <a:pt x="148" y="174"/>
                    </a:lnTo>
                    <a:lnTo>
                      <a:pt x="148" y="158"/>
                    </a:lnTo>
                    <a:lnTo>
                      <a:pt x="88" y="158"/>
                    </a:lnTo>
                    <a:close/>
                    <a:moveTo>
                      <a:pt x="72" y="158"/>
                    </a:moveTo>
                    <a:lnTo>
                      <a:pt x="0" y="158"/>
                    </a:lnTo>
                    <a:lnTo>
                      <a:pt x="0" y="218"/>
                    </a:lnTo>
                    <a:lnTo>
                      <a:pt x="66" y="218"/>
                    </a:lnTo>
                    <a:lnTo>
                      <a:pt x="66" y="218"/>
                    </a:lnTo>
                    <a:lnTo>
                      <a:pt x="70" y="190"/>
                    </a:lnTo>
                    <a:lnTo>
                      <a:pt x="72" y="158"/>
                    </a:lnTo>
                    <a:lnTo>
                      <a:pt x="72" y="158"/>
                    </a:lnTo>
                    <a:close/>
                    <a:moveTo>
                      <a:pt x="62" y="230"/>
                    </a:moveTo>
                    <a:lnTo>
                      <a:pt x="0" y="230"/>
                    </a:lnTo>
                    <a:lnTo>
                      <a:pt x="0" y="308"/>
                    </a:lnTo>
                    <a:lnTo>
                      <a:pt x="0" y="308"/>
                    </a:lnTo>
                    <a:lnTo>
                      <a:pt x="14" y="304"/>
                    </a:lnTo>
                    <a:lnTo>
                      <a:pt x="26" y="296"/>
                    </a:lnTo>
                    <a:lnTo>
                      <a:pt x="38" y="282"/>
                    </a:lnTo>
                    <a:lnTo>
                      <a:pt x="48" y="266"/>
                    </a:lnTo>
                    <a:lnTo>
                      <a:pt x="48" y="266"/>
                    </a:lnTo>
                    <a:lnTo>
                      <a:pt x="56" y="250"/>
                    </a:lnTo>
                    <a:lnTo>
                      <a:pt x="62" y="230"/>
                    </a:lnTo>
                    <a:lnTo>
                      <a:pt x="62" y="230"/>
                    </a:lnTo>
                    <a:close/>
                  </a:path>
                </a:pathLst>
              </a:custGeom>
              <a:grpFill/>
              <a:ln w="25400" cap="flat" cmpd="sng" algn="ctr">
                <a:noFill/>
                <a:prstDash val="solid"/>
              </a:ln>
              <a:effectLst>
                <a:outerShdw blurRad="63500" algn="ctr" rotWithShape="0">
                  <a:prstClr val="black">
                    <a:alpha val="40000"/>
                  </a:prstClr>
                </a:outerShdw>
              </a:effectLst>
              <a:extLst/>
            </p:spPr>
            <p:txBody>
              <a:bodyPr rot="0" spcFirstLastPara="0" vertOverflow="overflow" horzOverflow="overflow" vert="horz" wrap="square" lIns="96429" tIns="48214" rIns="96429" bIns="48214" numCol="1" spcCol="0" rtlCol="0" fromWordArt="0" anchor="ctr" anchorCtr="0" forceAA="0" compatLnSpc="1">
                <a:prstTxWarp prst="textNoShape">
                  <a:avLst/>
                </a:prstTxWarp>
                <a:noAutofit/>
              </a:bodyPr>
              <a:lstStyle/>
              <a:p>
                <a:pPr marL="0" marR="0" lvl="0" indent="0" algn="ctr" defTabSz="964326" rtl="0" eaLnBrk="1" fontAlgn="auto" latinLnBrk="0" hangingPunct="1">
                  <a:lnSpc>
                    <a:spcPct val="130000"/>
                  </a:lnSpc>
                  <a:spcBef>
                    <a:spcPts val="0"/>
                  </a:spcBef>
                  <a:spcAft>
                    <a:spcPts val="0"/>
                  </a:spcAft>
                  <a:buClrTx/>
                  <a:buSzTx/>
                  <a:buFontTx/>
                  <a:buNone/>
                  <a:tabLst/>
                  <a:defRPr/>
                </a:pPr>
                <a:endParaRPr kumimoji="0" lang="zh-CN" altLang="en-US" sz="1476" b="0" i="0" u="none" strike="noStrike" kern="0" cap="none" spc="0" normalizeH="0" baseline="0" noProof="0">
                  <a:ln>
                    <a:noFill/>
                  </a:ln>
                  <a:solidFill>
                    <a:srgbClr val="FFFFFF"/>
                  </a:solidFill>
                  <a:effectLst/>
                  <a:uLnTx/>
                  <a:uFillTx/>
                  <a:cs typeface="+mn-ea"/>
                  <a:sym typeface="+mn-lt"/>
                </a:endParaRPr>
              </a:p>
            </p:txBody>
          </p:sp>
          <p:sp>
            <p:nvSpPr>
              <p:cNvPr id="15" name="Freeform 65"/>
              <p:cNvSpPr>
                <a:spLocks noEditPoints="1"/>
              </p:cNvSpPr>
              <p:nvPr/>
            </p:nvSpPr>
            <p:spPr bwMode="auto">
              <a:xfrm>
                <a:off x="2649538" y="2673350"/>
                <a:ext cx="203200" cy="488950"/>
              </a:xfrm>
              <a:custGeom>
                <a:avLst/>
                <a:gdLst>
                  <a:gd name="T0" fmla="*/ 128 w 128"/>
                  <a:gd name="T1" fmla="*/ 308 h 308"/>
                  <a:gd name="T2" fmla="*/ 128 w 128"/>
                  <a:gd name="T3" fmla="*/ 0 h 308"/>
                  <a:gd name="T4" fmla="*/ 102 w 128"/>
                  <a:gd name="T5" fmla="*/ 0 h 308"/>
                  <a:gd name="T6" fmla="*/ 102 w 128"/>
                  <a:gd name="T7" fmla="*/ 14 h 308"/>
                  <a:gd name="T8" fmla="*/ 102 w 128"/>
                  <a:gd name="T9" fmla="*/ 14 h 308"/>
                  <a:gd name="T10" fmla="*/ 80 w 128"/>
                  <a:gd name="T11" fmla="*/ 16 h 308"/>
                  <a:gd name="T12" fmla="*/ 62 w 128"/>
                  <a:gd name="T13" fmla="*/ 22 h 308"/>
                  <a:gd name="T14" fmla="*/ 46 w 128"/>
                  <a:gd name="T15" fmla="*/ 30 h 308"/>
                  <a:gd name="T16" fmla="*/ 34 w 128"/>
                  <a:gd name="T17" fmla="*/ 40 h 308"/>
                  <a:gd name="T18" fmla="*/ 34 w 128"/>
                  <a:gd name="T19" fmla="*/ 40 h 308"/>
                  <a:gd name="T20" fmla="*/ 24 w 128"/>
                  <a:gd name="T21" fmla="*/ 50 h 308"/>
                  <a:gd name="T22" fmla="*/ 16 w 128"/>
                  <a:gd name="T23" fmla="*/ 64 h 308"/>
                  <a:gd name="T24" fmla="*/ 12 w 128"/>
                  <a:gd name="T25" fmla="*/ 78 h 308"/>
                  <a:gd name="T26" fmla="*/ 10 w 128"/>
                  <a:gd name="T27" fmla="*/ 94 h 308"/>
                  <a:gd name="T28" fmla="*/ 10 w 128"/>
                  <a:gd name="T29" fmla="*/ 94 h 308"/>
                  <a:gd name="T30" fmla="*/ 12 w 128"/>
                  <a:gd name="T31" fmla="*/ 106 h 308"/>
                  <a:gd name="T32" fmla="*/ 14 w 128"/>
                  <a:gd name="T33" fmla="*/ 116 h 308"/>
                  <a:gd name="T34" fmla="*/ 18 w 128"/>
                  <a:gd name="T35" fmla="*/ 126 h 308"/>
                  <a:gd name="T36" fmla="*/ 22 w 128"/>
                  <a:gd name="T37" fmla="*/ 134 h 308"/>
                  <a:gd name="T38" fmla="*/ 22 w 128"/>
                  <a:gd name="T39" fmla="*/ 134 h 308"/>
                  <a:gd name="T40" fmla="*/ 34 w 128"/>
                  <a:gd name="T41" fmla="*/ 150 h 308"/>
                  <a:gd name="T42" fmla="*/ 42 w 128"/>
                  <a:gd name="T43" fmla="*/ 154 h 308"/>
                  <a:gd name="T44" fmla="*/ 50 w 128"/>
                  <a:gd name="T45" fmla="*/ 158 h 308"/>
                  <a:gd name="T46" fmla="*/ 50 w 128"/>
                  <a:gd name="T47" fmla="*/ 158 h 308"/>
                  <a:gd name="T48" fmla="*/ 70 w 128"/>
                  <a:gd name="T49" fmla="*/ 168 h 308"/>
                  <a:gd name="T50" fmla="*/ 102 w 128"/>
                  <a:gd name="T51" fmla="*/ 176 h 308"/>
                  <a:gd name="T52" fmla="*/ 102 w 128"/>
                  <a:gd name="T53" fmla="*/ 242 h 308"/>
                  <a:gd name="T54" fmla="*/ 102 w 128"/>
                  <a:gd name="T55" fmla="*/ 242 h 308"/>
                  <a:gd name="T56" fmla="*/ 90 w 128"/>
                  <a:gd name="T57" fmla="*/ 236 h 308"/>
                  <a:gd name="T58" fmla="*/ 84 w 128"/>
                  <a:gd name="T59" fmla="*/ 228 h 308"/>
                  <a:gd name="T60" fmla="*/ 84 w 128"/>
                  <a:gd name="T61" fmla="*/ 228 h 308"/>
                  <a:gd name="T62" fmla="*/ 78 w 128"/>
                  <a:gd name="T63" fmla="*/ 218 h 308"/>
                  <a:gd name="T64" fmla="*/ 74 w 128"/>
                  <a:gd name="T65" fmla="*/ 202 h 308"/>
                  <a:gd name="T66" fmla="*/ 0 w 128"/>
                  <a:gd name="T67" fmla="*/ 210 h 308"/>
                  <a:gd name="T68" fmla="*/ 0 w 128"/>
                  <a:gd name="T69" fmla="*/ 210 h 308"/>
                  <a:gd name="T70" fmla="*/ 4 w 128"/>
                  <a:gd name="T71" fmla="*/ 228 h 308"/>
                  <a:gd name="T72" fmla="*/ 10 w 128"/>
                  <a:gd name="T73" fmla="*/ 242 h 308"/>
                  <a:gd name="T74" fmla="*/ 10 w 128"/>
                  <a:gd name="T75" fmla="*/ 242 h 308"/>
                  <a:gd name="T76" fmla="*/ 18 w 128"/>
                  <a:gd name="T77" fmla="*/ 254 h 308"/>
                  <a:gd name="T78" fmla="*/ 28 w 128"/>
                  <a:gd name="T79" fmla="*/ 266 h 308"/>
                  <a:gd name="T80" fmla="*/ 28 w 128"/>
                  <a:gd name="T81" fmla="*/ 266 h 308"/>
                  <a:gd name="T82" fmla="*/ 42 w 128"/>
                  <a:gd name="T83" fmla="*/ 276 h 308"/>
                  <a:gd name="T84" fmla="*/ 58 w 128"/>
                  <a:gd name="T85" fmla="*/ 284 h 308"/>
                  <a:gd name="T86" fmla="*/ 58 w 128"/>
                  <a:gd name="T87" fmla="*/ 284 h 308"/>
                  <a:gd name="T88" fmla="*/ 78 w 128"/>
                  <a:gd name="T89" fmla="*/ 288 h 308"/>
                  <a:gd name="T90" fmla="*/ 102 w 128"/>
                  <a:gd name="T91" fmla="*/ 292 h 308"/>
                  <a:gd name="T92" fmla="*/ 102 w 128"/>
                  <a:gd name="T93" fmla="*/ 308 h 308"/>
                  <a:gd name="T94" fmla="*/ 128 w 128"/>
                  <a:gd name="T95" fmla="*/ 308 h 308"/>
                  <a:gd name="T96" fmla="*/ 86 w 128"/>
                  <a:gd name="T97" fmla="*/ 100 h 308"/>
                  <a:gd name="T98" fmla="*/ 86 w 128"/>
                  <a:gd name="T99" fmla="*/ 100 h 308"/>
                  <a:gd name="T100" fmla="*/ 82 w 128"/>
                  <a:gd name="T101" fmla="*/ 92 h 308"/>
                  <a:gd name="T102" fmla="*/ 80 w 128"/>
                  <a:gd name="T103" fmla="*/ 86 h 308"/>
                  <a:gd name="T104" fmla="*/ 80 w 128"/>
                  <a:gd name="T105" fmla="*/ 86 h 308"/>
                  <a:gd name="T106" fmla="*/ 82 w 128"/>
                  <a:gd name="T107" fmla="*/ 78 h 308"/>
                  <a:gd name="T108" fmla="*/ 86 w 128"/>
                  <a:gd name="T109" fmla="*/ 72 h 308"/>
                  <a:gd name="T110" fmla="*/ 86 w 128"/>
                  <a:gd name="T111" fmla="*/ 72 h 308"/>
                  <a:gd name="T112" fmla="*/ 92 w 128"/>
                  <a:gd name="T113" fmla="*/ 66 h 308"/>
                  <a:gd name="T114" fmla="*/ 102 w 128"/>
                  <a:gd name="T115" fmla="*/ 62 h 308"/>
                  <a:gd name="T116" fmla="*/ 102 w 128"/>
                  <a:gd name="T117" fmla="*/ 110 h 308"/>
                  <a:gd name="T118" fmla="*/ 102 w 128"/>
                  <a:gd name="T119" fmla="*/ 110 h 308"/>
                  <a:gd name="T120" fmla="*/ 92 w 128"/>
                  <a:gd name="T121" fmla="*/ 106 h 308"/>
                  <a:gd name="T122" fmla="*/ 86 w 128"/>
                  <a:gd name="T123" fmla="*/ 100 h 308"/>
                  <a:gd name="T124" fmla="*/ 86 w 128"/>
                  <a:gd name="T125" fmla="*/ 10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308">
                    <a:moveTo>
                      <a:pt x="128" y="308"/>
                    </a:moveTo>
                    <a:lnTo>
                      <a:pt x="128" y="0"/>
                    </a:lnTo>
                    <a:lnTo>
                      <a:pt x="102" y="0"/>
                    </a:lnTo>
                    <a:lnTo>
                      <a:pt x="102" y="14"/>
                    </a:lnTo>
                    <a:lnTo>
                      <a:pt x="102" y="14"/>
                    </a:lnTo>
                    <a:lnTo>
                      <a:pt x="80" y="16"/>
                    </a:lnTo>
                    <a:lnTo>
                      <a:pt x="62" y="22"/>
                    </a:lnTo>
                    <a:lnTo>
                      <a:pt x="46" y="30"/>
                    </a:lnTo>
                    <a:lnTo>
                      <a:pt x="34" y="40"/>
                    </a:lnTo>
                    <a:lnTo>
                      <a:pt x="34" y="40"/>
                    </a:lnTo>
                    <a:lnTo>
                      <a:pt x="24" y="50"/>
                    </a:lnTo>
                    <a:lnTo>
                      <a:pt x="16" y="64"/>
                    </a:lnTo>
                    <a:lnTo>
                      <a:pt x="12" y="78"/>
                    </a:lnTo>
                    <a:lnTo>
                      <a:pt x="10" y="94"/>
                    </a:lnTo>
                    <a:lnTo>
                      <a:pt x="10" y="94"/>
                    </a:lnTo>
                    <a:lnTo>
                      <a:pt x="12" y="106"/>
                    </a:lnTo>
                    <a:lnTo>
                      <a:pt x="14" y="116"/>
                    </a:lnTo>
                    <a:lnTo>
                      <a:pt x="18" y="126"/>
                    </a:lnTo>
                    <a:lnTo>
                      <a:pt x="22" y="134"/>
                    </a:lnTo>
                    <a:lnTo>
                      <a:pt x="22" y="134"/>
                    </a:lnTo>
                    <a:lnTo>
                      <a:pt x="34" y="150"/>
                    </a:lnTo>
                    <a:lnTo>
                      <a:pt x="42" y="154"/>
                    </a:lnTo>
                    <a:lnTo>
                      <a:pt x="50" y="158"/>
                    </a:lnTo>
                    <a:lnTo>
                      <a:pt x="50" y="158"/>
                    </a:lnTo>
                    <a:lnTo>
                      <a:pt x="70" y="168"/>
                    </a:lnTo>
                    <a:lnTo>
                      <a:pt x="102" y="176"/>
                    </a:lnTo>
                    <a:lnTo>
                      <a:pt x="102" y="242"/>
                    </a:lnTo>
                    <a:lnTo>
                      <a:pt x="102" y="242"/>
                    </a:lnTo>
                    <a:lnTo>
                      <a:pt x="90" y="236"/>
                    </a:lnTo>
                    <a:lnTo>
                      <a:pt x="84" y="228"/>
                    </a:lnTo>
                    <a:lnTo>
                      <a:pt x="84" y="228"/>
                    </a:lnTo>
                    <a:lnTo>
                      <a:pt x="78" y="218"/>
                    </a:lnTo>
                    <a:lnTo>
                      <a:pt x="74" y="202"/>
                    </a:lnTo>
                    <a:lnTo>
                      <a:pt x="0" y="210"/>
                    </a:lnTo>
                    <a:lnTo>
                      <a:pt x="0" y="210"/>
                    </a:lnTo>
                    <a:lnTo>
                      <a:pt x="4" y="228"/>
                    </a:lnTo>
                    <a:lnTo>
                      <a:pt x="10" y="242"/>
                    </a:lnTo>
                    <a:lnTo>
                      <a:pt x="10" y="242"/>
                    </a:lnTo>
                    <a:lnTo>
                      <a:pt x="18" y="254"/>
                    </a:lnTo>
                    <a:lnTo>
                      <a:pt x="28" y="266"/>
                    </a:lnTo>
                    <a:lnTo>
                      <a:pt x="28" y="266"/>
                    </a:lnTo>
                    <a:lnTo>
                      <a:pt x="42" y="276"/>
                    </a:lnTo>
                    <a:lnTo>
                      <a:pt x="58" y="284"/>
                    </a:lnTo>
                    <a:lnTo>
                      <a:pt x="58" y="284"/>
                    </a:lnTo>
                    <a:lnTo>
                      <a:pt x="78" y="288"/>
                    </a:lnTo>
                    <a:lnTo>
                      <a:pt x="102" y="292"/>
                    </a:lnTo>
                    <a:lnTo>
                      <a:pt x="102" y="308"/>
                    </a:lnTo>
                    <a:lnTo>
                      <a:pt x="128" y="308"/>
                    </a:lnTo>
                    <a:close/>
                    <a:moveTo>
                      <a:pt x="86" y="100"/>
                    </a:moveTo>
                    <a:lnTo>
                      <a:pt x="86" y="100"/>
                    </a:lnTo>
                    <a:lnTo>
                      <a:pt x="82" y="92"/>
                    </a:lnTo>
                    <a:lnTo>
                      <a:pt x="80" y="86"/>
                    </a:lnTo>
                    <a:lnTo>
                      <a:pt x="80" y="86"/>
                    </a:lnTo>
                    <a:lnTo>
                      <a:pt x="82" y="78"/>
                    </a:lnTo>
                    <a:lnTo>
                      <a:pt x="86" y="72"/>
                    </a:lnTo>
                    <a:lnTo>
                      <a:pt x="86" y="72"/>
                    </a:lnTo>
                    <a:lnTo>
                      <a:pt x="92" y="66"/>
                    </a:lnTo>
                    <a:lnTo>
                      <a:pt x="102" y="62"/>
                    </a:lnTo>
                    <a:lnTo>
                      <a:pt x="102" y="110"/>
                    </a:lnTo>
                    <a:lnTo>
                      <a:pt x="102" y="110"/>
                    </a:lnTo>
                    <a:lnTo>
                      <a:pt x="92" y="106"/>
                    </a:lnTo>
                    <a:lnTo>
                      <a:pt x="86" y="100"/>
                    </a:lnTo>
                    <a:lnTo>
                      <a:pt x="86" y="100"/>
                    </a:lnTo>
                    <a:close/>
                  </a:path>
                </a:pathLst>
              </a:custGeom>
              <a:grpFill/>
              <a:ln w="25400" cap="flat" cmpd="sng" algn="ctr">
                <a:noFill/>
                <a:prstDash val="solid"/>
              </a:ln>
              <a:effectLst>
                <a:outerShdw blurRad="63500" algn="ctr" rotWithShape="0">
                  <a:prstClr val="black">
                    <a:alpha val="40000"/>
                  </a:prstClr>
                </a:outerShdw>
              </a:effectLst>
              <a:extLst/>
            </p:spPr>
            <p:txBody>
              <a:bodyPr rot="0" spcFirstLastPara="0" vertOverflow="overflow" horzOverflow="overflow" vert="horz" wrap="square" lIns="96429" tIns="48214" rIns="96429" bIns="48214" numCol="1" spcCol="0" rtlCol="0" fromWordArt="0" anchor="ctr" anchorCtr="0" forceAA="0" compatLnSpc="1">
                <a:prstTxWarp prst="textNoShape">
                  <a:avLst/>
                </a:prstTxWarp>
                <a:noAutofit/>
              </a:bodyPr>
              <a:lstStyle/>
              <a:p>
                <a:pPr marL="0" marR="0" lvl="0" indent="0" algn="ctr" defTabSz="964326" rtl="0" eaLnBrk="1" fontAlgn="auto" latinLnBrk="0" hangingPunct="1">
                  <a:lnSpc>
                    <a:spcPct val="130000"/>
                  </a:lnSpc>
                  <a:spcBef>
                    <a:spcPts val="0"/>
                  </a:spcBef>
                  <a:spcAft>
                    <a:spcPts val="0"/>
                  </a:spcAft>
                  <a:buClrTx/>
                  <a:buSzTx/>
                  <a:buFontTx/>
                  <a:buNone/>
                  <a:tabLst/>
                  <a:defRPr/>
                </a:pPr>
                <a:endParaRPr kumimoji="0" lang="zh-CN" altLang="en-US" sz="1476" b="0" i="0" u="none" strike="noStrike" kern="0" cap="none" spc="0" normalizeH="0" baseline="0" noProof="0">
                  <a:ln>
                    <a:noFill/>
                  </a:ln>
                  <a:solidFill>
                    <a:srgbClr val="FFFFFF"/>
                  </a:solidFill>
                  <a:effectLst/>
                  <a:uLnTx/>
                  <a:uFillTx/>
                  <a:cs typeface="+mn-ea"/>
                  <a:sym typeface="+mn-lt"/>
                </a:endParaRPr>
              </a:p>
            </p:txBody>
          </p:sp>
        </p:grpSp>
      </p:grpSp>
      <p:grpSp>
        <p:nvGrpSpPr>
          <p:cNvPr id="16" name="PA_组合 15"/>
          <p:cNvGrpSpPr/>
          <p:nvPr>
            <p:custDataLst>
              <p:tags r:id="rId5"/>
            </p:custDataLst>
          </p:nvPr>
        </p:nvGrpSpPr>
        <p:grpSpPr>
          <a:xfrm>
            <a:off x="3949944" y="4051444"/>
            <a:ext cx="1253831" cy="1253824"/>
            <a:chOff x="4641550" y="3820609"/>
            <a:chExt cx="587801" cy="587801"/>
          </a:xfrm>
          <a:solidFill>
            <a:schemeClr val="bg1"/>
          </a:solidFill>
        </p:grpSpPr>
        <p:sp>
          <p:nvSpPr>
            <p:cNvPr id="17" name="同心圆 69"/>
            <p:cNvSpPr/>
            <p:nvPr/>
          </p:nvSpPr>
          <p:spPr>
            <a:xfrm>
              <a:off x="4641550" y="3820609"/>
              <a:ext cx="587801" cy="587801"/>
            </a:xfrm>
            <a:prstGeom prst="donut">
              <a:avLst>
                <a:gd name="adj" fmla="val 4879"/>
              </a:avLst>
            </a:prstGeom>
            <a:grpFill/>
            <a:ln w="25400" cap="flat" cmpd="sng" algn="ctr">
              <a:noFill/>
              <a:prstDash val="solid"/>
            </a:ln>
            <a:effectLst>
              <a:outerShdw blurRad="63500" algn="ctr" rotWithShape="0">
                <a:prstClr val="black">
                  <a:alpha val="40000"/>
                </a:prstClr>
              </a:outerShdw>
            </a:effectLst>
          </p:spPr>
          <p:txBody>
            <a:bodyPr rot="0" spcFirstLastPara="0" vertOverflow="overflow" horzOverflow="overflow" vert="horz" wrap="square" lIns="96429" tIns="48214" rIns="96429" bIns="48214" numCol="1" spcCol="0" rtlCol="0" fromWordArt="0" anchor="ctr" anchorCtr="0" forceAA="0" compatLnSpc="1">
              <a:prstTxWarp prst="textNoShape">
                <a:avLst/>
              </a:prstTxWarp>
              <a:noAutofit/>
            </a:bodyPr>
            <a:lstStyle/>
            <a:p>
              <a:pPr marL="0" marR="0" lvl="0" indent="0" algn="ctr" defTabSz="964326" rtl="0" eaLnBrk="1" fontAlgn="auto" latinLnBrk="0" hangingPunct="1">
                <a:lnSpc>
                  <a:spcPct val="130000"/>
                </a:lnSpc>
                <a:spcBef>
                  <a:spcPts val="0"/>
                </a:spcBef>
                <a:spcAft>
                  <a:spcPts val="0"/>
                </a:spcAft>
                <a:buClrTx/>
                <a:buSzTx/>
                <a:buFontTx/>
                <a:buNone/>
                <a:tabLst/>
                <a:defRPr/>
              </a:pPr>
              <a:endParaRPr kumimoji="0" lang="zh-CN" altLang="en-US" sz="1476" b="0" i="0" u="none" strike="noStrike" kern="0" cap="none" spc="0" normalizeH="0" baseline="0" noProof="0">
                <a:ln>
                  <a:noFill/>
                </a:ln>
                <a:solidFill>
                  <a:srgbClr val="FFFFFF"/>
                </a:solidFill>
                <a:effectLst/>
                <a:uLnTx/>
                <a:uFillTx/>
                <a:cs typeface="+mn-ea"/>
                <a:sym typeface="+mn-lt"/>
              </a:endParaRPr>
            </a:p>
          </p:txBody>
        </p:sp>
        <p:grpSp>
          <p:nvGrpSpPr>
            <p:cNvPr id="18" name="组合 17"/>
            <p:cNvGrpSpPr/>
            <p:nvPr/>
          </p:nvGrpSpPr>
          <p:grpSpPr>
            <a:xfrm>
              <a:off x="4767685" y="3993961"/>
              <a:ext cx="335530" cy="285698"/>
              <a:chOff x="2570163" y="3632200"/>
              <a:chExt cx="641350" cy="546100"/>
            </a:xfrm>
            <a:grpFill/>
          </p:grpSpPr>
          <p:sp>
            <p:nvSpPr>
              <p:cNvPr id="19" name="Freeform 80"/>
              <p:cNvSpPr>
                <a:spLocks/>
              </p:cNvSpPr>
              <p:nvPr/>
            </p:nvSpPr>
            <p:spPr bwMode="auto">
              <a:xfrm>
                <a:off x="2970213" y="3632200"/>
                <a:ext cx="241300" cy="241300"/>
              </a:xfrm>
              <a:custGeom>
                <a:avLst/>
                <a:gdLst>
                  <a:gd name="T0" fmla="*/ 122 w 152"/>
                  <a:gd name="T1" fmla="*/ 148 h 152"/>
                  <a:gd name="T2" fmla="*/ 122 w 152"/>
                  <a:gd name="T3" fmla="*/ 148 h 152"/>
                  <a:gd name="T4" fmla="*/ 120 w 152"/>
                  <a:gd name="T5" fmla="*/ 150 h 152"/>
                  <a:gd name="T6" fmla="*/ 116 w 152"/>
                  <a:gd name="T7" fmla="*/ 152 h 152"/>
                  <a:gd name="T8" fmla="*/ 112 w 152"/>
                  <a:gd name="T9" fmla="*/ 150 h 152"/>
                  <a:gd name="T10" fmla="*/ 108 w 152"/>
                  <a:gd name="T11" fmla="*/ 148 h 152"/>
                  <a:gd name="T12" fmla="*/ 2 w 152"/>
                  <a:gd name="T13" fmla="*/ 42 h 152"/>
                  <a:gd name="T14" fmla="*/ 2 w 152"/>
                  <a:gd name="T15" fmla="*/ 42 h 152"/>
                  <a:gd name="T16" fmla="*/ 0 w 152"/>
                  <a:gd name="T17" fmla="*/ 40 h 152"/>
                  <a:gd name="T18" fmla="*/ 0 w 152"/>
                  <a:gd name="T19" fmla="*/ 36 h 152"/>
                  <a:gd name="T20" fmla="*/ 0 w 152"/>
                  <a:gd name="T21" fmla="*/ 32 h 152"/>
                  <a:gd name="T22" fmla="*/ 2 w 152"/>
                  <a:gd name="T23" fmla="*/ 28 h 152"/>
                  <a:gd name="T24" fmla="*/ 28 w 152"/>
                  <a:gd name="T25" fmla="*/ 2 h 152"/>
                  <a:gd name="T26" fmla="*/ 28 w 152"/>
                  <a:gd name="T27" fmla="*/ 2 h 152"/>
                  <a:gd name="T28" fmla="*/ 32 w 152"/>
                  <a:gd name="T29" fmla="*/ 0 h 152"/>
                  <a:gd name="T30" fmla="*/ 36 w 152"/>
                  <a:gd name="T31" fmla="*/ 0 h 152"/>
                  <a:gd name="T32" fmla="*/ 40 w 152"/>
                  <a:gd name="T33" fmla="*/ 0 h 152"/>
                  <a:gd name="T34" fmla="*/ 42 w 152"/>
                  <a:gd name="T35" fmla="*/ 2 h 152"/>
                  <a:gd name="T36" fmla="*/ 148 w 152"/>
                  <a:gd name="T37" fmla="*/ 108 h 152"/>
                  <a:gd name="T38" fmla="*/ 148 w 152"/>
                  <a:gd name="T39" fmla="*/ 108 h 152"/>
                  <a:gd name="T40" fmla="*/ 152 w 152"/>
                  <a:gd name="T41" fmla="*/ 112 h 152"/>
                  <a:gd name="T42" fmla="*/ 152 w 152"/>
                  <a:gd name="T43" fmla="*/ 116 h 152"/>
                  <a:gd name="T44" fmla="*/ 152 w 152"/>
                  <a:gd name="T45" fmla="*/ 118 h 152"/>
                  <a:gd name="T46" fmla="*/ 148 w 152"/>
                  <a:gd name="T47" fmla="*/ 122 h 152"/>
                  <a:gd name="T48" fmla="*/ 122 w 152"/>
                  <a:gd name="T49" fmla="*/ 14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2" h="152">
                    <a:moveTo>
                      <a:pt x="122" y="148"/>
                    </a:moveTo>
                    <a:lnTo>
                      <a:pt x="122" y="148"/>
                    </a:lnTo>
                    <a:lnTo>
                      <a:pt x="120" y="150"/>
                    </a:lnTo>
                    <a:lnTo>
                      <a:pt x="116" y="152"/>
                    </a:lnTo>
                    <a:lnTo>
                      <a:pt x="112" y="150"/>
                    </a:lnTo>
                    <a:lnTo>
                      <a:pt x="108" y="148"/>
                    </a:lnTo>
                    <a:lnTo>
                      <a:pt x="2" y="42"/>
                    </a:lnTo>
                    <a:lnTo>
                      <a:pt x="2" y="42"/>
                    </a:lnTo>
                    <a:lnTo>
                      <a:pt x="0" y="40"/>
                    </a:lnTo>
                    <a:lnTo>
                      <a:pt x="0" y="36"/>
                    </a:lnTo>
                    <a:lnTo>
                      <a:pt x="0" y="32"/>
                    </a:lnTo>
                    <a:lnTo>
                      <a:pt x="2" y="28"/>
                    </a:lnTo>
                    <a:lnTo>
                      <a:pt x="28" y="2"/>
                    </a:lnTo>
                    <a:lnTo>
                      <a:pt x="28" y="2"/>
                    </a:lnTo>
                    <a:lnTo>
                      <a:pt x="32" y="0"/>
                    </a:lnTo>
                    <a:lnTo>
                      <a:pt x="36" y="0"/>
                    </a:lnTo>
                    <a:lnTo>
                      <a:pt x="40" y="0"/>
                    </a:lnTo>
                    <a:lnTo>
                      <a:pt x="42" y="2"/>
                    </a:lnTo>
                    <a:lnTo>
                      <a:pt x="148" y="108"/>
                    </a:lnTo>
                    <a:lnTo>
                      <a:pt x="148" y="108"/>
                    </a:lnTo>
                    <a:lnTo>
                      <a:pt x="152" y="112"/>
                    </a:lnTo>
                    <a:lnTo>
                      <a:pt x="152" y="116"/>
                    </a:lnTo>
                    <a:lnTo>
                      <a:pt x="152" y="118"/>
                    </a:lnTo>
                    <a:lnTo>
                      <a:pt x="148" y="122"/>
                    </a:lnTo>
                    <a:lnTo>
                      <a:pt x="122"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cs typeface="+mn-ea"/>
                  <a:sym typeface="+mn-lt"/>
                </a:endParaRPr>
              </a:p>
            </p:txBody>
          </p:sp>
          <p:sp>
            <p:nvSpPr>
              <p:cNvPr id="20" name="Freeform 81"/>
              <p:cNvSpPr>
                <a:spLocks/>
              </p:cNvSpPr>
              <p:nvPr/>
            </p:nvSpPr>
            <p:spPr bwMode="auto">
              <a:xfrm>
                <a:off x="2671763" y="3794125"/>
                <a:ext cx="428625" cy="384175"/>
              </a:xfrm>
              <a:custGeom>
                <a:avLst/>
                <a:gdLst>
                  <a:gd name="T0" fmla="*/ 168 w 270"/>
                  <a:gd name="T1" fmla="*/ 24 h 242"/>
                  <a:gd name="T2" fmla="*/ 136 w 270"/>
                  <a:gd name="T3" fmla="*/ 54 h 242"/>
                  <a:gd name="T4" fmla="*/ 134 w 270"/>
                  <a:gd name="T5" fmla="*/ 60 h 242"/>
                  <a:gd name="T6" fmla="*/ 124 w 270"/>
                  <a:gd name="T7" fmla="*/ 70 h 242"/>
                  <a:gd name="T8" fmla="*/ 118 w 270"/>
                  <a:gd name="T9" fmla="*/ 74 h 242"/>
                  <a:gd name="T10" fmla="*/ 106 w 270"/>
                  <a:gd name="T11" fmla="*/ 78 h 242"/>
                  <a:gd name="T12" fmla="*/ 92 w 270"/>
                  <a:gd name="T13" fmla="*/ 76 h 242"/>
                  <a:gd name="T14" fmla="*/ 84 w 270"/>
                  <a:gd name="T15" fmla="*/ 72 h 242"/>
                  <a:gd name="T16" fmla="*/ 78 w 270"/>
                  <a:gd name="T17" fmla="*/ 68 h 242"/>
                  <a:gd name="T18" fmla="*/ 70 w 270"/>
                  <a:gd name="T19" fmla="*/ 50 h 242"/>
                  <a:gd name="T20" fmla="*/ 70 w 270"/>
                  <a:gd name="T21" fmla="*/ 32 h 242"/>
                  <a:gd name="T22" fmla="*/ 4 w 270"/>
                  <a:gd name="T23" fmla="*/ 78 h 242"/>
                  <a:gd name="T24" fmla="*/ 2 w 270"/>
                  <a:gd name="T25" fmla="*/ 80 h 242"/>
                  <a:gd name="T26" fmla="*/ 2 w 270"/>
                  <a:gd name="T27" fmla="*/ 86 h 242"/>
                  <a:gd name="T28" fmla="*/ 10 w 270"/>
                  <a:gd name="T29" fmla="*/ 98 h 242"/>
                  <a:gd name="T30" fmla="*/ 26 w 270"/>
                  <a:gd name="T31" fmla="*/ 82 h 242"/>
                  <a:gd name="T32" fmla="*/ 42 w 270"/>
                  <a:gd name="T33" fmla="*/ 76 h 242"/>
                  <a:gd name="T34" fmla="*/ 60 w 270"/>
                  <a:gd name="T35" fmla="*/ 82 h 242"/>
                  <a:gd name="T36" fmla="*/ 66 w 270"/>
                  <a:gd name="T37" fmla="*/ 90 h 242"/>
                  <a:gd name="T38" fmla="*/ 66 w 270"/>
                  <a:gd name="T39" fmla="*/ 100 h 242"/>
                  <a:gd name="T40" fmla="*/ 84 w 270"/>
                  <a:gd name="T41" fmla="*/ 108 h 242"/>
                  <a:gd name="T42" fmla="*/ 90 w 270"/>
                  <a:gd name="T43" fmla="*/ 116 h 242"/>
                  <a:gd name="T44" fmla="*/ 92 w 270"/>
                  <a:gd name="T45" fmla="*/ 124 h 242"/>
                  <a:gd name="T46" fmla="*/ 108 w 270"/>
                  <a:gd name="T47" fmla="*/ 132 h 242"/>
                  <a:gd name="T48" fmla="*/ 114 w 270"/>
                  <a:gd name="T49" fmla="*/ 140 h 242"/>
                  <a:gd name="T50" fmla="*/ 116 w 270"/>
                  <a:gd name="T51" fmla="*/ 148 h 242"/>
                  <a:gd name="T52" fmla="*/ 132 w 270"/>
                  <a:gd name="T53" fmla="*/ 156 h 242"/>
                  <a:gd name="T54" fmla="*/ 138 w 270"/>
                  <a:gd name="T55" fmla="*/ 164 h 242"/>
                  <a:gd name="T56" fmla="*/ 138 w 270"/>
                  <a:gd name="T57" fmla="*/ 182 h 242"/>
                  <a:gd name="T58" fmla="*/ 118 w 270"/>
                  <a:gd name="T59" fmla="*/ 204 h 242"/>
                  <a:gd name="T60" fmla="*/ 150 w 270"/>
                  <a:gd name="T61" fmla="*/ 236 h 242"/>
                  <a:gd name="T62" fmla="*/ 162 w 270"/>
                  <a:gd name="T63" fmla="*/ 242 h 242"/>
                  <a:gd name="T64" fmla="*/ 172 w 270"/>
                  <a:gd name="T65" fmla="*/ 236 h 242"/>
                  <a:gd name="T66" fmla="*/ 176 w 270"/>
                  <a:gd name="T67" fmla="*/ 232 h 242"/>
                  <a:gd name="T68" fmla="*/ 176 w 270"/>
                  <a:gd name="T69" fmla="*/ 218 h 242"/>
                  <a:gd name="T70" fmla="*/ 148 w 270"/>
                  <a:gd name="T71" fmla="*/ 188 h 242"/>
                  <a:gd name="T72" fmla="*/ 146 w 270"/>
                  <a:gd name="T73" fmla="*/ 184 h 242"/>
                  <a:gd name="T74" fmla="*/ 148 w 270"/>
                  <a:gd name="T75" fmla="*/ 180 h 242"/>
                  <a:gd name="T76" fmla="*/ 156 w 270"/>
                  <a:gd name="T77" fmla="*/ 180 h 242"/>
                  <a:gd name="T78" fmla="*/ 180 w 270"/>
                  <a:gd name="T79" fmla="*/ 206 h 242"/>
                  <a:gd name="T80" fmla="*/ 192 w 270"/>
                  <a:gd name="T81" fmla="*/ 210 h 242"/>
                  <a:gd name="T82" fmla="*/ 204 w 270"/>
                  <a:gd name="T83" fmla="*/ 206 h 242"/>
                  <a:gd name="T84" fmla="*/ 208 w 270"/>
                  <a:gd name="T85" fmla="*/ 200 h 242"/>
                  <a:gd name="T86" fmla="*/ 208 w 270"/>
                  <a:gd name="T87" fmla="*/ 188 h 242"/>
                  <a:gd name="T88" fmla="*/ 178 w 270"/>
                  <a:gd name="T89" fmla="*/ 158 h 242"/>
                  <a:gd name="T90" fmla="*/ 176 w 270"/>
                  <a:gd name="T91" fmla="*/ 154 h 242"/>
                  <a:gd name="T92" fmla="*/ 178 w 270"/>
                  <a:gd name="T93" fmla="*/ 150 h 242"/>
                  <a:gd name="T94" fmla="*/ 186 w 270"/>
                  <a:gd name="T95" fmla="*/ 150 h 242"/>
                  <a:gd name="T96" fmla="*/ 212 w 270"/>
                  <a:gd name="T97" fmla="*/ 174 h 242"/>
                  <a:gd name="T98" fmla="*/ 224 w 270"/>
                  <a:gd name="T99" fmla="*/ 180 h 242"/>
                  <a:gd name="T100" fmla="*/ 234 w 270"/>
                  <a:gd name="T101" fmla="*/ 174 h 242"/>
                  <a:gd name="T102" fmla="*/ 238 w 270"/>
                  <a:gd name="T103" fmla="*/ 170 h 242"/>
                  <a:gd name="T104" fmla="*/ 238 w 270"/>
                  <a:gd name="T105" fmla="*/ 158 h 242"/>
                  <a:gd name="T106" fmla="*/ 210 w 270"/>
                  <a:gd name="T107" fmla="*/ 126 h 242"/>
                  <a:gd name="T108" fmla="*/ 208 w 270"/>
                  <a:gd name="T109" fmla="*/ 122 h 242"/>
                  <a:gd name="T110" fmla="*/ 210 w 270"/>
                  <a:gd name="T111" fmla="*/ 118 h 242"/>
                  <a:gd name="T112" fmla="*/ 218 w 270"/>
                  <a:gd name="T113" fmla="*/ 118 h 242"/>
                  <a:gd name="T114" fmla="*/ 242 w 270"/>
                  <a:gd name="T115" fmla="*/ 144 h 242"/>
                  <a:gd name="T116" fmla="*/ 254 w 270"/>
                  <a:gd name="T117" fmla="*/ 148 h 242"/>
                  <a:gd name="T118" fmla="*/ 266 w 270"/>
                  <a:gd name="T119" fmla="*/ 144 h 242"/>
                  <a:gd name="T120" fmla="*/ 270 w 270"/>
                  <a:gd name="T121" fmla="*/ 138 h 242"/>
                  <a:gd name="T122" fmla="*/ 270 w 270"/>
                  <a:gd name="T123" fmla="*/ 126 h 242"/>
                  <a:gd name="T124" fmla="*/ 266 w 270"/>
                  <a:gd name="T125" fmla="*/ 12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0" h="242">
                    <a:moveTo>
                      <a:pt x="266" y="120"/>
                    </a:moveTo>
                    <a:lnTo>
                      <a:pt x="168" y="24"/>
                    </a:lnTo>
                    <a:lnTo>
                      <a:pt x="144" y="34"/>
                    </a:lnTo>
                    <a:lnTo>
                      <a:pt x="136" y="54"/>
                    </a:lnTo>
                    <a:lnTo>
                      <a:pt x="136" y="54"/>
                    </a:lnTo>
                    <a:lnTo>
                      <a:pt x="134" y="60"/>
                    </a:lnTo>
                    <a:lnTo>
                      <a:pt x="130" y="66"/>
                    </a:lnTo>
                    <a:lnTo>
                      <a:pt x="124" y="70"/>
                    </a:lnTo>
                    <a:lnTo>
                      <a:pt x="118" y="74"/>
                    </a:lnTo>
                    <a:lnTo>
                      <a:pt x="118" y="74"/>
                    </a:lnTo>
                    <a:lnTo>
                      <a:pt x="112" y="76"/>
                    </a:lnTo>
                    <a:lnTo>
                      <a:pt x="106" y="78"/>
                    </a:lnTo>
                    <a:lnTo>
                      <a:pt x="98" y="78"/>
                    </a:lnTo>
                    <a:lnTo>
                      <a:pt x="92" y="76"/>
                    </a:lnTo>
                    <a:lnTo>
                      <a:pt x="92" y="76"/>
                    </a:lnTo>
                    <a:lnTo>
                      <a:pt x="84" y="72"/>
                    </a:lnTo>
                    <a:lnTo>
                      <a:pt x="78" y="68"/>
                    </a:lnTo>
                    <a:lnTo>
                      <a:pt x="78" y="68"/>
                    </a:lnTo>
                    <a:lnTo>
                      <a:pt x="72" y="60"/>
                    </a:lnTo>
                    <a:lnTo>
                      <a:pt x="70" y="50"/>
                    </a:lnTo>
                    <a:lnTo>
                      <a:pt x="68" y="42"/>
                    </a:lnTo>
                    <a:lnTo>
                      <a:pt x="70" y="32"/>
                    </a:lnTo>
                    <a:lnTo>
                      <a:pt x="82" y="0"/>
                    </a:lnTo>
                    <a:lnTo>
                      <a:pt x="4" y="78"/>
                    </a:lnTo>
                    <a:lnTo>
                      <a:pt x="4" y="78"/>
                    </a:lnTo>
                    <a:lnTo>
                      <a:pt x="2" y="80"/>
                    </a:lnTo>
                    <a:lnTo>
                      <a:pt x="0" y="84"/>
                    </a:lnTo>
                    <a:lnTo>
                      <a:pt x="2" y="86"/>
                    </a:lnTo>
                    <a:lnTo>
                      <a:pt x="4" y="90"/>
                    </a:lnTo>
                    <a:lnTo>
                      <a:pt x="10" y="98"/>
                    </a:lnTo>
                    <a:lnTo>
                      <a:pt x="26" y="82"/>
                    </a:lnTo>
                    <a:lnTo>
                      <a:pt x="26" y="82"/>
                    </a:lnTo>
                    <a:lnTo>
                      <a:pt x="34" y="78"/>
                    </a:lnTo>
                    <a:lnTo>
                      <a:pt x="42" y="76"/>
                    </a:lnTo>
                    <a:lnTo>
                      <a:pt x="52" y="78"/>
                    </a:lnTo>
                    <a:lnTo>
                      <a:pt x="60" y="82"/>
                    </a:lnTo>
                    <a:lnTo>
                      <a:pt x="60" y="82"/>
                    </a:lnTo>
                    <a:lnTo>
                      <a:pt x="66" y="90"/>
                    </a:lnTo>
                    <a:lnTo>
                      <a:pt x="66" y="100"/>
                    </a:lnTo>
                    <a:lnTo>
                      <a:pt x="66" y="100"/>
                    </a:lnTo>
                    <a:lnTo>
                      <a:pt x="76" y="102"/>
                    </a:lnTo>
                    <a:lnTo>
                      <a:pt x="84" y="108"/>
                    </a:lnTo>
                    <a:lnTo>
                      <a:pt x="84" y="108"/>
                    </a:lnTo>
                    <a:lnTo>
                      <a:pt x="90" y="116"/>
                    </a:lnTo>
                    <a:lnTo>
                      <a:pt x="92" y="124"/>
                    </a:lnTo>
                    <a:lnTo>
                      <a:pt x="92" y="124"/>
                    </a:lnTo>
                    <a:lnTo>
                      <a:pt x="100" y="126"/>
                    </a:lnTo>
                    <a:lnTo>
                      <a:pt x="108" y="132"/>
                    </a:lnTo>
                    <a:lnTo>
                      <a:pt x="108" y="132"/>
                    </a:lnTo>
                    <a:lnTo>
                      <a:pt x="114" y="140"/>
                    </a:lnTo>
                    <a:lnTo>
                      <a:pt x="116" y="148"/>
                    </a:lnTo>
                    <a:lnTo>
                      <a:pt x="116" y="148"/>
                    </a:lnTo>
                    <a:lnTo>
                      <a:pt x="124" y="150"/>
                    </a:lnTo>
                    <a:lnTo>
                      <a:pt x="132" y="156"/>
                    </a:lnTo>
                    <a:lnTo>
                      <a:pt x="132" y="156"/>
                    </a:lnTo>
                    <a:lnTo>
                      <a:pt x="138" y="164"/>
                    </a:lnTo>
                    <a:lnTo>
                      <a:pt x="140" y="174"/>
                    </a:lnTo>
                    <a:lnTo>
                      <a:pt x="138" y="182"/>
                    </a:lnTo>
                    <a:lnTo>
                      <a:pt x="132" y="190"/>
                    </a:lnTo>
                    <a:lnTo>
                      <a:pt x="118" y="204"/>
                    </a:lnTo>
                    <a:lnTo>
                      <a:pt x="150" y="236"/>
                    </a:lnTo>
                    <a:lnTo>
                      <a:pt x="150" y="236"/>
                    </a:lnTo>
                    <a:lnTo>
                      <a:pt x="156" y="240"/>
                    </a:lnTo>
                    <a:lnTo>
                      <a:pt x="162" y="242"/>
                    </a:lnTo>
                    <a:lnTo>
                      <a:pt x="168" y="240"/>
                    </a:lnTo>
                    <a:lnTo>
                      <a:pt x="172" y="236"/>
                    </a:lnTo>
                    <a:lnTo>
                      <a:pt x="172" y="236"/>
                    </a:lnTo>
                    <a:lnTo>
                      <a:pt x="176" y="232"/>
                    </a:lnTo>
                    <a:lnTo>
                      <a:pt x="178" y="224"/>
                    </a:lnTo>
                    <a:lnTo>
                      <a:pt x="176" y="218"/>
                    </a:lnTo>
                    <a:lnTo>
                      <a:pt x="172" y="214"/>
                    </a:lnTo>
                    <a:lnTo>
                      <a:pt x="148" y="188"/>
                    </a:lnTo>
                    <a:lnTo>
                      <a:pt x="148" y="188"/>
                    </a:lnTo>
                    <a:lnTo>
                      <a:pt x="146" y="184"/>
                    </a:lnTo>
                    <a:lnTo>
                      <a:pt x="148" y="180"/>
                    </a:lnTo>
                    <a:lnTo>
                      <a:pt x="148" y="180"/>
                    </a:lnTo>
                    <a:lnTo>
                      <a:pt x="152" y="178"/>
                    </a:lnTo>
                    <a:lnTo>
                      <a:pt x="156" y="180"/>
                    </a:lnTo>
                    <a:lnTo>
                      <a:pt x="180" y="206"/>
                    </a:lnTo>
                    <a:lnTo>
                      <a:pt x="180" y="206"/>
                    </a:lnTo>
                    <a:lnTo>
                      <a:pt x="186" y="210"/>
                    </a:lnTo>
                    <a:lnTo>
                      <a:pt x="192" y="210"/>
                    </a:lnTo>
                    <a:lnTo>
                      <a:pt x="198" y="210"/>
                    </a:lnTo>
                    <a:lnTo>
                      <a:pt x="204" y="206"/>
                    </a:lnTo>
                    <a:lnTo>
                      <a:pt x="204" y="206"/>
                    </a:lnTo>
                    <a:lnTo>
                      <a:pt x="208" y="200"/>
                    </a:lnTo>
                    <a:lnTo>
                      <a:pt x="208" y="194"/>
                    </a:lnTo>
                    <a:lnTo>
                      <a:pt x="208" y="188"/>
                    </a:lnTo>
                    <a:lnTo>
                      <a:pt x="204" y="182"/>
                    </a:lnTo>
                    <a:lnTo>
                      <a:pt x="178" y="158"/>
                    </a:lnTo>
                    <a:lnTo>
                      <a:pt x="178" y="158"/>
                    </a:lnTo>
                    <a:lnTo>
                      <a:pt x="176" y="154"/>
                    </a:lnTo>
                    <a:lnTo>
                      <a:pt x="178" y="150"/>
                    </a:lnTo>
                    <a:lnTo>
                      <a:pt x="178" y="150"/>
                    </a:lnTo>
                    <a:lnTo>
                      <a:pt x="182" y="148"/>
                    </a:lnTo>
                    <a:lnTo>
                      <a:pt x="186" y="150"/>
                    </a:lnTo>
                    <a:lnTo>
                      <a:pt x="212" y="174"/>
                    </a:lnTo>
                    <a:lnTo>
                      <a:pt x="212" y="174"/>
                    </a:lnTo>
                    <a:lnTo>
                      <a:pt x="218" y="178"/>
                    </a:lnTo>
                    <a:lnTo>
                      <a:pt x="224" y="180"/>
                    </a:lnTo>
                    <a:lnTo>
                      <a:pt x="230" y="178"/>
                    </a:lnTo>
                    <a:lnTo>
                      <a:pt x="234" y="174"/>
                    </a:lnTo>
                    <a:lnTo>
                      <a:pt x="234" y="174"/>
                    </a:lnTo>
                    <a:lnTo>
                      <a:pt x="238" y="170"/>
                    </a:lnTo>
                    <a:lnTo>
                      <a:pt x="240" y="164"/>
                    </a:lnTo>
                    <a:lnTo>
                      <a:pt x="238" y="158"/>
                    </a:lnTo>
                    <a:lnTo>
                      <a:pt x="234" y="152"/>
                    </a:lnTo>
                    <a:lnTo>
                      <a:pt x="210" y="126"/>
                    </a:lnTo>
                    <a:lnTo>
                      <a:pt x="210" y="126"/>
                    </a:lnTo>
                    <a:lnTo>
                      <a:pt x="208" y="122"/>
                    </a:lnTo>
                    <a:lnTo>
                      <a:pt x="210" y="118"/>
                    </a:lnTo>
                    <a:lnTo>
                      <a:pt x="210" y="118"/>
                    </a:lnTo>
                    <a:lnTo>
                      <a:pt x="214" y="116"/>
                    </a:lnTo>
                    <a:lnTo>
                      <a:pt x="218" y="118"/>
                    </a:lnTo>
                    <a:lnTo>
                      <a:pt x="242" y="144"/>
                    </a:lnTo>
                    <a:lnTo>
                      <a:pt x="242" y="144"/>
                    </a:lnTo>
                    <a:lnTo>
                      <a:pt x="248" y="148"/>
                    </a:lnTo>
                    <a:lnTo>
                      <a:pt x="254" y="148"/>
                    </a:lnTo>
                    <a:lnTo>
                      <a:pt x="260" y="148"/>
                    </a:lnTo>
                    <a:lnTo>
                      <a:pt x="266" y="144"/>
                    </a:lnTo>
                    <a:lnTo>
                      <a:pt x="266" y="144"/>
                    </a:lnTo>
                    <a:lnTo>
                      <a:pt x="270" y="138"/>
                    </a:lnTo>
                    <a:lnTo>
                      <a:pt x="270" y="132"/>
                    </a:lnTo>
                    <a:lnTo>
                      <a:pt x="270" y="126"/>
                    </a:lnTo>
                    <a:lnTo>
                      <a:pt x="266" y="120"/>
                    </a:lnTo>
                    <a:lnTo>
                      <a:pt x="266"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cs typeface="+mn-ea"/>
                  <a:sym typeface="+mn-lt"/>
                </a:endParaRPr>
              </a:p>
            </p:txBody>
          </p:sp>
          <p:sp>
            <p:nvSpPr>
              <p:cNvPr id="21" name="Freeform 82"/>
              <p:cNvSpPr>
                <a:spLocks/>
              </p:cNvSpPr>
              <p:nvPr/>
            </p:nvSpPr>
            <p:spPr bwMode="auto">
              <a:xfrm>
                <a:off x="2570163" y="3663950"/>
                <a:ext cx="260350" cy="260350"/>
              </a:xfrm>
              <a:custGeom>
                <a:avLst/>
                <a:gdLst>
                  <a:gd name="T0" fmla="*/ 160 w 164"/>
                  <a:gd name="T1" fmla="*/ 32 h 164"/>
                  <a:gd name="T2" fmla="*/ 160 w 164"/>
                  <a:gd name="T3" fmla="*/ 32 h 164"/>
                  <a:gd name="T4" fmla="*/ 162 w 164"/>
                  <a:gd name="T5" fmla="*/ 34 h 164"/>
                  <a:gd name="T6" fmla="*/ 164 w 164"/>
                  <a:gd name="T7" fmla="*/ 38 h 164"/>
                  <a:gd name="T8" fmla="*/ 162 w 164"/>
                  <a:gd name="T9" fmla="*/ 42 h 164"/>
                  <a:gd name="T10" fmla="*/ 160 w 164"/>
                  <a:gd name="T11" fmla="*/ 46 h 164"/>
                  <a:gd name="T12" fmla="*/ 44 w 164"/>
                  <a:gd name="T13" fmla="*/ 162 h 164"/>
                  <a:gd name="T14" fmla="*/ 44 w 164"/>
                  <a:gd name="T15" fmla="*/ 162 h 164"/>
                  <a:gd name="T16" fmla="*/ 42 w 164"/>
                  <a:gd name="T17" fmla="*/ 164 h 164"/>
                  <a:gd name="T18" fmla="*/ 38 w 164"/>
                  <a:gd name="T19" fmla="*/ 164 h 164"/>
                  <a:gd name="T20" fmla="*/ 34 w 164"/>
                  <a:gd name="T21" fmla="*/ 164 h 164"/>
                  <a:gd name="T22" fmla="*/ 30 w 164"/>
                  <a:gd name="T23" fmla="*/ 162 h 164"/>
                  <a:gd name="T24" fmla="*/ 2 w 164"/>
                  <a:gd name="T25" fmla="*/ 132 h 164"/>
                  <a:gd name="T26" fmla="*/ 2 w 164"/>
                  <a:gd name="T27" fmla="*/ 132 h 164"/>
                  <a:gd name="T28" fmla="*/ 0 w 164"/>
                  <a:gd name="T29" fmla="*/ 130 h 164"/>
                  <a:gd name="T30" fmla="*/ 0 w 164"/>
                  <a:gd name="T31" fmla="*/ 126 h 164"/>
                  <a:gd name="T32" fmla="*/ 0 w 164"/>
                  <a:gd name="T33" fmla="*/ 122 h 164"/>
                  <a:gd name="T34" fmla="*/ 2 w 164"/>
                  <a:gd name="T35" fmla="*/ 118 h 164"/>
                  <a:gd name="T36" fmla="*/ 118 w 164"/>
                  <a:gd name="T37" fmla="*/ 2 h 164"/>
                  <a:gd name="T38" fmla="*/ 118 w 164"/>
                  <a:gd name="T39" fmla="*/ 2 h 164"/>
                  <a:gd name="T40" fmla="*/ 122 w 164"/>
                  <a:gd name="T41" fmla="*/ 0 h 164"/>
                  <a:gd name="T42" fmla="*/ 124 w 164"/>
                  <a:gd name="T43" fmla="*/ 0 h 164"/>
                  <a:gd name="T44" fmla="*/ 128 w 164"/>
                  <a:gd name="T45" fmla="*/ 0 h 164"/>
                  <a:gd name="T46" fmla="*/ 132 w 164"/>
                  <a:gd name="T47" fmla="*/ 2 h 164"/>
                  <a:gd name="T48" fmla="*/ 160 w 164"/>
                  <a:gd name="T49" fmla="*/ 3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4" h="164">
                    <a:moveTo>
                      <a:pt x="160" y="32"/>
                    </a:moveTo>
                    <a:lnTo>
                      <a:pt x="160" y="32"/>
                    </a:lnTo>
                    <a:lnTo>
                      <a:pt x="162" y="34"/>
                    </a:lnTo>
                    <a:lnTo>
                      <a:pt x="164" y="38"/>
                    </a:lnTo>
                    <a:lnTo>
                      <a:pt x="162" y="42"/>
                    </a:lnTo>
                    <a:lnTo>
                      <a:pt x="160" y="46"/>
                    </a:lnTo>
                    <a:lnTo>
                      <a:pt x="44" y="162"/>
                    </a:lnTo>
                    <a:lnTo>
                      <a:pt x="44" y="162"/>
                    </a:lnTo>
                    <a:lnTo>
                      <a:pt x="42" y="164"/>
                    </a:lnTo>
                    <a:lnTo>
                      <a:pt x="38" y="164"/>
                    </a:lnTo>
                    <a:lnTo>
                      <a:pt x="34" y="164"/>
                    </a:lnTo>
                    <a:lnTo>
                      <a:pt x="30" y="162"/>
                    </a:lnTo>
                    <a:lnTo>
                      <a:pt x="2" y="132"/>
                    </a:lnTo>
                    <a:lnTo>
                      <a:pt x="2" y="132"/>
                    </a:lnTo>
                    <a:lnTo>
                      <a:pt x="0" y="130"/>
                    </a:lnTo>
                    <a:lnTo>
                      <a:pt x="0" y="126"/>
                    </a:lnTo>
                    <a:lnTo>
                      <a:pt x="0" y="122"/>
                    </a:lnTo>
                    <a:lnTo>
                      <a:pt x="2" y="118"/>
                    </a:lnTo>
                    <a:lnTo>
                      <a:pt x="118" y="2"/>
                    </a:lnTo>
                    <a:lnTo>
                      <a:pt x="118" y="2"/>
                    </a:lnTo>
                    <a:lnTo>
                      <a:pt x="122" y="0"/>
                    </a:lnTo>
                    <a:lnTo>
                      <a:pt x="124" y="0"/>
                    </a:lnTo>
                    <a:lnTo>
                      <a:pt x="128" y="0"/>
                    </a:lnTo>
                    <a:lnTo>
                      <a:pt x="132" y="2"/>
                    </a:lnTo>
                    <a:lnTo>
                      <a:pt x="16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cs typeface="+mn-ea"/>
                  <a:sym typeface="+mn-lt"/>
                </a:endParaRPr>
              </a:p>
            </p:txBody>
          </p:sp>
          <p:sp>
            <p:nvSpPr>
              <p:cNvPr id="22" name="Freeform 83"/>
              <p:cNvSpPr>
                <a:spLocks noEditPoints="1"/>
              </p:cNvSpPr>
              <p:nvPr/>
            </p:nvSpPr>
            <p:spPr bwMode="auto">
              <a:xfrm>
                <a:off x="2687638" y="3724275"/>
                <a:ext cx="406400" cy="396875"/>
              </a:xfrm>
              <a:custGeom>
                <a:avLst/>
                <a:gdLst>
                  <a:gd name="T0" fmla="*/ 186 w 256"/>
                  <a:gd name="T1" fmla="*/ 8 h 250"/>
                  <a:gd name="T2" fmla="*/ 166 w 256"/>
                  <a:gd name="T3" fmla="*/ 0 h 250"/>
                  <a:gd name="T4" fmla="*/ 100 w 256"/>
                  <a:gd name="T5" fmla="*/ 30 h 250"/>
                  <a:gd name="T6" fmla="*/ 86 w 256"/>
                  <a:gd name="T7" fmla="*/ 44 h 250"/>
                  <a:gd name="T8" fmla="*/ 72 w 256"/>
                  <a:gd name="T9" fmla="*/ 86 h 250"/>
                  <a:gd name="T10" fmla="*/ 80 w 256"/>
                  <a:gd name="T11" fmla="*/ 104 h 250"/>
                  <a:gd name="T12" fmla="*/ 88 w 256"/>
                  <a:gd name="T13" fmla="*/ 108 h 250"/>
                  <a:gd name="T14" fmla="*/ 112 w 256"/>
                  <a:gd name="T15" fmla="*/ 102 h 250"/>
                  <a:gd name="T16" fmla="*/ 162 w 256"/>
                  <a:gd name="T17" fmla="*/ 56 h 250"/>
                  <a:gd name="T18" fmla="*/ 250 w 256"/>
                  <a:gd name="T19" fmla="*/ 106 h 250"/>
                  <a:gd name="T20" fmla="*/ 254 w 256"/>
                  <a:gd name="T21" fmla="*/ 78 h 250"/>
                  <a:gd name="T22" fmla="*/ 42 w 256"/>
                  <a:gd name="T23" fmla="*/ 136 h 250"/>
                  <a:gd name="T24" fmla="*/ 32 w 256"/>
                  <a:gd name="T25" fmla="*/ 132 h 250"/>
                  <a:gd name="T26" fmla="*/ 4 w 256"/>
                  <a:gd name="T27" fmla="*/ 156 h 250"/>
                  <a:gd name="T28" fmla="*/ 0 w 256"/>
                  <a:gd name="T29" fmla="*/ 164 h 250"/>
                  <a:gd name="T30" fmla="*/ 4 w 256"/>
                  <a:gd name="T31" fmla="*/ 174 h 250"/>
                  <a:gd name="T32" fmla="*/ 18 w 256"/>
                  <a:gd name="T33" fmla="*/ 176 h 250"/>
                  <a:gd name="T34" fmla="*/ 42 w 256"/>
                  <a:gd name="T35" fmla="*/ 154 h 250"/>
                  <a:gd name="T36" fmla="*/ 44 w 256"/>
                  <a:gd name="T37" fmla="*/ 140 h 250"/>
                  <a:gd name="T38" fmla="*/ 66 w 256"/>
                  <a:gd name="T39" fmla="*/ 160 h 250"/>
                  <a:gd name="T40" fmla="*/ 56 w 256"/>
                  <a:gd name="T41" fmla="*/ 156 h 250"/>
                  <a:gd name="T42" fmla="*/ 28 w 256"/>
                  <a:gd name="T43" fmla="*/ 180 h 250"/>
                  <a:gd name="T44" fmla="*/ 24 w 256"/>
                  <a:gd name="T45" fmla="*/ 188 h 250"/>
                  <a:gd name="T46" fmla="*/ 28 w 256"/>
                  <a:gd name="T47" fmla="*/ 198 h 250"/>
                  <a:gd name="T48" fmla="*/ 42 w 256"/>
                  <a:gd name="T49" fmla="*/ 200 h 250"/>
                  <a:gd name="T50" fmla="*/ 66 w 256"/>
                  <a:gd name="T51" fmla="*/ 178 h 250"/>
                  <a:gd name="T52" fmla="*/ 68 w 256"/>
                  <a:gd name="T53" fmla="*/ 164 h 250"/>
                  <a:gd name="T54" fmla="*/ 96 w 256"/>
                  <a:gd name="T55" fmla="*/ 208 h 250"/>
                  <a:gd name="T56" fmla="*/ 74 w 256"/>
                  <a:gd name="T57" fmla="*/ 232 h 250"/>
                  <a:gd name="T58" fmla="*/ 76 w 256"/>
                  <a:gd name="T59" fmla="*/ 246 h 250"/>
                  <a:gd name="T60" fmla="*/ 86 w 256"/>
                  <a:gd name="T61" fmla="*/ 250 h 250"/>
                  <a:gd name="T62" fmla="*/ 114 w 256"/>
                  <a:gd name="T63" fmla="*/ 226 h 250"/>
                  <a:gd name="T64" fmla="*/ 118 w 256"/>
                  <a:gd name="T65" fmla="*/ 218 h 250"/>
                  <a:gd name="T66" fmla="*/ 114 w 256"/>
                  <a:gd name="T67" fmla="*/ 208 h 250"/>
                  <a:gd name="T68" fmla="*/ 100 w 256"/>
                  <a:gd name="T69" fmla="*/ 206 h 250"/>
                  <a:gd name="T70" fmla="*/ 90 w 256"/>
                  <a:gd name="T71" fmla="*/ 184 h 250"/>
                  <a:gd name="T72" fmla="*/ 82 w 256"/>
                  <a:gd name="T73" fmla="*/ 180 h 250"/>
                  <a:gd name="T74" fmla="*/ 52 w 256"/>
                  <a:gd name="T75" fmla="*/ 204 h 250"/>
                  <a:gd name="T76" fmla="*/ 48 w 256"/>
                  <a:gd name="T77" fmla="*/ 212 h 250"/>
                  <a:gd name="T78" fmla="*/ 52 w 256"/>
                  <a:gd name="T79" fmla="*/ 222 h 250"/>
                  <a:gd name="T80" fmla="*/ 66 w 256"/>
                  <a:gd name="T81" fmla="*/ 224 h 250"/>
                  <a:gd name="T82" fmla="*/ 90 w 256"/>
                  <a:gd name="T83" fmla="*/ 202 h 250"/>
                  <a:gd name="T84" fmla="*/ 92 w 256"/>
                  <a:gd name="T85" fmla="*/ 188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6" h="250">
                    <a:moveTo>
                      <a:pt x="250" y="70"/>
                    </a:moveTo>
                    <a:lnTo>
                      <a:pt x="186" y="8"/>
                    </a:lnTo>
                    <a:lnTo>
                      <a:pt x="186" y="8"/>
                    </a:lnTo>
                    <a:lnTo>
                      <a:pt x="180" y="4"/>
                    </a:lnTo>
                    <a:lnTo>
                      <a:pt x="174" y="0"/>
                    </a:lnTo>
                    <a:lnTo>
                      <a:pt x="166" y="0"/>
                    </a:lnTo>
                    <a:lnTo>
                      <a:pt x="158" y="4"/>
                    </a:lnTo>
                    <a:lnTo>
                      <a:pt x="158" y="4"/>
                    </a:lnTo>
                    <a:lnTo>
                      <a:pt x="100" y="30"/>
                    </a:lnTo>
                    <a:lnTo>
                      <a:pt x="100" y="30"/>
                    </a:lnTo>
                    <a:lnTo>
                      <a:pt x="92" y="36"/>
                    </a:lnTo>
                    <a:lnTo>
                      <a:pt x="86" y="44"/>
                    </a:lnTo>
                    <a:lnTo>
                      <a:pt x="74" y="80"/>
                    </a:lnTo>
                    <a:lnTo>
                      <a:pt x="74" y="80"/>
                    </a:lnTo>
                    <a:lnTo>
                      <a:pt x="72" y="86"/>
                    </a:lnTo>
                    <a:lnTo>
                      <a:pt x="74" y="92"/>
                    </a:lnTo>
                    <a:lnTo>
                      <a:pt x="76" y="98"/>
                    </a:lnTo>
                    <a:lnTo>
                      <a:pt x="80" y="104"/>
                    </a:lnTo>
                    <a:lnTo>
                      <a:pt x="80" y="104"/>
                    </a:lnTo>
                    <a:lnTo>
                      <a:pt x="88" y="108"/>
                    </a:lnTo>
                    <a:lnTo>
                      <a:pt x="88" y="108"/>
                    </a:lnTo>
                    <a:lnTo>
                      <a:pt x="96" y="110"/>
                    </a:lnTo>
                    <a:lnTo>
                      <a:pt x="104" y="108"/>
                    </a:lnTo>
                    <a:lnTo>
                      <a:pt x="112" y="102"/>
                    </a:lnTo>
                    <a:lnTo>
                      <a:pt x="116" y="94"/>
                    </a:lnTo>
                    <a:lnTo>
                      <a:pt x="126" y="68"/>
                    </a:lnTo>
                    <a:lnTo>
                      <a:pt x="162" y="56"/>
                    </a:lnTo>
                    <a:lnTo>
                      <a:pt x="232" y="124"/>
                    </a:lnTo>
                    <a:lnTo>
                      <a:pt x="250" y="106"/>
                    </a:lnTo>
                    <a:lnTo>
                      <a:pt x="250" y="106"/>
                    </a:lnTo>
                    <a:lnTo>
                      <a:pt x="254" y="98"/>
                    </a:lnTo>
                    <a:lnTo>
                      <a:pt x="256" y="88"/>
                    </a:lnTo>
                    <a:lnTo>
                      <a:pt x="254" y="78"/>
                    </a:lnTo>
                    <a:lnTo>
                      <a:pt x="250" y="70"/>
                    </a:lnTo>
                    <a:lnTo>
                      <a:pt x="250" y="70"/>
                    </a:lnTo>
                    <a:close/>
                    <a:moveTo>
                      <a:pt x="42" y="136"/>
                    </a:moveTo>
                    <a:lnTo>
                      <a:pt x="42" y="136"/>
                    </a:lnTo>
                    <a:lnTo>
                      <a:pt x="38" y="132"/>
                    </a:lnTo>
                    <a:lnTo>
                      <a:pt x="32" y="132"/>
                    </a:lnTo>
                    <a:lnTo>
                      <a:pt x="28" y="132"/>
                    </a:lnTo>
                    <a:lnTo>
                      <a:pt x="24" y="136"/>
                    </a:lnTo>
                    <a:lnTo>
                      <a:pt x="4" y="156"/>
                    </a:lnTo>
                    <a:lnTo>
                      <a:pt x="4" y="156"/>
                    </a:lnTo>
                    <a:lnTo>
                      <a:pt x="0" y="160"/>
                    </a:lnTo>
                    <a:lnTo>
                      <a:pt x="0" y="164"/>
                    </a:lnTo>
                    <a:lnTo>
                      <a:pt x="0" y="170"/>
                    </a:lnTo>
                    <a:lnTo>
                      <a:pt x="4" y="174"/>
                    </a:lnTo>
                    <a:lnTo>
                      <a:pt x="4" y="174"/>
                    </a:lnTo>
                    <a:lnTo>
                      <a:pt x="8" y="176"/>
                    </a:lnTo>
                    <a:lnTo>
                      <a:pt x="12" y="178"/>
                    </a:lnTo>
                    <a:lnTo>
                      <a:pt x="18" y="176"/>
                    </a:lnTo>
                    <a:lnTo>
                      <a:pt x="22" y="174"/>
                    </a:lnTo>
                    <a:lnTo>
                      <a:pt x="42" y="154"/>
                    </a:lnTo>
                    <a:lnTo>
                      <a:pt x="42" y="154"/>
                    </a:lnTo>
                    <a:lnTo>
                      <a:pt x="44" y="150"/>
                    </a:lnTo>
                    <a:lnTo>
                      <a:pt x="46" y="144"/>
                    </a:lnTo>
                    <a:lnTo>
                      <a:pt x="44" y="140"/>
                    </a:lnTo>
                    <a:lnTo>
                      <a:pt x="42" y="136"/>
                    </a:lnTo>
                    <a:lnTo>
                      <a:pt x="42" y="136"/>
                    </a:lnTo>
                    <a:close/>
                    <a:moveTo>
                      <a:pt x="66" y="160"/>
                    </a:moveTo>
                    <a:lnTo>
                      <a:pt x="66" y="160"/>
                    </a:lnTo>
                    <a:lnTo>
                      <a:pt x="62" y="156"/>
                    </a:lnTo>
                    <a:lnTo>
                      <a:pt x="56" y="156"/>
                    </a:lnTo>
                    <a:lnTo>
                      <a:pt x="52" y="156"/>
                    </a:lnTo>
                    <a:lnTo>
                      <a:pt x="48" y="160"/>
                    </a:lnTo>
                    <a:lnTo>
                      <a:pt x="28" y="180"/>
                    </a:lnTo>
                    <a:lnTo>
                      <a:pt x="28" y="180"/>
                    </a:lnTo>
                    <a:lnTo>
                      <a:pt x="24" y="184"/>
                    </a:lnTo>
                    <a:lnTo>
                      <a:pt x="24" y="188"/>
                    </a:lnTo>
                    <a:lnTo>
                      <a:pt x="24" y="194"/>
                    </a:lnTo>
                    <a:lnTo>
                      <a:pt x="28" y="198"/>
                    </a:lnTo>
                    <a:lnTo>
                      <a:pt x="28" y="198"/>
                    </a:lnTo>
                    <a:lnTo>
                      <a:pt x="32" y="200"/>
                    </a:lnTo>
                    <a:lnTo>
                      <a:pt x="36" y="202"/>
                    </a:lnTo>
                    <a:lnTo>
                      <a:pt x="42" y="200"/>
                    </a:lnTo>
                    <a:lnTo>
                      <a:pt x="46" y="198"/>
                    </a:lnTo>
                    <a:lnTo>
                      <a:pt x="66" y="178"/>
                    </a:lnTo>
                    <a:lnTo>
                      <a:pt x="66" y="178"/>
                    </a:lnTo>
                    <a:lnTo>
                      <a:pt x="68" y="174"/>
                    </a:lnTo>
                    <a:lnTo>
                      <a:pt x="70" y="168"/>
                    </a:lnTo>
                    <a:lnTo>
                      <a:pt x="68" y="164"/>
                    </a:lnTo>
                    <a:lnTo>
                      <a:pt x="66" y="160"/>
                    </a:lnTo>
                    <a:lnTo>
                      <a:pt x="66" y="160"/>
                    </a:lnTo>
                    <a:close/>
                    <a:moveTo>
                      <a:pt x="96" y="208"/>
                    </a:moveTo>
                    <a:lnTo>
                      <a:pt x="76" y="228"/>
                    </a:lnTo>
                    <a:lnTo>
                      <a:pt x="76" y="228"/>
                    </a:lnTo>
                    <a:lnTo>
                      <a:pt x="74" y="232"/>
                    </a:lnTo>
                    <a:lnTo>
                      <a:pt x="72" y="238"/>
                    </a:lnTo>
                    <a:lnTo>
                      <a:pt x="74" y="242"/>
                    </a:lnTo>
                    <a:lnTo>
                      <a:pt x="76" y="246"/>
                    </a:lnTo>
                    <a:lnTo>
                      <a:pt x="76" y="246"/>
                    </a:lnTo>
                    <a:lnTo>
                      <a:pt x="80" y="250"/>
                    </a:lnTo>
                    <a:lnTo>
                      <a:pt x="86" y="250"/>
                    </a:lnTo>
                    <a:lnTo>
                      <a:pt x="90" y="250"/>
                    </a:lnTo>
                    <a:lnTo>
                      <a:pt x="94" y="246"/>
                    </a:lnTo>
                    <a:lnTo>
                      <a:pt x="114" y="226"/>
                    </a:lnTo>
                    <a:lnTo>
                      <a:pt x="114" y="226"/>
                    </a:lnTo>
                    <a:lnTo>
                      <a:pt x="118" y="222"/>
                    </a:lnTo>
                    <a:lnTo>
                      <a:pt x="118" y="218"/>
                    </a:lnTo>
                    <a:lnTo>
                      <a:pt x="118" y="212"/>
                    </a:lnTo>
                    <a:lnTo>
                      <a:pt x="114" y="208"/>
                    </a:lnTo>
                    <a:lnTo>
                      <a:pt x="114" y="208"/>
                    </a:lnTo>
                    <a:lnTo>
                      <a:pt x="110" y="206"/>
                    </a:lnTo>
                    <a:lnTo>
                      <a:pt x="106" y="204"/>
                    </a:lnTo>
                    <a:lnTo>
                      <a:pt x="100" y="206"/>
                    </a:lnTo>
                    <a:lnTo>
                      <a:pt x="96" y="208"/>
                    </a:lnTo>
                    <a:lnTo>
                      <a:pt x="96" y="208"/>
                    </a:lnTo>
                    <a:close/>
                    <a:moveTo>
                      <a:pt x="90" y="184"/>
                    </a:moveTo>
                    <a:lnTo>
                      <a:pt x="90" y="184"/>
                    </a:lnTo>
                    <a:lnTo>
                      <a:pt x="86" y="180"/>
                    </a:lnTo>
                    <a:lnTo>
                      <a:pt x="82" y="180"/>
                    </a:lnTo>
                    <a:lnTo>
                      <a:pt x="76" y="180"/>
                    </a:lnTo>
                    <a:lnTo>
                      <a:pt x="72" y="184"/>
                    </a:lnTo>
                    <a:lnTo>
                      <a:pt x="52" y="204"/>
                    </a:lnTo>
                    <a:lnTo>
                      <a:pt x="52" y="204"/>
                    </a:lnTo>
                    <a:lnTo>
                      <a:pt x="50" y="208"/>
                    </a:lnTo>
                    <a:lnTo>
                      <a:pt x="48" y="212"/>
                    </a:lnTo>
                    <a:lnTo>
                      <a:pt x="50" y="218"/>
                    </a:lnTo>
                    <a:lnTo>
                      <a:pt x="52" y="222"/>
                    </a:lnTo>
                    <a:lnTo>
                      <a:pt x="52" y="222"/>
                    </a:lnTo>
                    <a:lnTo>
                      <a:pt x="56" y="224"/>
                    </a:lnTo>
                    <a:lnTo>
                      <a:pt x="60" y="226"/>
                    </a:lnTo>
                    <a:lnTo>
                      <a:pt x="66" y="224"/>
                    </a:lnTo>
                    <a:lnTo>
                      <a:pt x="70" y="222"/>
                    </a:lnTo>
                    <a:lnTo>
                      <a:pt x="90" y="202"/>
                    </a:lnTo>
                    <a:lnTo>
                      <a:pt x="90" y="202"/>
                    </a:lnTo>
                    <a:lnTo>
                      <a:pt x="92" y="198"/>
                    </a:lnTo>
                    <a:lnTo>
                      <a:pt x="94" y="192"/>
                    </a:lnTo>
                    <a:lnTo>
                      <a:pt x="92" y="188"/>
                    </a:lnTo>
                    <a:lnTo>
                      <a:pt x="90" y="184"/>
                    </a:lnTo>
                    <a:lnTo>
                      <a:pt x="90" y="1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cs typeface="+mn-ea"/>
                  <a:sym typeface="+mn-lt"/>
                </a:endParaRPr>
              </a:p>
            </p:txBody>
          </p:sp>
        </p:grpSp>
      </p:grpSp>
      <p:pic>
        <p:nvPicPr>
          <p:cNvPr id="43" name="图片 42"/>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7049049" y="1035473"/>
            <a:ext cx="4592462" cy="5510954"/>
          </a:xfrm>
          <a:prstGeom prst="rect">
            <a:avLst/>
          </a:prstGeom>
        </p:spPr>
      </p:pic>
      <p:grpSp>
        <p:nvGrpSpPr>
          <p:cNvPr id="23" name="PA_组合 22"/>
          <p:cNvGrpSpPr/>
          <p:nvPr>
            <p:custDataLst>
              <p:tags r:id="rId6"/>
            </p:custDataLst>
          </p:nvPr>
        </p:nvGrpSpPr>
        <p:grpSpPr>
          <a:xfrm>
            <a:off x="397549" y="2323252"/>
            <a:ext cx="1253831" cy="1253824"/>
            <a:chOff x="4641550" y="1440594"/>
            <a:chExt cx="587801" cy="587801"/>
          </a:xfrm>
          <a:solidFill>
            <a:schemeClr val="bg1"/>
          </a:solidFill>
        </p:grpSpPr>
        <p:sp>
          <p:nvSpPr>
            <p:cNvPr id="24" name="同心圆 76"/>
            <p:cNvSpPr/>
            <p:nvPr/>
          </p:nvSpPr>
          <p:spPr>
            <a:xfrm>
              <a:off x="4641550" y="1440594"/>
              <a:ext cx="587801" cy="587801"/>
            </a:xfrm>
            <a:prstGeom prst="donut">
              <a:avLst>
                <a:gd name="adj" fmla="val 4879"/>
              </a:avLst>
            </a:prstGeom>
            <a:grpFill/>
            <a:ln w="25400" cap="flat" cmpd="sng" algn="ctr">
              <a:noFill/>
              <a:prstDash val="solid"/>
            </a:ln>
            <a:effectLst>
              <a:outerShdw blurRad="63500" algn="ctr" rotWithShape="0">
                <a:prstClr val="black">
                  <a:alpha val="40000"/>
                </a:prstClr>
              </a:outerShdw>
            </a:effectLst>
          </p:spPr>
          <p:txBody>
            <a:bodyPr rot="0" spcFirstLastPara="0" vertOverflow="overflow" horzOverflow="overflow" vert="horz" wrap="square" lIns="96429" tIns="48214" rIns="96429" bIns="48214" numCol="1" spcCol="0" rtlCol="0" fromWordArt="0" anchor="ctr" anchorCtr="0" forceAA="0" compatLnSpc="1">
              <a:prstTxWarp prst="textNoShape">
                <a:avLst/>
              </a:prstTxWarp>
              <a:noAutofit/>
            </a:bodyPr>
            <a:lstStyle/>
            <a:p>
              <a:pPr marL="0" marR="0" lvl="0" indent="0" algn="ctr" defTabSz="964326" rtl="0" eaLnBrk="1" fontAlgn="auto" latinLnBrk="0" hangingPunct="1">
                <a:lnSpc>
                  <a:spcPct val="130000"/>
                </a:lnSpc>
                <a:spcBef>
                  <a:spcPts val="0"/>
                </a:spcBef>
                <a:spcAft>
                  <a:spcPts val="0"/>
                </a:spcAft>
                <a:buClrTx/>
                <a:buSzTx/>
                <a:buFontTx/>
                <a:buNone/>
                <a:tabLst/>
                <a:defRPr/>
              </a:pPr>
              <a:endParaRPr kumimoji="0" lang="zh-CN" altLang="en-US" sz="1476" b="0" i="0" u="none" strike="noStrike" kern="0" cap="none" spc="0" normalizeH="0" baseline="0" noProof="0">
                <a:ln>
                  <a:noFill/>
                </a:ln>
                <a:solidFill>
                  <a:srgbClr val="FFFFFF"/>
                </a:solidFill>
                <a:effectLst/>
                <a:uLnTx/>
                <a:uFillTx/>
                <a:cs typeface="+mn-ea"/>
                <a:sym typeface="+mn-lt"/>
              </a:endParaRPr>
            </a:p>
          </p:txBody>
        </p:sp>
        <p:grpSp>
          <p:nvGrpSpPr>
            <p:cNvPr id="25" name="组合 24"/>
            <p:cNvGrpSpPr/>
            <p:nvPr/>
          </p:nvGrpSpPr>
          <p:grpSpPr>
            <a:xfrm>
              <a:off x="4795215" y="1597882"/>
              <a:ext cx="286520" cy="248944"/>
              <a:chOff x="2601913" y="584200"/>
              <a:chExt cx="581025" cy="504825"/>
            </a:xfrm>
            <a:grpFill/>
          </p:grpSpPr>
          <p:sp>
            <p:nvSpPr>
              <p:cNvPr id="26" name="Freeform 21"/>
              <p:cNvSpPr>
                <a:spLocks/>
              </p:cNvSpPr>
              <p:nvPr/>
            </p:nvSpPr>
            <p:spPr bwMode="auto">
              <a:xfrm>
                <a:off x="2601913" y="1054100"/>
                <a:ext cx="581025" cy="34925"/>
              </a:xfrm>
              <a:custGeom>
                <a:avLst/>
                <a:gdLst>
                  <a:gd name="T0" fmla="*/ 352 w 366"/>
                  <a:gd name="T1" fmla="*/ 0 h 22"/>
                  <a:gd name="T2" fmla="*/ 14 w 366"/>
                  <a:gd name="T3" fmla="*/ 0 h 22"/>
                  <a:gd name="T4" fmla="*/ 14 w 366"/>
                  <a:gd name="T5" fmla="*/ 0 h 22"/>
                  <a:gd name="T6" fmla="*/ 8 w 366"/>
                  <a:gd name="T7" fmla="*/ 0 h 22"/>
                  <a:gd name="T8" fmla="*/ 4 w 366"/>
                  <a:gd name="T9" fmla="*/ 2 h 22"/>
                  <a:gd name="T10" fmla="*/ 0 w 366"/>
                  <a:gd name="T11" fmla="*/ 6 h 22"/>
                  <a:gd name="T12" fmla="*/ 0 w 366"/>
                  <a:gd name="T13" fmla="*/ 10 h 22"/>
                  <a:gd name="T14" fmla="*/ 0 w 366"/>
                  <a:gd name="T15" fmla="*/ 12 h 22"/>
                  <a:gd name="T16" fmla="*/ 0 w 366"/>
                  <a:gd name="T17" fmla="*/ 12 h 22"/>
                  <a:gd name="T18" fmla="*/ 0 w 366"/>
                  <a:gd name="T19" fmla="*/ 16 h 22"/>
                  <a:gd name="T20" fmla="*/ 4 w 366"/>
                  <a:gd name="T21" fmla="*/ 20 h 22"/>
                  <a:gd name="T22" fmla="*/ 8 w 366"/>
                  <a:gd name="T23" fmla="*/ 22 h 22"/>
                  <a:gd name="T24" fmla="*/ 14 w 366"/>
                  <a:gd name="T25" fmla="*/ 22 h 22"/>
                  <a:gd name="T26" fmla="*/ 352 w 366"/>
                  <a:gd name="T27" fmla="*/ 22 h 22"/>
                  <a:gd name="T28" fmla="*/ 352 w 366"/>
                  <a:gd name="T29" fmla="*/ 22 h 22"/>
                  <a:gd name="T30" fmla="*/ 358 w 366"/>
                  <a:gd name="T31" fmla="*/ 22 h 22"/>
                  <a:gd name="T32" fmla="*/ 362 w 366"/>
                  <a:gd name="T33" fmla="*/ 20 h 22"/>
                  <a:gd name="T34" fmla="*/ 366 w 366"/>
                  <a:gd name="T35" fmla="*/ 16 h 22"/>
                  <a:gd name="T36" fmla="*/ 366 w 366"/>
                  <a:gd name="T37" fmla="*/ 12 h 22"/>
                  <a:gd name="T38" fmla="*/ 366 w 366"/>
                  <a:gd name="T39" fmla="*/ 10 h 22"/>
                  <a:gd name="T40" fmla="*/ 366 w 366"/>
                  <a:gd name="T41" fmla="*/ 10 h 22"/>
                  <a:gd name="T42" fmla="*/ 366 w 366"/>
                  <a:gd name="T43" fmla="*/ 6 h 22"/>
                  <a:gd name="T44" fmla="*/ 362 w 366"/>
                  <a:gd name="T45" fmla="*/ 2 h 22"/>
                  <a:gd name="T46" fmla="*/ 358 w 366"/>
                  <a:gd name="T47" fmla="*/ 0 h 22"/>
                  <a:gd name="T48" fmla="*/ 352 w 366"/>
                  <a:gd name="T49" fmla="*/ 0 h 22"/>
                  <a:gd name="T50" fmla="*/ 352 w 366"/>
                  <a:gd name="T5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6" h="22">
                    <a:moveTo>
                      <a:pt x="352" y="0"/>
                    </a:moveTo>
                    <a:lnTo>
                      <a:pt x="14" y="0"/>
                    </a:lnTo>
                    <a:lnTo>
                      <a:pt x="14" y="0"/>
                    </a:lnTo>
                    <a:lnTo>
                      <a:pt x="8" y="0"/>
                    </a:lnTo>
                    <a:lnTo>
                      <a:pt x="4" y="2"/>
                    </a:lnTo>
                    <a:lnTo>
                      <a:pt x="0" y="6"/>
                    </a:lnTo>
                    <a:lnTo>
                      <a:pt x="0" y="10"/>
                    </a:lnTo>
                    <a:lnTo>
                      <a:pt x="0" y="12"/>
                    </a:lnTo>
                    <a:lnTo>
                      <a:pt x="0" y="12"/>
                    </a:lnTo>
                    <a:lnTo>
                      <a:pt x="0" y="16"/>
                    </a:lnTo>
                    <a:lnTo>
                      <a:pt x="4" y="20"/>
                    </a:lnTo>
                    <a:lnTo>
                      <a:pt x="8" y="22"/>
                    </a:lnTo>
                    <a:lnTo>
                      <a:pt x="14" y="22"/>
                    </a:lnTo>
                    <a:lnTo>
                      <a:pt x="352" y="22"/>
                    </a:lnTo>
                    <a:lnTo>
                      <a:pt x="352" y="22"/>
                    </a:lnTo>
                    <a:lnTo>
                      <a:pt x="358" y="22"/>
                    </a:lnTo>
                    <a:lnTo>
                      <a:pt x="362" y="20"/>
                    </a:lnTo>
                    <a:lnTo>
                      <a:pt x="366" y="16"/>
                    </a:lnTo>
                    <a:lnTo>
                      <a:pt x="366" y="12"/>
                    </a:lnTo>
                    <a:lnTo>
                      <a:pt x="366" y="10"/>
                    </a:lnTo>
                    <a:lnTo>
                      <a:pt x="366" y="10"/>
                    </a:lnTo>
                    <a:lnTo>
                      <a:pt x="366" y="6"/>
                    </a:lnTo>
                    <a:lnTo>
                      <a:pt x="362" y="2"/>
                    </a:lnTo>
                    <a:lnTo>
                      <a:pt x="358" y="0"/>
                    </a:lnTo>
                    <a:lnTo>
                      <a:pt x="352" y="0"/>
                    </a:lnTo>
                    <a:lnTo>
                      <a:pt x="3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cs typeface="+mn-ea"/>
                  <a:sym typeface="+mn-lt"/>
                </a:endParaRPr>
              </a:p>
            </p:txBody>
          </p:sp>
          <p:sp>
            <p:nvSpPr>
              <p:cNvPr id="27" name="Freeform 22"/>
              <p:cNvSpPr>
                <a:spLocks noEditPoints="1"/>
              </p:cNvSpPr>
              <p:nvPr/>
            </p:nvSpPr>
            <p:spPr bwMode="auto">
              <a:xfrm>
                <a:off x="2687638" y="752475"/>
                <a:ext cx="409575" cy="206375"/>
              </a:xfrm>
              <a:custGeom>
                <a:avLst/>
                <a:gdLst>
                  <a:gd name="T0" fmla="*/ 118 w 258"/>
                  <a:gd name="T1" fmla="*/ 0 h 130"/>
                  <a:gd name="T2" fmla="*/ 112 w 258"/>
                  <a:gd name="T3" fmla="*/ 2 h 130"/>
                  <a:gd name="T4" fmla="*/ 104 w 258"/>
                  <a:gd name="T5" fmla="*/ 8 h 130"/>
                  <a:gd name="T6" fmla="*/ 104 w 258"/>
                  <a:gd name="T7" fmla="*/ 116 h 130"/>
                  <a:gd name="T8" fmla="*/ 104 w 258"/>
                  <a:gd name="T9" fmla="*/ 122 h 130"/>
                  <a:gd name="T10" fmla="*/ 112 w 258"/>
                  <a:gd name="T11" fmla="*/ 128 h 130"/>
                  <a:gd name="T12" fmla="*/ 140 w 258"/>
                  <a:gd name="T13" fmla="*/ 130 h 130"/>
                  <a:gd name="T14" fmla="*/ 146 w 258"/>
                  <a:gd name="T15" fmla="*/ 128 h 130"/>
                  <a:gd name="T16" fmla="*/ 154 w 258"/>
                  <a:gd name="T17" fmla="*/ 122 h 130"/>
                  <a:gd name="T18" fmla="*/ 154 w 258"/>
                  <a:gd name="T19" fmla="*/ 14 h 130"/>
                  <a:gd name="T20" fmla="*/ 154 w 258"/>
                  <a:gd name="T21" fmla="*/ 8 h 130"/>
                  <a:gd name="T22" fmla="*/ 146 w 258"/>
                  <a:gd name="T23" fmla="*/ 2 h 130"/>
                  <a:gd name="T24" fmla="*/ 140 w 258"/>
                  <a:gd name="T25" fmla="*/ 0 h 130"/>
                  <a:gd name="T26" fmla="*/ 14 w 258"/>
                  <a:gd name="T27" fmla="*/ 0 h 130"/>
                  <a:gd name="T28" fmla="*/ 8 w 258"/>
                  <a:gd name="T29" fmla="*/ 2 h 130"/>
                  <a:gd name="T30" fmla="*/ 2 w 258"/>
                  <a:gd name="T31" fmla="*/ 8 h 130"/>
                  <a:gd name="T32" fmla="*/ 0 w 258"/>
                  <a:gd name="T33" fmla="*/ 116 h 130"/>
                  <a:gd name="T34" fmla="*/ 2 w 258"/>
                  <a:gd name="T35" fmla="*/ 122 h 130"/>
                  <a:gd name="T36" fmla="*/ 8 w 258"/>
                  <a:gd name="T37" fmla="*/ 128 h 130"/>
                  <a:gd name="T38" fmla="*/ 38 w 258"/>
                  <a:gd name="T39" fmla="*/ 130 h 130"/>
                  <a:gd name="T40" fmla="*/ 42 w 258"/>
                  <a:gd name="T41" fmla="*/ 128 h 130"/>
                  <a:gd name="T42" fmla="*/ 50 w 258"/>
                  <a:gd name="T43" fmla="*/ 122 h 130"/>
                  <a:gd name="T44" fmla="*/ 52 w 258"/>
                  <a:gd name="T45" fmla="*/ 14 h 130"/>
                  <a:gd name="T46" fmla="*/ 50 w 258"/>
                  <a:gd name="T47" fmla="*/ 8 h 130"/>
                  <a:gd name="T48" fmla="*/ 42 w 258"/>
                  <a:gd name="T49" fmla="*/ 2 h 130"/>
                  <a:gd name="T50" fmla="*/ 38 w 258"/>
                  <a:gd name="T51" fmla="*/ 0 h 130"/>
                  <a:gd name="T52" fmla="*/ 220 w 258"/>
                  <a:gd name="T53" fmla="*/ 0 h 130"/>
                  <a:gd name="T54" fmla="*/ 216 w 258"/>
                  <a:gd name="T55" fmla="*/ 2 h 130"/>
                  <a:gd name="T56" fmla="*/ 208 w 258"/>
                  <a:gd name="T57" fmla="*/ 8 h 130"/>
                  <a:gd name="T58" fmla="*/ 206 w 258"/>
                  <a:gd name="T59" fmla="*/ 116 h 130"/>
                  <a:gd name="T60" fmla="*/ 208 w 258"/>
                  <a:gd name="T61" fmla="*/ 122 h 130"/>
                  <a:gd name="T62" fmla="*/ 216 w 258"/>
                  <a:gd name="T63" fmla="*/ 128 h 130"/>
                  <a:gd name="T64" fmla="*/ 244 w 258"/>
                  <a:gd name="T65" fmla="*/ 130 h 130"/>
                  <a:gd name="T66" fmla="*/ 250 w 258"/>
                  <a:gd name="T67" fmla="*/ 128 h 130"/>
                  <a:gd name="T68" fmla="*/ 256 w 258"/>
                  <a:gd name="T69" fmla="*/ 122 h 130"/>
                  <a:gd name="T70" fmla="*/ 258 w 258"/>
                  <a:gd name="T71" fmla="*/ 14 h 130"/>
                  <a:gd name="T72" fmla="*/ 256 w 258"/>
                  <a:gd name="T73" fmla="*/ 8 h 130"/>
                  <a:gd name="T74" fmla="*/ 250 w 258"/>
                  <a:gd name="T75" fmla="*/ 2 h 130"/>
                  <a:gd name="T76" fmla="*/ 244 w 258"/>
                  <a:gd name="T77"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8" h="130">
                    <a:moveTo>
                      <a:pt x="140" y="0"/>
                    </a:moveTo>
                    <a:lnTo>
                      <a:pt x="118" y="0"/>
                    </a:lnTo>
                    <a:lnTo>
                      <a:pt x="118" y="0"/>
                    </a:lnTo>
                    <a:lnTo>
                      <a:pt x="112" y="2"/>
                    </a:lnTo>
                    <a:lnTo>
                      <a:pt x="108" y="4"/>
                    </a:lnTo>
                    <a:lnTo>
                      <a:pt x="104" y="8"/>
                    </a:lnTo>
                    <a:lnTo>
                      <a:pt x="104" y="14"/>
                    </a:lnTo>
                    <a:lnTo>
                      <a:pt x="104" y="116"/>
                    </a:lnTo>
                    <a:lnTo>
                      <a:pt x="104" y="116"/>
                    </a:lnTo>
                    <a:lnTo>
                      <a:pt x="104" y="122"/>
                    </a:lnTo>
                    <a:lnTo>
                      <a:pt x="108" y="126"/>
                    </a:lnTo>
                    <a:lnTo>
                      <a:pt x="112" y="128"/>
                    </a:lnTo>
                    <a:lnTo>
                      <a:pt x="118" y="130"/>
                    </a:lnTo>
                    <a:lnTo>
                      <a:pt x="140" y="130"/>
                    </a:lnTo>
                    <a:lnTo>
                      <a:pt x="140" y="130"/>
                    </a:lnTo>
                    <a:lnTo>
                      <a:pt x="146" y="128"/>
                    </a:lnTo>
                    <a:lnTo>
                      <a:pt x="150" y="126"/>
                    </a:lnTo>
                    <a:lnTo>
                      <a:pt x="154" y="122"/>
                    </a:lnTo>
                    <a:lnTo>
                      <a:pt x="154" y="116"/>
                    </a:lnTo>
                    <a:lnTo>
                      <a:pt x="154" y="14"/>
                    </a:lnTo>
                    <a:lnTo>
                      <a:pt x="154" y="14"/>
                    </a:lnTo>
                    <a:lnTo>
                      <a:pt x="154" y="8"/>
                    </a:lnTo>
                    <a:lnTo>
                      <a:pt x="150" y="4"/>
                    </a:lnTo>
                    <a:lnTo>
                      <a:pt x="146" y="2"/>
                    </a:lnTo>
                    <a:lnTo>
                      <a:pt x="140" y="0"/>
                    </a:lnTo>
                    <a:lnTo>
                      <a:pt x="140" y="0"/>
                    </a:lnTo>
                    <a:close/>
                    <a:moveTo>
                      <a:pt x="38" y="0"/>
                    </a:moveTo>
                    <a:lnTo>
                      <a:pt x="14" y="0"/>
                    </a:lnTo>
                    <a:lnTo>
                      <a:pt x="14" y="0"/>
                    </a:lnTo>
                    <a:lnTo>
                      <a:pt x="8" y="2"/>
                    </a:lnTo>
                    <a:lnTo>
                      <a:pt x="4" y="4"/>
                    </a:lnTo>
                    <a:lnTo>
                      <a:pt x="2" y="8"/>
                    </a:lnTo>
                    <a:lnTo>
                      <a:pt x="0" y="14"/>
                    </a:lnTo>
                    <a:lnTo>
                      <a:pt x="0" y="116"/>
                    </a:lnTo>
                    <a:lnTo>
                      <a:pt x="0" y="116"/>
                    </a:lnTo>
                    <a:lnTo>
                      <a:pt x="2" y="122"/>
                    </a:lnTo>
                    <a:lnTo>
                      <a:pt x="4" y="126"/>
                    </a:lnTo>
                    <a:lnTo>
                      <a:pt x="8" y="128"/>
                    </a:lnTo>
                    <a:lnTo>
                      <a:pt x="14" y="130"/>
                    </a:lnTo>
                    <a:lnTo>
                      <a:pt x="38" y="130"/>
                    </a:lnTo>
                    <a:lnTo>
                      <a:pt x="38" y="130"/>
                    </a:lnTo>
                    <a:lnTo>
                      <a:pt x="42" y="128"/>
                    </a:lnTo>
                    <a:lnTo>
                      <a:pt x="48" y="126"/>
                    </a:lnTo>
                    <a:lnTo>
                      <a:pt x="50" y="122"/>
                    </a:lnTo>
                    <a:lnTo>
                      <a:pt x="52" y="116"/>
                    </a:lnTo>
                    <a:lnTo>
                      <a:pt x="52" y="14"/>
                    </a:lnTo>
                    <a:lnTo>
                      <a:pt x="52" y="14"/>
                    </a:lnTo>
                    <a:lnTo>
                      <a:pt x="50" y="8"/>
                    </a:lnTo>
                    <a:lnTo>
                      <a:pt x="48" y="4"/>
                    </a:lnTo>
                    <a:lnTo>
                      <a:pt x="42" y="2"/>
                    </a:lnTo>
                    <a:lnTo>
                      <a:pt x="38" y="0"/>
                    </a:lnTo>
                    <a:lnTo>
                      <a:pt x="38" y="0"/>
                    </a:lnTo>
                    <a:close/>
                    <a:moveTo>
                      <a:pt x="244" y="0"/>
                    </a:moveTo>
                    <a:lnTo>
                      <a:pt x="220" y="0"/>
                    </a:lnTo>
                    <a:lnTo>
                      <a:pt x="220" y="0"/>
                    </a:lnTo>
                    <a:lnTo>
                      <a:pt x="216" y="2"/>
                    </a:lnTo>
                    <a:lnTo>
                      <a:pt x="210" y="4"/>
                    </a:lnTo>
                    <a:lnTo>
                      <a:pt x="208" y="8"/>
                    </a:lnTo>
                    <a:lnTo>
                      <a:pt x="206" y="14"/>
                    </a:lnTo>
                    <a:lnTo>
                      <a:pt x="206" y="116"/>
                    </a:lnTo>
                    <a:lnTo>
                      <a:pt x="206" y="116"/>
                    </a:lnTo>
                    <a:lnTo>
                      <a:pt x="208" y="122"/>
                    </a:lnTo>
                    <a:lnTo>
                      <a:pt x="210" y="126"/>
                    </a:lnTo>
                    <a:lnTo>
                      <a:pt x="216" y="128"/>
                    </a:lnTo>
                    <a:lnTo>
                      <a:pt x="220" y="130"/>
                    </a:lnTo>
                    <a:lnTo>
                      <a:pt x="244" y="130"/>
                    </a:lnTo>
                    <a:lnTo>
                      <a:pt x="244" y="130"/>
                    </a:lnTo>
                    <a:lnTo>
                      <a:pt x="250" y="128"/>
                    </a:lnTo>
                    <a:lnTo>
                      <a:pt x="254" y="126"/>
                    </a:lnTo>
                    <a:lnTo>
                      <a:pt x="256" y="122"/>
                    </a:lnTo>
                    <a:lnTo>
                      <a:pt x="258" y="116"/>
                    </a:lnTo>
                    <a:lnTo>
                      <a:pt x="258" y="14"/>
                    </a:lnTo>
                    <a:lnTo>
                      <a:pt x="258" y="14"/>
                    </a:lnTo>
                    <a:lnTo>
                      <a:pt x="256" y="8"/>
                    </a:lnTo>
                    <a:lnTo>
                      <a:pt x="254" y="4"/>
                    </a:lnTo>
                    <a:lnTo>
                      <a:pt x="250" y="2"/>
                    </a:lnTo>
                    <a:lnTo>
                      <a:pt x="244" y="0"/>
                    </a:lnTo>
                    <a:lnTo>
                      <a:pt x="2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cs typeface="+mn-ea"/>
                  <a:sym typeface="+mn-lt"/>
                </a:endParaRPr>
              </a:p>
            </p:txBody>
          </p:sp>
          <p:sp>
            <p:nvSpPr>
              <p:cNvPr id="28" name="Freeform 23"/>
              <p:cNvSpPr>
                <a:spLocks/>
              </p:cNvSpPr>
              <p:nvPr/>
            </p:nvSpPr>
            <p:spPr bwMode="auto">
              <a:xfrm>
                <a:off x="2601913" y="584200"/>
                <a:ext cx="581025" cy="136525"/>
              </a:xfrm>
              <a:custGeom>
                <a:avLst/>
                <a:gdLst>
                  <a:gd name="T0" fmla="*/ 358 w 366"/>
                  <a:gd name="T1" fmla="*/ 66 h 86"/>
                  <a:gd name="T2" fmla="*/ 186 w 366"/>
                  <a:gd name="T3" fmla="*/ 0 h 86"/>
                  <a:gd name="T4" fmla="*/ 186 w 366"/>
                  <a:gd name="T5" fmla="*/ 0 h 86"/>
                  <a:gd name="T6" fmla="*/ 180 w 366"/>
                  <a:gd name="T7" fmla="*/ 0 h 86"/>
                  <a:gd name="T8" fmla="*/ 8 w 366"/>
                  <a:gd name="T9" fmla="*/ 66 h 86"/>
                  <a:gd name="T10" fmla="*/ 8 w 366"/>
                  <a:gd name="T11" fmla="*/ 66 h 86"/>
                  <a:gd name="T12" fmla="*/ 4 w 366"/>
                  <a:gd name="T13" fmla="*/ 68 h 86"/>
                  <a:gd name="T14" fmla="*/ 2 w 366"/>
                  <a:gd name="T15" fmla="*/ 70 h 86"/>
                  <a:gd name="T16" fmla="*/ 0 w 366"/>
                  <a:gd name="T17" fmla="*/ 74 h 86"/>
                  <a:gd name="T18" fmla="*/ 0 w 366"/>
                  <a:gd name="T19" fmla="*/ 78 h 86"/>
                  <a:gd name="T20" fmla="*/ 0 w 366"/>
                  <a:gd name="T21" fmla="*/ 78 h 86"/>
                  <a:gd name="T22" fmla="*/ 2 w 366"/>
                  <a:gd name="T23" fmla="*/ 80 h 86"/>
                  <a:gd name="T24" fmla="*/ 4 w 366"/>
                  <a:gd name="T25" fmla="*/ 82 h 86"/>
                  <a:gd name="T26" fmla="*/ 6 w 366"/>
                  <a:gd name="T27" fmla="*/ 84 h 86"/>
                  <a:gd name="T28" fmla="*/ 10 w 366"/>
                  <a:gd name="T29" fmla="*/ 86 h 86"/>
                  <a:gd name="T30" fmla="*/ 356 w 366"/>
                  <a:gd name="T31" fmla="*/ 86 h 86"/>
                  <a:gd name="T32" fmla="*/ 356 w 366"/>
                  <a:gd name="T33" fmla="*/ 86 h 86"/>
                  <a:gd name="T34" fmla="*/ 360 w 366"/>
                  <a:gd name="T35" fmla="*/ 84 h 86"/>
                  <a:gd name="T36" fmla="*/ 362 w 366"/>
                  <a:gd name="T37" fmla="*/ 82 h 86"/>
                  <a:gd name="T38" fmla="*/ 364 w 366"/>
                  <a:gd name="T39" fmla="*/ 80 h 86"/>
                  <a:gd name="T40" fmla="*/ 366 w 366"/>
                  <a:gd name="T41" fmla="*/ 78 h 86"/>
                  <a:gd name="T42" fmla="*/ 366 w 366"/>
                  <a:gd name="T43" fmla="*/ 78 h 86"/>
                  <a:gd name="T44" fmla="*/ 366 w 366"/>
                  <a:gd name="T45" fmla="*/ 74 h 86"/>
                  <a:gd name="T46" fmla="*/ 364 w 366"/>
                  <a:gd name="T47" fmla="*/ 70 h 86"/>
                  <a:gd name="T48" fmla="*/ 362 w 366"/>
                  <a:gd name="T49" fmla="*/ 68 h 86"/>
                  <a:gd name="T50" fmla="*/ 358 w 366"/>
                  <a:gd name="T51" fmla="*/ 66 h 86"/>
                  <a:gd name="T52" fmla="*/ 358 w 366"/>
                  <a:gd name="T53" fmla="*/ 6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6" h="86">
                    <a:moveTo>
                      <a:pt x="358" y="66"/>
                    </a:moveTo>
                    <a:lnTo>
                      <a:pt x="186" y="0"/>
                    </a:lnTo>
                    <a:lnTo>
                      <a:pt x="186" y="0"/>
                    </a:lnTo>
                    <a:lnTo>
                      <a:pt x="180" y="0"/>
                    </a:lnTo>
                    <a:lnTo>
                      <a:pt x="8" y="66"/>
                    </a:lnTo>
                    <a:lnTo>
                      <a:pt x="8" y="66"/>
                    </a:lnTo>
                    <a:lnTo>
                      <a:pt x="4" y="68"/>
                    </a:lnTo>
                    <a:lnTo>
                      <a:pt x="2" y="70"/>
                    </a:lnTo>
                    <a:lnTo>
                      <a:pt x="0" y="74"/>
                    </a:lnTo>
                    <a:lnTo>
                      <a:pt x="0" y="78"/>
                    </a:lnTo>
                    <a:lnTo>
                      <a:pt x="0" y="78"/>
                    </a:lnTo>
                    <a:lnTo>
                      <a:pt x="2" y="80"/>
                    </a:lnTo>
                    <a:lnTo>
                      <a:pt x="4" y="82"/>
                    </a:lnTo>
                    <a:lnTo>
                      <a:pt x="6" y="84"/>
                    </a:lnTo>
                    <a:lnTo>
                      <a:pt x="10" y="86"/>
                    </a:lnTo>
                    <a:lnTo>
                      <a:pt x="356" y="86"/>
                    </a:lnTo>
                    <a:lnTo>
                      <a:pt x="356" y="86"/>
                    </a:lnTo>
                    <a:lnTo>
                      <a:pt x="360" y="84"/>
                    </a:lnTo>
                    <a:lnTo>
                      <a:pt x="362" y="82"/>
                    </a:lnTo>
                    <a:lnTo>
                      <a:pt x="364" y="80"/>
                    </a:lnTo>
                    <a:lnTo>
                      <a:pt x="366" y="78"/>
                    </a:lnTo>
                    <a:lnTo>
                      <a:pt x="366" y="78"/>
                    </a:lnTo>
                    <a:lnTo>
                      <a:pt x="366" y="74"/>
                    </a:lnTo>
                    <a:lnTo>
                      <a:pt x="364" y="70"/>
                    </a:lnTo>
                    <a:lnTo>
                      <a:pt x="362" y="68"/>
                    </a:lnTo>
                    <a:lnTo>
                      <a:pt x="358" y="66"/>
                    </a:lnTo>
                    <a:lnTo>
                      <a:pt x="358"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cs typeface="+mn-ea"/>
                  <a:sym typeface="+mn-lt"/>
                </a:endParaRPr>
              </a:p>
            </p:txBody>
          </p:sp>
          <p:sp>
            <p:nvSpPr>
              <p:cNvPr id="29" name="Freeform 84"/>
              <p:cNvSpPr>
                <a:spLocks/>
              </p:cNvSpPr>
              <p:nvPr/>
            </p:nvSpPr>
            <p:spPr bwMode="auto">
              <a:xfrm>
                <a:off x="2630488" y="987425"/>
                <a:ext cx="523875" cy="38100"/>
              </a:xfrm>
              <a:custGeom>
                <a:avLst/>
                <a:gdLst>
                  <a:gd name="T0" fmla="*/ 330 w 330"/>
                  <a:gd name="T1" fmla="*/ 12 h 24"/>
                  <a:gd name="T2" fmla="*/ 330 w 330"/>
                  <a:gd name="T3" fmla="*/ 12 h 24"/>
                  <a:gd name="T4" fmla="*/ 330 w 330"/>
                  <a:gd name="T5" fmla="*/ 12 h 24"/>
                  <a:gd name="T6" fmla="*/ 330 w 330"/>
                  <a:gd name="T7" fmla="*/ 18 h 24"/>
                  <a:gd name="T8" fmla="*/ 326 w 330"/>
                  <a:gd name="T9" fmla="*/ 20 h 24"/>
                  <a:gd name="T10" fmla="*/ 322 w 330"/>
                  <a:gd name="T11" fmla="*/ 24 h 24"/>
                  <a:gd name="T12" fmla="*/ 316 w 330"/>
                  <a:gd name="T13" fmla="*/ 24 h 24"/>
                  <a:gd name="T14" fmla="*/ 14 w 330"/>
                  <a:gd name="T15" fmla="*/ 24 h 24"/>
                  <a:gd name="T16" fmla="*/ 14 w 330"/>
                  <a:gd name="T17" fmla="*/ 24 h 24"/>
                  <a:gd name="T18" fmla="*/ 8 w 330"/>
                  <a:gd name="T19" fmla="*/ 24 h 24"/>
                  <a:gd name="T20" fmla="*/ 4 w 330"/>
                  <a:gd name="T21" fmla="*/ 20 h 24"/>
                  <a:gd name="T22" fmla="*/ 0 w 330"/>
                  <a:gd name="T23" fmla="*/ 18 h 24"/>
                  <a:gd name="T24" fmla="*/ 0 w 330"/>
                  <a:gd name="T25" fmla="*/ 12 h 24"/>
                  <a:gd name="T26" fmla="*/ 0 w 330"/>
                  <a:gd name="T27" fmla="*/ 12 h 24"/>
                  <a:gd name="T28" fmla="*/ 0 w 330"/>
                  <a:gd name="T29" fmla="*/ 12 h 24"/>
                  <a:gd name="T30" fmla="*/ 0 w 330"/>
                  <a:gd name="T31" fmla="*/ 8 h 24"/>
                  <a:gd name="T32" fmla="*/ 4 w 330"/>
                  <a:gd name="T33" fmla="*/ 4 h 24"/>
                  <a:gd name="T34" fmla="*/ 8 w 330"/>
                  <a:gd name="T35" fmla="*/ 2 h 24"/>
                  <a:gd name="T36" fmla="*/ 14 w 330"/>
                  <a:gd name="T37" fmla="*/ 0 h 24"/>
                  <a:gd name="T38" fmla="*/ 316 w 330"/>
                  <a:gd name="T39" fmla="*/ 0 h 24"/>
                  <a:gd name="T40" fmla="*/ 316 w 330"/>
                  <a:gd name="T41" fmla="*/ 0 h 24"/>
                  <a:gd name="T42" fmla="*/ 322 w 330"/>
                  <a:gd name="T43" fmla="*/ 2 h 24"/>
                  <a:gd name="T44" fmla="*/ 326 w 330"/>
                  <a:gd name="T45" fmla="*/ 4 h 24"/>
                  <a:gd name="T46" fmla="*/ 330 w 330"/>
                  <a:gd name="T47" fmla="*/ 8 h 24"/>
                  <a:gd name="T48" fmla="*/ 330 w 330"/>
                  <a:gd name="T49" fmla="*/ 12 h 24"/>
                  <a:gd name="T50" fmla="*/ 330 w 330"/>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0" h="24">
                    <a:moveTo>
                      <a:pt x="330" y="12"/>
                    </a:moveTo>
                    <a:lnTo>
                      <a:pt x="330" y="12"/>
                    </a:lnTo>
                    <a:lnTo>
                      <a:pt x="330" y="12"/>
                    </a:lnTo>
                    <a:lnTo>
                      <a:pt x="330" y="18"/>
                    </a:lnTo>
                    <a:lnTo>
                      <a:pt x="326" y="20"/>
                    </a:lnTo>
                    <a:lnTo>
                      <a:pt x="322" y="24"/>
                    </a:lnTo>
                    <a:lnTo>
                      <a:pt x="316" y="24"/>
                    </a:lnTo>
                    <a:lnTo>
                      <a:pt x="14" y="24"/>
                    </a:lnTo>
                    <a:lnTo>
                      <a:pt x="14" y="24"/>
                    </a:lnTo>
                    <a:lnTo>
                      <a:pt x="8" y="24"/>
                    </a:lnTo>
                    <a:lnTo>
                      <a:pt x="4" y="20"/>
                    </a:lnTo>
                    <a:lnTo>
                      <a:pt x="0" y="18"/>
                    </a:lnTo>
                    <a:lnTo>
                      <a:pt x="0" y="12"/>
                    </a:lnTo>
                    <a:lnTo>
                      <a:pt x="0" y="12"/>
                    </a:lnTo>
                    <a:lnTo>
                      <a:pt x="0" y="12"/>
                    </a:lnTo>
                    <a:lnTo>
                      <a:pt x="0" y="8"/>
                    </a:lnTo>
                    <a:lnTo>
                      <a:pt x="4" y="4"/>
                    </a:lnTo>
                    <a:lnTo>
                      <a:pt x="8" y="2"/>
                    </a:lnTo>
                    <a:lnTo>
                      <a:pt x="14" y="0"/>
                    </a:lnTo>
                    <a:lnTo>
                      <a:pt x="316" y="0"/>
                    </a:lnTo>
                    <a:lnTo>
                      <a:pt x="316" y="0"/>
                    </a:lnTo>
                    <a:lnTo>
                      <a:pt x="322" y="2"/>
                    </a:lnTo>
                    <a:lnTo>
                      <a:pt x="326" y="4"/>
                    </a:lnTo>
                    <a:lnTo>
                      <a:pt x="330" y="8"/>
                    </a:lnTo>
                    <a:lnTo>
                      <a:pt x="330" y="12"/>
                    </a:lnTo>
                    <a:lnTo>
                      <a:pt x="33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cs typeface="+mn-ea"/>
                  <a:sym typeface="+mn-lt"/>
                </a:endParaRPr>
              </a:p>
            </p:txBody>
          </p:sp>
        </p:grpSp>
      </p:grpSp>
      <p:grpSp>
        <p:nvGrpSpPr>
          <p:cNvPr id="30" name="PA_组合 29"/>
          <p:cNvGrpSpPr/>
          <p:nvPr>
            <p:custDataLst>
              <p:tags r:id="rId7"/>
            </p:custDataLst>
          </p:nvPr>
        </p:nvGrpSpPr>
        <p:grpSpPr>
          <a:xfrm>
            <a:off x="1851100" y="4077056"/>
            <a:ext cx="2123535" cy="1339855"/>
            <a:chOff x="6529453" y="2270537"/>
            <a:chExt cx="2123535" cy="1339855"/>
          </a:xfrm>
        </p:grpSpPr>
        <p:sp>
          <p:nvSpPr>
            <p:cNvPr id="31" name="TextBox 28"/>
            <p:cNvSpPr txBox="1"/>
            <p:nvPr/>
          </p:nvSpPr>
          <p:spPr>
            <a:xfrm>
              <a:off x="6529454" y="2270537"/>
              <a:ext cx="1569660" cy="416909"/>
            </a:xfrm>
            <a:prstGeom prst="rect">
              <a:avLst/>
            </a:prstGeom>
            <a:noFill/>
          </p:spPr>
          <p:txBody>
            <a:bodyPr wrap="non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FF"/>
                  </a:solidFill>
                  <a:effectLst/>
                  <a:uLnTx/>
                  <a:uFillTx/>
                  <a:cs typeface="+mn-ea"/>
                  <a:sym typeface="+mn-lt"/>
                </a:rPr>
                <a:t>相关标题文字</a:t>
              </a:r>
              <a:endParaRPr kumimoji="0" lang="en-GB" sz="1800" b="1" i="0" u="none" strike="noStrike" kern="1200" cap="none" spc="0" normalizeH="0" baseline="0" noProof="0" dirty="0">
                <a:ln>
                  <a:noFill/>
                </a:ln>
                <a:solidFill>
                  <a:srgbClr val="FFFFFF"/>
                </a:solidFill>
                <a:effectLst/>
                <a:uLnTx/>
                <a:uFillTx/>
                <a:cs typeface="+mn-ea"/>
                <a:sym typeface="+mn-lt"/>
              </a:endParaRPr>
            </a:p>
          </p:txBody>
        </p:sp>
        <p:sp>
          <p:nvSpPr>
            <p:cNvPr id="32" name="Rectangle 29"/>
            <p:cNvSpPr/>
            <p:nvPr/>
          </p:nvSpPr>
          <p:spPr>
            <a:xfrm>
              <a:off x="6529453" y="2637818"/>
              <a:ext cx="2123535" cy="972574"/>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cs typeface="+mn-ea"/>
                  <a:sym typeface="+mn-lt"/>
                </a:rPr>
                <a:t>点击添加相关标题文字，点击添加相关标题文字，点击添加相关标题文字，点击添加相关标题文字。</a:t>
              </a:r>
              <a:endParaRPr kumimoji="0" lang="en-GB" sz="1100" b="0" i="0" u="none" strike="noStrike" kern="1200" cap="none" spc="0" normalizeH="0" baseline="0" noProof="0" dirty="0">
                <a:ln>
                  <a:noFill/>
                </a:ln>
                <a:solidFill>
                  <a:srgbClr val="FFFFFF"/>
                </a:solidFill>
                <a:effectLst/>
                <a:uLnTx/>
                <a:uFillTx/>
                <a:cs typeface="+mn-ea"/>
                <a:sym typeface="+mn-lt"/>
              </a:endParaRPr>
            </a:p>
          </p:txBody>
        </p:sp>
      </p:grpSp>
      <p:grpSp>
        <p:nvGrpSpPr>
          <p:cNvPr id="33" name="PA_组合 32"/>
          <p:cNvGrpSpPr/>
          <p:nvPr>
            <p:custDataLst>
              <p:tags r:id="rId8"/>
            </p:custDataLst>
          </p:nvPr>
        </p:nvGrpSpPr>
        <p:grpSpPr>
          <a:xfrm>
            <a:off x="5341581" y="2268009"/>
            <a:ext cx="2123535" cy="1339855"/>
            <a:chOff x="6529453" y="2270537"/>
            <a:chExt cx="2123535" cy="1339855"/>
          </a:xfrm>
        </p:grpSpPr>
        <p:sp>
          <p:nvSpPr>
            <p:cNvPr id="34" name="TextBox 28"/>
            <p:cNvSpPr txBox="1"/>
            <p:nvPr/>
          </p:nvSpPr>
          <p:spPr>
            <a:xfrm>
              <a:off x="6529454" y="2270537"/>
              <a:ext cx="1569660" cy="416909"/>
            </a:xfrm>
            <a:prstGeom prst="rect">
              <a:avLst/>
            </a:prstGeom>
            <a:noFill/>
          </p:spPr>
          <p:txBody>
            <a:bodyPr wrap="non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FF"/>
                  </a:solidFill>
                  <a:effectLst/>
                  <a:uLnTx/>
                  <a:uFillTx/>
                  <a:cs typeface="+mn-ea"/>
                  <a:sym typeface="+mn-lt"/>
                </a:rPr>
                <a:t>相关标题文字</a:t>
              </a:r>
              <a:endParaRPr kumimoji="0" lang="en-GB" sz="1800" b="1" i="0" u="none" strike="noStrike" kern="1200" cap="none" spc="0" normalizeH="0" baseline="0" noProof="0" dirty="0">
                <a:ln>
                  <a:noFill/>
                </a:ln>
                <a:solidFill>
                  <a:srgbClr val="FFFFFF"/>
                </a:solidFill>
                <a:effectLst/>
                <a:uLnTx/>
                <a:uFillTx/>
                <a:cs typeface="+mn-ea"/>
                <a:sym typeface="+mn-lt"/>
              </a:endParaRPr>
            </a:p>
          </p:txBody>
        </p:sp>
        <p:sp>
          <p:nvSpPr>
            <p:cNvPr id="35" name="Rectangle 29"/>
            <p:cNvSpPr/>
            <p:nvPr/>
          </p:nvSpPr>
          <p:spPr>
            <a:xfrm>
              <a:off x="6529453" y="2637818"/>
              <a:ext cx="2123535" cy="972574"/>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cs typeface="+mn-ea"/>
                  <a:sym typeface="+mn-lt"/>
                </a:rPr>
                <a:t>点击添加相关标题文字，点击添加相关标题文字，点击添加相关标题文字，点击添加相关标题文字。</a:t>
              </a:r>
              <a:endParaRPr kumimoji="0" lang="en-GB" sz="1100" b="0" i="0" u="none" strike="noStrike" kern="1200" cap="none" spc="0" normalizeH="0" baseline="0" noProof="0" dirty="0">
                <a:ln>
                  <a:noFill/>
                </a:ln>
                <a:solidFill>
                  <a:srgbClr val="FFFFFF"/>
                </a:solidFill>
                <a:effectLst/>
                <a:uLnTx/>
                <a:uFillTx/>
                <a:cs typeface="+mn-ea"/>
                <a:sym typeface="+mn-lt"/>
              </a:endParaRPr>
            </a:p>
          </p:txBody>
        </p:sp>
      </p:grpSp>
      <p:grpSp>
        <p:nvGrpSpPr>
          <p:cNvPr id="36" name="PA_组合 35"/>
          <p:cNvGrpSpPr/>
          <p:nvPr>
            <p:custDataLst>
              <p:tags r:id="rId9"/>
            </p:custDataLst>
          </p:nvPr>
        </p:nvGrpSpPr>
        <p:grpSpPr>
          <a:xfrm>
            <a:off x="1859916" y="2322341"/>
            <a:ext cx="2123535" cy="1339855"/>
            <a:chOff x="6529453" y="2270537"/>
            <a:chExt cx="2123535" cy="1339855"/>
          </a:xfrm>
        </p:grpSpPr>
        <p:sp>
          <p:nvSpPr>
            <p:cNvPr id="37" name="TextBox 28"/>
            <p:cNvSpPr txBox="1"/>
            <p:nvPr/>
          </p:nvSpPr>
          <p:spPr>
            <a:xfrm>
              <a:off x="6529454" y="2270537"/>
              <a:ext cx="1569660" cy="416909"/>
            </a:xfrm>
            <a:prstGeom prst="rect">
              <a:avLst/>
            </a:prstGeom>
            <a:noFill/>
          </p:spPr>
          <p:txBody>
            <a:bodyPr wrap="non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FF"/>
                  </a:solidFill>
                  <a:effectLst/>
                  <a:uLnTx/>
                  <a:uFillTx/>
                  <a:cs typeface="+mn-ea"/>
                  <a:sym typeface="+mn-lt"/>
                </a:rPr>
                <a:t>相关标题文字</a:t>
              </a:r>
              <a:endParaRPr kumimoji="0" lang="en-GB" sz="1800" b="1" i="0" u="none" strike="noStrike" kern="1200" cap="none" spc="0" normalizeH="0" baseline="0" noProof="0" dirty="0">
                <a:ln>
                  <a:noFill/>
                </a:ln>
                <a:solidFill>
                  <a:srgbClr val="FFFFFF"/>
                </a:solidFill>
                <a:effectLst/>
                <a:uLnTx/>
                <a:uFillTx/>
                <a:cs typeface="+mn-ea"/>
                <a:sym typeface="+mn-lt"/>
              </a:endParaRPr>
            </a:p>
          </p:txBody>
        </p:sp>
        <p:sp>
          <p:nvSpPr>
            <p:cNvPr id="38" name="Rectangle 29"/>
            <p:cNvSpPr/>
            <p:nvPr/>
          </p:nvSpPr>
          <p:spPr>
            <a:xfrm>
              <a:off x="6529453" y="2637818"/>
              <a:ext cx="2123535" cy="972574"/>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cs typeface="+mn-ea"/>
                  <a:sym typeface="+mn-lt"/>
                </a:rPr>
                <a:t>点击添加相关标题文字，点击添加相关标题文字，点击添加相关标题文字，点击添加相关标题文字。</a:t>
              </a:r>
              <a:endParaRPr kumimoji="0" lang="en-GB" sz="1100" b="0" i="0" u="none" strike="noStrike" kern="1200" cap="none" spc="0" normalizeH="0" baseline="0" noProof="0" dirty="0">
                <a:ln>
                  <a:noFill/>
                </a:ln>
                <a:solidFill>
                  <a:srgbClr val="FFFFFF"/>
                </a:solidFill>
                <a:effectLst/>
                <a:uLnTx/>
                <a:uFillTx/>
                <a:cs typeface="+mn-ea"/>
                <a:sym typeface="+mn-lt"/>
              </a:endParaRPr>
            </a:p>
          </p:txBody>
        </p:sp>
      </p:grpSp>
      <p:grpSp>
        <p:nvGrpSpPr>
          <p:cNvPr id="39" name="PA_组合 38"/>
          <p:cNvGrpSpPr/>
          <p:nvPr>
            <p:custDataLst>
              <p:tags r:id="rId10"/>
            </p:custDataLst>
          </p:nvPr>
        </p:nvGrpSpPr>
        <p:grpSpPr>
          <a:xfrm>
            <a:off x="5376149" y="4085586"/>
            <a:ext cx="2123535" cy="1339855"/>
            <a:chOff x="6529453" y="2270537"/>
            <a:chExt cx="2123535" cy="1339855"/>
          </a:xfrm>
        </p:grpSpPr>
        <p:sp>
          <p:nvSpPr>
            <p:cNvPr id="40" name="TextBox 28"/>
            <p:cNvSpPr txBox="1"/>
            <p:nvPr/>
          </p:nvSpPr>
          <p:spPr>
            <a:xfrm>
              <a:off x="6529454" y="2270537"/>
              <a:ext cx="1569660" cy="416909"/>
            </a:xfrm>
            <a:prstGeom prst="rect">
              <a:avLst/>
            </a:prstGeom>
            <a:noFill/>
          </p:spPr>
          <p:txBody>
            <a:bodyPr wrap="non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FF"/>
                  </a:solidFill>
                  <a:effectLst/>
                  <a:uLnTx/>
                  <a:uFillTx/>
                  <a:cs typeface="+mn-ea"/>
                  <a:sym typeface="+mn-lt"/>
                </a:rPr>
                <a:t>相关标题文字</a:t>
              </a:r>
              <a:endParaRPr kumimoji="0" lang="en-GB" sz="1800" b="1" i="0" u="none" strike="noStrike" kern="1200" cap="none" spc="0" normalizeH="0" baseline="0" noProof="0" dirty="0">
                <a:ln>
                  <a:noFill/>
                </a:ln>
                <a:solidFill>
                  <a:srgbClr val="FFFFFF"/>
                </a:solidFill>
                <a:effectLst/>
                <a:uLnTx/>
                <a:uFillTx/>
                <a:cs typeface="+mn-ea"/>
                <a:sym typeface="+mn-lt"/>
              </a:endParaRPr>
            </a:p>
          </p:txBody>
        </p:sp>
        <p:sp>
          <p:nvSpPr>
            <p:cNvPr id="41" name="Rectangle 29"/>
            <p:cNvSpPr/>
            <p:nvPr/>
          </p:nvSpPr>
          <p:spPr>
            <a:xfrm>
              <a:off x="6529453" y="2637818"/>
              <a:ext cx="2123535" cy="972574"/>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cs typeface="+mn-ea"/>
                  <a:sym typeface="+mn-lt"/>
                </a:rPr>
                <a:t>点击添加相关标题文字，点击添加相关标题文字，点击添加相关标题文字，点击添加相关标题文字。</a:t>
              </a:r>
              <a:endParaRPr kumimoji="0" lang="en-GB" sz="1100" b="0" i="0" u="none" strike="noStrike" kern="1200" cap="none" spc="0" normalizeH="0" baseline="0" noProof="0" dirty="0">
                <a:ln>
                  <a:noFill/>
                </a:ln>
                <a:solidFill>
                  <a:srgbClr val="FFFFFF"/>
                </a:solidFill>
                <a:effectLst/>
                <a:uLnTx/>
                <a:uFillTx/>
                <a:cs typeface="+mn-ea"/>
                <a:sym typeface="+mn-lt"/>
              </a:endParaRPr>
            </a:p>
          </p:txBody>
        </p:sp>
      </p:grpSp>
      <p:pic>
        <p:nvPicPr>
          <p:cNvPr id="47" name="图片占位符 46" descr="图片包含 建筑物, 火车, 轨道, 户外&#10;&#10;已生成极高可信度的说明"/>
          <p:cNvPicPr>
            <a:picLocks noGrp="1" noChangeAspect="1"/>
          </p:cNvPicPr>
          <p:nvPr>
            <p:ph type="pic" sz="quarter" idx="13"/>
          </p:nvPr>
        </p:nvPicPr>
        <p:blipFill>
          <a:blip r:embed="rId17" cstate="email">
            <a:extLst>
              <a:ext uri="{28A0092B-C50C-407E-A947-70E740481C1C}">
                <a14:useLocalDpi xmlns:a14="http://schemas.microsoft.com/office/drawing/2010/main"/>
              </a:ext>
            </a:extLst>
          </a:blip>
          <a:srcRect/>
          <a:stretch>
            <a:fillRect/>
          </a:stretch>
        </p:blipFill>
        <p:spPr/>
      </p:pic>
      <p:sp>
        <p:nvSpPr>
          <p:cNvPr id="45" name="Text Placeholder 1"/>
          <p:cNvSpPr txBox="1">
            <a:spLocks/>
          </p:cNvSpPr>
          <p:nvPr>
            <p:custDataLst>
              <p:tags r:id="rId11"/>
            </p:custDataLst>
          </p:nvPr>
        </p:nvSpPr>
        <p:spPr>
          <a:xfrm>
            <a:off x="2457450" y="587126"/>
            <a:ext cx="7277100" cy="535531"/>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200" b="1" i="0" u="none" strike="noStrike" kern="1200" cap="none" spc="0" normalizeH="0" baseline="0" noProof="0" dirty="0">
                <a:ln>
                  <a:noFill/>
                </a:ln>
                <a:solidFill>
                  <a:srgbClr val="000000">
                    <a:lumMod val="75000"/>
                    <a:lumOff val="25000"/>
                  </a:srgbClr>
                </a:solidFill>
                <a:effectLst/>
                <a:uLnTx/>
                <a:uFillTx/>
                <a:cs typeface="+mn-ea"/>
                <a:sym typeface="+mn-lt"/>
              </a:rPr>
              <a:t>此处输入标题文字</a:t>
            </a:r>
          </a:p>
        </p:txBody>
      </p:sp>
      <p:sp>
        <p:nvSpPr>
          <p:cNvPr id="46" name="Text Placeholder 2"/>
          <p:cNvSpPr txBox="1">
            <a:spLocks/>
          </p:cNvSpPr>
          <p:nvPr>
            <p:custDataLst>
              <p:tags r:id="rId12"/>
            </p:custDataLst>
          </p:nvPr>
        </p:nvSpPr>
        <p:spPr>
          <a:xfrm>
            <a:off x="2457450" y="1136174"/>
            <a:ext cx="7277100" cy="2862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1400" b="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00000">
                    <a:lumMod val="75000"/>
                    <a:lumOff val="25000"/>
                  </a:srgbClr>
                </a:solidFill>
                <a:effectLst/>
                <a:uLnTx/>
                <a:uFillTx/>
                <a:cs typeface="+mn-ea"/>
                <a:sym typeface="+mn-lt"/>
              </a:rPr>
              <a:t>Add the text here</a:t>
            </a:r>
          </a:p>
        </p:txBody>
      </p:sp>
    </p:spTree>
    <p:extLst>
      <p:ext uri="{BB962C8B-B14F-4D97-AF65-F5344CB8AC3E}">
        <p14:creationId xmlns:p14="http://schemas.microsoft.com/office/powerpoint/2010/main" val="2174389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par>
                                <p:cTn id="8" presetID="42" presetClass="entr" presetSubtype="0"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anim calcmode="lin" valueType="num">
                                      <p:cBhvr>
                                        <p:cTn id="11" dur="500" fill="hold"/>
                                        <p:tgtEl>
                                          <p:spTgt spid="3"/>
                                        </p:tgtEl>
                                        <p:attrNameLst>
                                          <p:attrName>ppt_x</p:attrName>
                                        </p:attrNameLst>
                                      </p:cBhvr>
                                      <p:tavLst>
                                        <p:tav tm="0">
                                          <p:val>
                                            <p:strVal val="#ppt_x"/>
                                          </p:val>
                                        </p:tav>
                                        <p:tav tm="100000">
                                          <p:val>
                                            <p:strVal val="#ppt_x"/>
                                          </p:val>
                                        </p:tav>
                                      </p:tavLst>
                                    </p:anim>
                                    <p:anim calcmode="lin" valueType="num">
                                      <p:cBhvr>
                                        <p:cTn id="12" dur="500" fill="hold"/>
                                        <p:tgtEl>
                                          <p:spTgt spid="3"/>
                                        </p:tgtEl>
                                        <p:attrNameLst>
                                          <p:attrName>ppt_y</p:attrName>
                                        </p:attrNameLst>
                                      </p:cBhvr>
                                      <p:tavLst>
                                        <p:tav tm="0">
                                          <p:val>
                                            <p:strVal val="#ppt_y+.1"/>
                                          </p:val>
                                        </p:tav>
                                        <p:tav tm="100000">
                                          <p:val>
                                            <p:strVal val="#ppt_y"/>
                                          </p:val>
                                        </p:tav>
                                      </p:tavLst>
                                    </p:anim>
                                  </p:childTnLst>
                                </p:cTn>
                              </p:par>
                              <p:par>
                                <p:cTn id="13" presetID="49" presetClass="entr" presetSubtype="0" decel="100000" fill="hold" nodeType="withEffect">
                                  <p:stCondLst>
                                    <p:cond delay="1000"/>
                                  </p:stCondLst>
                                  <p:childTnLst>
                                    <p:set>
                                      <p:cBhvr>
                                        <p:cTn id="14" dur="1" fill="hold">
                                          <p:stCondLst>
                                            <p:cond delay="0"/>
                                          </p:stCondLst>
                                        </p:cTn>
                                        <p:tgtEl>
                                          <p:spTgt spid="23"/>
                                        </p:tgtEl>
                                        <p:attrNameLst>
                                          <p:attrName>style.visibility</p:attrName>
                                        </p:attrNameLst>
                                      </p:cBhvr>
                                      <p:to>
                                        <p:strVal val="visible"/>
                                      </p:to>
                                    </p:set>
                                    <p:anim calcmode="lin" valueType="num">
                                      <p:cBhvr>
                                        <p:cTn id="15" dur="500" fill="hold"/>
                                        <p:tgtEl>
                                          <p:spTgt spid="23"/>
                                        </p:tgtEl>
                                        <p:attrNameLst>
                                          <p:attrName>ppt_w</p:attrName>
                                        </p:attrNameLst>
                                      </p:cBhvr>
                                      <p:tavLst>
                                        <p:tav tm="0">
                                          <p:val>
                                            <p:fltVal val="0"/>
                                          </p:val>
                                        </p:tav>
                                        <p:tav tm="100000">
                                          <p:val>
                                            <p:strVal val="#ppt_w"/>
                                          </p:val>
                                        </p:tav>
                                      </p:tavLst>
                                    </p:anim>
                                    <p:anim calcmode="lin" valueType="num">
                                      <p:cBhvr>
                                        <p:cTn id="16" dur="500" fill="hold"/>
                                        <p:tgtEl>
                                          <p:spTgt spid="23"/>
                                        </p:tgtEl>
                                        <p:attrNameLst>
                                          <p:attrName>ppt_h</p:attrName>
                                        </p:attrNameLst>
                                      </p:cBhvr>
                                      <p:tavLst>
                                        <p:tav tm="0">
                                          <p:val>
                                            <p:fltVal val="0"/>
                                          </p:val>
                                        </p:tav>
                                        <p:tav tm="100000">
                                          <p:val>
                                            <p:strVal val="#ppt_h"/>
                                          </p:val>
                                        </p:tav>
                                      </p:tavLst>
                                    </p:anim>
                                    <p:anim calcmode="lin" valueType="num">
                                      <p:cBhvr>
                                        <p:cTn id="17" dur="500" fill="hold"/>
                                        <p:tgtEl>
                                          <p:spTgt spid="23"/>
                                        </p:tgtEl>
                                        <p:attrNameLst>
                                          <p:attrName>style.rotation</p:attrName>
                                        </p:attrNameLst>
                                      </p:cBhvr>
                                      <p:tavLst>
                                        <p:tav tm="0">
                                          <p:val>
                                            <p:fltVal val="360"/>
                                          </p:val>
                                        </p:tav>
                                        <p:tav tm="100000">
                                          <p:val>
                                            <p:fltVal val="0"/>
                                          </p:val>
                                        </p:tav>
                                      </p:tavLst>
                                    </p:anim>
                                    <p:animEffect transition="in" filter="fade">
                                      <p:cBhvr>
                                        <p:cTn id="18" dur="500"/>
                                        <p:tgtEl>
                                          <p:spTgt spid="23"/>
                                        </p:tgtEl>
                                      </p:cBhvr>
                                    </p:animEffect>
                                  </p:childTnLst>
                                </p:cTn>
                              </p:par>
                              <p:par>
                                <p:cTn id="19" presetID="12" presetClass="entr" presetSubtype="4" fill="hold" nodeType="withEffect">
                                  <p:stCondLst>
                                    <p:cond delay="1000"/>
                                  </p:stCondLst>
                                  <p:childTnLst>
                                    <p:set>
                                      <p:cBhvr>
                                        <p:cTn id="20" dur="1" fill="hold">
                                          <p:stCondLst>
                                            <p:cond delay="0"/>
                                          </p:stCondLst>
                                        </p:cTn>
                                        <p:tgtEl>
                                          <p:spTgt spid="36"/>
                                        </p:tgtEl>
                                        <p:attrNameLst>
                                          <p:attrName>style.visibility</p:attrName>
                                        </p:attrNameLst>
                                      </p:cBhvr>
                                      <p:to>
                                        <p:strVal val="visible"/>
                                      </p:to>
                                    </p:set>
                                    <p:anim calcmode="lin" valueType="num">
                                      <p:cBhvr additive="base">
                                        <p:cTn id="21" dur="500"/>
                                        <p:tgtEl>
                                          <p:spTgt spid="36"/>
                                        </p:tgtEl>
                                        <p:attrNameLst>
                                          <p:attrName>ppt_y</p:attrName>
                                        </p:attrNameLst>
                                      </p:cBhvr>
                                      <p:tavLst>
                                        <p:tav tm="0">
                                          <p:val>
                                            <p:strVal val="#ppt_y+#ppt_h*1.125000"/>
                                          </p:val>
                                        </p:tav>
                                        <p:tav tm="100000">
                                          <p:val>
                                            <p:strVal val="#ppt_y"/>
                                          </p:val>
                                        </p:tav>
                                      </p:tavLst>
                                    </p:anim>
                                    <p:animEffect transition="in" filter="wipe(up)">
                                      <p:cBhvr>
                                        <p:cTn id="22" dur="500"/>
                                        <p:tgtEl>
                                          <p:spTgt spid="36"/>
                                        </p:tgtEl>
                                      </p:cBhvr>
                                    </p:animEffect>
                                  </p:childTnLst>
                                </p:cTn>
                              </p:par>
                              <p:par>
                                <p:cTn id="23" presetID="49" presetClass="entr" presetSubtype="0" decel="100000" fill="hold" nodeType="withEffect">
                                  <p:stCondLst>
                                    <p:cond delay="1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 calcmode="lin" valueType="num">
                                      <p:cBhvr>
                                        <p:cTn id="27" dur="500" fill="hold"/>
                                        <p:tgtEl>
                                          <p:spTgt spid="6"/>
                                        </p:tgtEl>
                                        <p:attrNameLst>
                                          <p:attrName>style.rotation</p:attrName>
                                        </p:attrNameLst>
                                      </p:cBhvr>
                                      <p:tavLst>
                                        <p:tav tm="0">
                                          <p:val>
                                            <p:fltVal val="360"/>
                                          </p:val>
                                        </p:tav>
                                        <p:tav tm="100000">
                                          <p:val>
                                            <p:fltVal val="0"/>
                                          </p:val>
                                        </p:tav>
                                      </p:tavLst>
                                    </p:anim>
                                    <p:animEffect transition="in" filter="fade">
                                      <p:cBhvr>
                                        <p:cTn id="28" dur="500"/>
                                        <p:tgtEl>
                                          <p:spTgt spid="6"/>
                                        </p:tgtEl>
                                      </p:cBhvr>
                                    </p:animEffect>
                                  </p:childTnLst>
                                </p:cTn>
                              </p:par>
                              <p:par>
                                <p:cTn id="29" presetID="12" presetClass="entr" presetSubtype="4" fill="hold" nodeType="withEffect">
                                  <p:stCondLst>
                                    <p:cond delay="15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p:tgtEl>
                                          <p:spTgt spid="33"/>
                                        </p:tgtEl>
                                        <p:attrNameLst>
                                          <p:attrName>ppt_y</p:attrName>
                                        </p:attrNameLst>
                                      </p:cBhvr>
                                      <p:tavLst>
                                        <p:tav tm="0">
                                          <p:val>
                                            <p:strVal val="#ppt_y+#ppt_h*1.125000"/>
                                          </p:val>
                                        </p:tav>
                                        <p:tav tm="100000">
                                          <p:val>
                                            <p:strVal val="#ppt_y"/>
                                          </p:val>
                                        </p:tav>
                                      </p:tavLst>
                                    </p:anim>
                                    <p:animEffect transition="in" filter="wipe(up)">
                                      <p:cBhvr>
                                        <p:cTn id="32" dur="500"/>
                                        <p:tgtEl>
                                          <p:spTgt spid="33"/>
                                        </p:tgtEl>
                                      </p:cBhvr>
                                    </p:animEffect>
                                  </p:childTnLst>
                                </p:cTn>
                              </p:par>
                              <p:par>
                                <p:cTn id="33" presetID="49" presetClass="entr" presetSubtype="0" decel="100000" fill="hold" nodeType="withEffect">
                                  <p:stCondLst>
                                    <p:cond delay="200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 calcmode="lin" valueType="num">
                                      <p:cBhvr>
                                        <p:cTn id="37" dur="500" fill="hold"/>
                                        <p:tgtEl>
                                          <p:spTgt spid="11"/>
                                        </p:tgtEl>
                                        <p:attrNameLst>
                                          <p:attrName>style.rotation</p:attrName>
                                        </p:attrNameLst>
                                      </p:cBhvr>
                                      <p:tavLst>
                                        <p:tav tm="0">
                                          <p:val>
                                            <p:fltVal val="360"/>
                                          </p:val>
                                        </p:tav>
                                        <p:tav tm="100000">
                                          <p:val>
                                            <p:fltVal val="0"/>
                                          </p:val>
                                        </p:tav>
                                      </p:tavLst>
                                    </p:anim>
                                    <p:animEffect transition="in" filter="fade">
                                      <p:cBhvr>
                                        <p:cTn id="38" dur="500"/>
                                        <p:tgtEl>
                                          <p:spTgt spid="11"/>
                                        </p:tgtEl>
                                      </p:cBhvr>
                                    </p:animEffect>
                                  </p:childTnLst>
                                </p:cTn>
                              </p:par>
                              <p:par>
                                <p:cTn id="39" presetID="12" presetClass="entr" presetSubtype="4" fill="hold" nodeType="withEffect">
                                  <p:stCondLst>
                                    <p:cond delay="200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p:tgtEl>
                                          <p:spTgt spid="30"/>
                                        </p:tgtEl>
                                        <p:attrNameLst>
                                          <p:attrName>ppt_y</p:attrName>
                                        </p:attrNameLst>
                                      </p:cBhvr>
                                      <p:tavLst>
                                        <p:tav tm="0">
                                          <p:val>
                                            <p:strVal val="#ppt_y+#ppt_h*1.125000"/>
                                          </p:val>
                                        </p:tav>
                                        <p:tav tm="100000">
                                          <p:val>
                                            <p:strVal val="#ppt_y"/>
                                          </p:val>
                                        </p:tav>
                                      </p:tavLst>
                                    </p:anim>
                                    <p:animEffect transition="in" filter="wipe(up)">
                                      <p:cBhvr>
                                        <p:cTn id="42" dur="500"/>
                                        <p:tgtEl>
                                          <p:spTgt spid="30"/>
                                        </p:tgtEl>
                                      </p:cBhvr>
                                    </p:animEffect>
                                  </p:childTnLst>
                                </p:cTn>
                              </p:par>
                              <p:par>
                                <p:cTn id="43" presetID="49" presetClass="entr" presetSubtype="0" decel="100000" fill="hold" nodeType="withEffect">
                                  <p:stCondLst>
                                    <p:cond delay="250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style.rotation</p:attrName>
                                        </p:attrNameLst>
                                      </p:cBhvr>
                                      <p:tavLst>
                                        <p:tav tm="0">
                                          <p:val>
                                            <p:fltVal val="360"/>
                                          </p:val>
                                        </p:tav>
                                        <p:tav tm="100000">
                                          <p:val>
                                            <p:fltVal val="0"/>
                                          </p:val>
                                        </p:tav>
                                      </p:tavLst>
                                    </p:anim>
                                    <p:animEffect transition="in" filter="fade">
                                      <p:cBhvr>
                                        <p:cTn id="48" dur="500"/>
                                        <p:tgtEl>
                                          <p:spTgt spid="16"/>
                                        </p:tgtEl>
                                      </p:cBhvr>
                                    </p:animEffect>
                                  </p:childTnLst>
                                </p:cTn>
                              </p:par>
                              <p:par>
                                <p:cTn id="49" presetID="12" presetClass="entr" presetSubtype="4" fill="hold" nodeType="withEffect">
                                  <p:stCondLst>
                                    <p:cond delay="250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500"/>
                                        <p:tgtEl>
                                          <p:spTgt spid="39"/>
                                        </p:tgtEl>
                                        <p:attrNameLst>
                                          <p:attrName>ppt_y</p:attrName>
                                        </p:attrNameLst>
                                      </p:cBhvr>
                                      <p:tavLst>
                                        <p:tav tm="0">
                                          <p:val>
                                            <p:strVal val="#ppt_y+#ppt_h*1.125000"/>
                                          </p:val>
                                        </p:tav>
                                        <p:tav tm="100000">
                                          <p:val>
                                            <p:strVal val="#ppt_y"/>
                                          </p:val>
                                        </p:tav>
                                      </p:tavLst>
                                    </p:anim>
                                    <p:animEffect transition="in" filter="wipe(up)">
                                      <p:cBhvr>
                                        <p:cTn id="52" dur="500"/>
                                        <p:tgtEl>
                                          <p:spTgt spid="39"/>
                                        </p:tgtEl>
                                      </p:cBhvr>
                                    </p:animEffect>
                                  </p:childTnLst>
                                </p:cTn>
                              </p:par>
                              <p:par>
                                <p:cTn id="53" presetID="42" presetClass="entr" presetSubtype="0" fill="hold" nodeType="withEffect">
                                  <p:stCondLst>
                                    <p:cond delay="50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anim calcmode="lin" valueType="num">
                                      <p:cBhvr>
                                        <p:cTn id="56" dur="500" fill="hold"/>
                                        <p:tgtEl>
                                          <p:spTgt spid="43"/>
                                        </p:tgtEl>
                                        <p:attrNameLst>
                                          <p:attrName>ppt_x</p:attrName>
                                        </p:attrNameLst>
                                      </p:cBhvr>
                                      <p:tavLst>
                                        <p:tav tm="0">
                                          <p:val>
                                            <p:strVal val="#ppt_x"/>
                                          </p:val>
                                        </p:tav>
                                        <p:tav tm="100000">
                                          <p:val>
                                            <p:strVal val="#ppt_x"/>
                                          </p:val>
                                        </p:tav>
                                      </p:tavLst>
                                    </p:anim>
                                    <p:anim calcmode="lin" valueType="num">
                                      <p:cBhvr>
                                        <p:cTn id="5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descr="图片包含 室内, 平面, 天花板, 机场&#10;&#10;已生成极高可信度的说明"/>
          <p:cNvPicPr>
            <a:picLocks noGrp="1" noChangeAspect="1"/>
          </p:cNvPicPr>
          <p:nvPr>
            <p:ph type="pic" sz="quarter" idx="11"/>
          </p:nvPr>
        </p:nvPicPr>
        <p:blipFill>
          <a:blip r:embed="rId3" cstate="email">
            <a:extLst>
              <a:ext uri="{28A0092B-C50C-407E-A947-70E740481C1C}">
                <a14:useLocalDpi xmlns:a14="http://schemas.microsoft.com/office/drawing/2010/main"/>
              </a:ext>
            </a:extLst>
          </a:blip>
          <a:srcRect/>
          <a:stretch>
            <a:fillRect/>
          </a:stretch>
        </p:blipFill>
        <p:spPr/>
      </p:pic>
      <p:sp>
        <p:nvSpPr>
          <p:cNvPr id="8" name="Rectangle 5"/>
          <p:cNvSpPr/>
          <p:nvPr/>
        </p:nvSpPr>
        <p:spPr>
          <a:xfrm>
            <a:off x="0" y="0"/>
            <a:ext cx="12192000" cy="6858000"/>
          </a:xfrm>
          <a:prstGeom prst="rect">
            <a:avLst/>
          </a:prstGeom>
          <a:solidFill>
            <a:schemeClr val="tx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4" name="Text Placeholder 1"/>
          <p:cNvSpPr txBox="1">
            <a:spLocks/>
          </p:cNvSpPr>
          <p:nvPr/>
        </p:nvSpPr>
        <p:spPr>
          <a:xfrm>
            <a:off x="2457450" y="2828835"/>
            <a:ext cx="7277100" cy="1200329"/>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80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zh-CN" altLang="en-US" spc="600" dirty="0">
                <a:cs typeface="+mn-ea"/>
                <a:sym typeface="+mn-lt"/>
              </a:rPr>
              <a:t>标题文字</a:t>
            </a:r>
            <a:r>
              <a:rPr lang="en-US" altLang="zh-CN" spc="600" dirty="0">
                <a:cs typeface="+mn-ea"/>
                <a:sym typeface="+mn-lt"/>
              </a:rPr>
              <a:t>2</a:t>
            </a:r>
          </a:p>
        </p:txBody>
      </p:sp>
      <p:sp>
        <p:nvSpPr>
          <p:cNvPr id="5" name="Text Placeholder 2"/>
          <p:cNvSpPr txBox="1">
            <a:spLocks/>
          </p:cNvSpPr>
          <p:nvPr/>
        </p:nvSpPr>
        <p:spPr>
          <a:xfrm>
            <a:off x="2457450" y="4027732"/>
            <a:ext cx="7277100" cy="424732"/>
          </a:xfrm>
          <a:prstGeom prst="rect">
            <a:avLst/>
          </a:prstGeom>
        </p:spPr>
        <p:txBody>
          <a:bodyPr wrap="square">
            <a:spAutoFit/>
          </a:bodyPr>
          <a:lstStyle>
            <a:lvl1pPr marL="0" indent="0" algn="ctr" defTabSz="914400" rtl="0" eaLnBrk="1" latinLnBrk="0" hangingPunct="1">
              <a:lnSpc>
                <a:spcPct val="90000"/>
              </a:lnSpc>
              <a:spcBef>
                <a:spcPts val="1000"/>
              </a:spcBef>
              <a:buFont typeface="Arial" panose="020B0604020202020204" pitchFamily="34" charset="0"/>
              <a:buNone/>
              <a:defRPr sz="2400" b="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600" normalizeH="0" baseline="0" noProof="0" dirty="0">
                <a:ln>
                  <a:noFill/>
                </a:ln>
                <a:effectLst/>
                <a:uLnTx/>
                <a:uFillTx/>
                <a:cs typeface="+mn-ea"/>
                <a:sym typeface="+mn-lt"/>
              </a:rPr>
              <a:t>PART 2</a:t>
            </a:r>
          </a:p>
        </p:txBody>
      </p:sp>
      <p:sp>
        <p:nvSpPr>
          <p:cNvPr id="7" name="Frame 2"/>
          <p:cNvSpPr/>
          <p:nvPr/>
        </p:nvSpPr>
        <p:spPr>
          <a:xfrm rot="2700000">
            <a:off x="3676650" y="-3763842"/>
            <a:ext cx="4838700" cy="4838700"/>
          </a:xfrm>
          <a:prstGeom prst="frame">
            <a:avLst>
              <a:gd name="adj1" fmla="val 462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solidFill>
                <a:schemeClr val="tx1"/>
              </a:solidFill>
              <a:cs typeface="+mn-ea"/>
              <a:sym typeface="+mn-lt"/>
            </a:endParaRPr>
          </a:p>
        </p:txBody>
      </p:sp>
      <p:sp>
        <p:nvSpPr>
          <p:cNvPr id="9" name="Frame 2"/>
          <p:cNvSpPr/>
          <p:nvPr/>
        </p:nvSpPr>
        <p:spPr>
          <a:xfrm rot="2700000">
            <a:off x="3829049" y="-2868493"/>
            <a:ext cx="4838700" cy="4838700"/>
          </a:xfrm>
          <a:prstGeom prst="frame">
            <a:avLst>
              <a:gd name="adj1" fmla="val 462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solidFill>
                <a:schemeClr val="tx1"/>
              </a:solidFill>
              <a:cs typeface="+mn-ea"/>
              <a:sym typeface="+mn-lt"/>
            </a:endParaRPr>
          </a:p>
        </p:txBody>
      </p:sp>
    </p:spTree>
    <p:extLst>
      <p:ext uri="{BB962C8B-B14F-4D97-AF65-F5344CB8AC3E}">
        <p14:creationId xmlns:p14="http://schemas.microsoft.com/office/powerpoint/2010/main" val="75618460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by="(-#ppt_w*2)" calcmode="lin" valueType="num">
                                          <p:cBhvr rctx="PPT">
                                            <p:cTn id="13" dur="500" autoRev="1" fill="hold">
                                              <p:stCondLst>
                                                <p:cond delay="0"/>
                                              </p:stCondLst>
                                            </p:cTn>
                                            <p:tgtEl>
                                              <p:spTgt spid="5"/>
                                            </p:tgtEl>
                                            <p:attrNameLst>
                                              <p:attrName>ppt_w</p:attrName>
                                            </p:attrNameLst>
                                          </p:cBhvr>
                                        </p:anim>
                                        <p:anim by="(#ppt_w*0.50)" calcmode="lin" valueType="num">
                                          <p:cBhvr>
                                            <p:cTn id="14" dur="500" decel="50000" autoRev="1" fill="hold">
                                              <p:stCondLst>
                                                <p:cond delay="0"/>
                                              </p:stCondLst>
                                            </p:cTn>
                                            <p:tgtEl>
                                              <p:spTgt spid="5"/>
                                            </p:tgtEl>
                                            <p:attrNameLst>
                                              <p:attrName>ppt_x</p:attrName>
                                            </p:attrNameLst>
                                          </p:cBhvr>
                                        </p:anim>
                                        <p:anim from="(-#ppt_h/2)" to="(#ppt_y)" calcmode="lin" valueType="num">
                                          <p:cBhvr>
                                            <p:cTn id="15" dur="1000" fill="hold">
                                              <p:stCondLst>
                                                <p:cond delay="0"/>
                                              </p:stCondLst>
                                            </p:cTn>
                                            <p:tgtEl>
                                              <p:spTgt spid="5"/>
                                            </p:tgtEl>
                                            <p:attrNameLst>
                                              <p:attrName>ppt_y</p:attrName>
                                            </p:attrNameLst>
                                          </p:cBhvr>
                                        </p:anim>
                                        <p:animRot by="21600000">
                                          <p:cBhvr>
                                            <p:cTn id="16" dur="1000" fill="hold">
                                              <p:stCondLst>
                                                <p:cond delay="0"/>
                                              </p:stCondLst>
                                            </p:cTn>
                                            <p:tgtEl>
                                              <p:spTgt spid="5"/>
                                            </p:tgtEl>
                                            <p:attrNameLst>
                                              <p:attrName>r</p:attrName>
                                            </p:attrNameLst>
                                          </p:cBhvr>
                                        </p:animRot>
                                      </p:childTnLst>
                                    </p:cTn>
                                  </p:par>
                                </p:childTnLst>
                              </p:cTn>
                            </p:par>
                            <p:par>
                              <p:cTn id="17" fill="hold">
                                <p:stCondLst>
                                  <p:cond delay="1400"/>
                                </p:stCondLst>
                                <p:childTnLst>
                                  <p:par>
                                    <p:cTn id="18" presetID="2" presetClass="entr" presetSubtype="1" fill="hold" grpId="0" nodeType="afterEffect" p14:presetBounceEnd="68000">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14:bounceEnd="68000">
                                          <p:cBhvr additive="base">
                                            <p:cTn id="20" dur="1000" fill="hold"/>
                                            <p:tgtEl>
                                              <p:spTgt spid="7"/>
                                            </p:tgtEl>
                                            <p:attrNameLst>
                                              <p:attrName>ppt_x</p:attrName>
                                            </p:attrNameLst>
                                          </p:cBhvr>
                                          <p:tavLst>
                                            <p:tav tm="0">
                                              <p:val>
                                                <p:strVal val="#ppt_x"/>
                                              </p:val>
                                            </p:tav>
                                            <p:tav tm="100000">
                                              <p:val>
                                                <p:strVal val="#ppt_x"/>
                                              </p:val>
                                            </p:tav>
                                          </p:tavLst>
                                        </p:anim>
                                        <p:anim calcmode="lin" valueType="num" p14:bounceEnd="68000">
                                          <p:cBhvr additive="base">
                                            <p:cTn id="21" dur="1000" fill="hold"/>
                                            <p:tgtEl>
                                              <p:spTgt spid="7"/>
                                            </p:tgtEl>
                                            <p:attrNameLst>
                                              <p:attrName>ppt_y</p:attrName>
                                            </p:attrNameLst>
                                          </p:cBhvr>
                                          <p:tavLst>
                                            <p:tav tm="0">
                                              <p:val>
                                                <p:strVal val="0-#ppt_h/2"/>
                                              </p:val>
                                            </p:tav>
                                            <p:tav tm="100000">
                                              <p:val>
                                                <p:strVal val="#ppt_y"/>
                                              </p:val>
                                            </p:tav>
                                          </p:tavLst>
                                        </p:anim>
                                      </p:childTnLst>
                                    </p:cTn>
                                  </p:par>
                                </p:childTnLst>
                              </p:cTn>
                            </p:par>
                            <p:par>
                              <p:cTn id="22" fill="hold">
                                <p:stCondLst>
                                  <p:cond delay="2400"/>
                                </p:stCondLst>
                                <p:childTnLst>
                                  <p:par>
                                    <p:cTn id="23" presetID="2" presetClass="entr" presetSubtype="1" fill="hold" grpId="0" nodeType="afterEffect" p14:presetBounceEnd="68000">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14:bounceEnd="68000">
                                          <p:cBhvr additive="base">
                                            <p:cTn id="25" dur="1000" fill="hold"/>
                                            <p:tgtEl>
                                              <p:spTgt spid="9"/>
                                            </p:tgtEl>
                                            <p:attrNameLst>
                                              <p:attrName>ppt_x</p:attrName>
                                            </p:attrNameLst>
                                          </p:cBhvr>
                                          <p:tavLst>
                                            <p:tav tm="0">
                                              <p:val>
                                                <p:strVal val="#ppt_x"/>
                                              </p:val>
                                            </p:tav>
                                            <p:tav tm="100000">
                                              <p:val>
                                                <p:strVal val="#ppt_x"/>
                                              </p:val>
                                            </p:tav>
                                          </p:tavLst>
                                        </p:anim>
                                        <p:anim calcmode="lin" valueType="num" p14:bounceEnd="68000">
                                          <p:cBhvr additive="base">
                                            <p:cTn id="26" dur="10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by="(-#ppt_w*2)" calcmode="lin" valueType="num">
                                          <p:cBhvr rctx="PPT">
                                            <p:cTn id="13" dur="500" autoRev="1" fill="hold">
                                              <p:stCondLst>
                                                <p:cond delay="0"/>
                                              </p:stCondLst>
                                            </p:cTn>
                                            <p:tgtEl>
                                              <p:spTgt spid="5"/>
                                            </p:tgtEl>
                                            <p:attrNameLst>
                                              <p:attrName>ppt_w</p:attrName>
                                            </p:attrNameLst>
                                          </p:cBhvr>
                                        </p:anim>
                                        <p:anim by="(#ppt_w*0.50)" calcmode="lin" valueType="num">
                                          <p:cBhvr>
                                            <p:cTn id="14" dur="500" decel="50000" autoRev="1" fill="hold">
                                              <p:stCondLst>
                                                <p:cond delay="0"/>
                                              </p:stCondLst>
                                            </p:cTn>
                                            <p:tgtEl>
                                              <p:spTgt spid="5"/>
                                            </p:tgtEl>
                                            <p:attrNameLst>
                                              <p:attrName>ppt_x</p:attrName>
                                            </p:attrNameLst>
                                          </p:cBhvr>
                                        </p:anim>
                                        <p:anim from="(-#ppt_h/2)" to="(#ppt_y)" calcmode="lin" valueType="num">
                                          <p:cBhvr>
                                            <p:cTn id="15" dur="1000" fill="hold">
                                              <p:stCondLst>
                                                <p:cond delay="0"/>
                                              </p:stCondLst>
                                            </p:cTn>
                                            <p:tgtEl>
                                              <p:spTgt spid="5"/>
                                            </p:tgtEl>
                                            <p:attrNameLst>
                                              <p:attrName>ppt_y</p:attrName>
                                            </p:attrNameLst>
                                          </p:cBhvr>
                                        </p:anim>
                                        <p:animRot by="21600000">
                                          <p:cBhvr>
                                            <p:cTn id="16" dur="1000" fill="hold">
                                              <p:stCondLst>
                                                <p:cond delay="0"/>
                                              </p:stCondLst>
                                            </p:cTn>
                                            <p:tgtEl>
                                              <p:spTgt spid="5"/>
                                            </p:tgtEl>
                                            <p:attrNameLst>
                                              <p:attrName>r</p:attrName>
                                            </p:attrNameLst>
                                          </p:cBhvr>
                                        </p:animRot>
                                      </p:childTnLst>
                                    </p:cTn>
                                  </p:par>
                                </p:childTnLst>
                              </p:cTn>
                            </p:par>
                            <p:par>
                              <p:cTn id="17" fill="hold">
                                <p:stCondLst>
                                  <p:cond delay="1400"/>
                                </p:stCondLst>
                                <p:childTnLst>
                                  <p:par>
                                    <p:cTn id="18" presetID="2" presetClass="entr" presetSubtype="1"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1000" fill="hold"/>
                                            <p:tgtEl>
                                              <p:spTgt spid="7"/>
                                            </p:tgtEl>
                                            <p:attrNameLst>
                                              <p:attrName>ppt_x</p:attrName>
                                            </p:attrNameLst>
                                          </p:cBhvr>
                                          <p:tavLst>
                                            <p:tav tm="0">
                                              <p:val>
                                                <p:strVal val="#ppt_x"/>
                                              </p:val>
                                            </p:tav>
                                            <p:tav tm="100000">
                                              <p:val>
                                                <p:strVal val="#ppt_x"/>
                                              </p:val>
                                            </p:tav>
                                          </p:tavLst>
                                        </p:anim>
                                        <p:anim calcmode="lin" valueType="num">
                                          <p:cBhvr additive="base">
                                            <p:cTn id="21" dur="1000" fill="hold"/>
                                            <p:tgtEl>
                                              <p:spTgt spid="7"/>
                                            </p:tgtEl>
                                            <p:attrNameLst>
                                              <p:attrName>ppt_y</p:attrName>
                                            </p:attrNameLst>
                                          </p:cBhvr>
                                          <p:tavLst>
                                            <p:tav tm="0">
                                              <p:val>
                                                <p:strVal val="0-#ppt_h/2"/>
                                              </p:val>
                                            </p:tav>
                                            <p:tav tm="100000">
                                              <p:val>
                                                <p:strVal val="#ppt_y"/>
                                              </p:val>
                                            </p:tav>
                                          </p:tavLst>
                                        </p:anim>
                                      </p:childTnLst>
                                    </p:cTn>
                                  </p:par>
                                </p:childTnLst>
                              </p:cTn>
                            </p:par>
                            <p:par>
                              <p:cTn id="22" fill="hold">
                                <p:stCondLst>
                                  <p:cond delay="2400"/>
                                </p:stCondLst>
                                <p:childTnLst>
                                  <p:par>
                                    <p:cTn id="23" presetID="2" presetClass="entr" presetSubtype="1"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000" fill="hold"/>
                                            <p:tgtEl>
                                              <p:spTgt spid="9"/>
                                            </p:tgtEl>
                                            <p:attrNameLst>
                                              <p:attrName>ppt_x</p:attrName>
                                            </p:attrNameLst>
                                          </p:cBhvr>
                                          <p:tavLst>
                                            <p:tav tm="0">
                                              <p:val>
                                                <p:strVal val="#ppt_x"/>
                                              </p:val>
                                            </p:tav>
                                            <p:tav tm="100000">
                                              <p:val>
                                                <p:strVal val="#ppt_x"/>
                                              </p:val>
                                            </p:tav>
                                          </p:tavLst>
                                        </p:anim>
                                        <p:anim calcmode="lin" valueType="num">
                                          <p:cBhvr additive="base">
                                            <p:cTn id="26" dur="10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9"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5B2EBE3-FD5A-4DF4-A795-1A1151C30F46"/>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系统信息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4-9-1"/>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00.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101.xml><?xml version="1.0" encoding="utf-8"?>
<p:tagLst xmlns:a="http://schemas.openxmlformats.org/drawingml/2006/main" xmlns:r="http://schemas.openxmlformats.org/officeDocument/2006/relationships" xmlns:p="http://schemas.openxmlformats.org/presentationml/2006/main">
  <p:tag name="PA" val="v3.0.1"/>
</p:tagLst>
</file>

<file path=ppt/tags/tag102.xml><?xml version="1.0" encoding="utf-8"?>
<p:tagLst xmlns:a="http://schemas.openxmlformats.org/drawingml/2006/main" xmlns:r="http://schemas.openxmlformats.org/officeDocument/2006/relationships" xmlns:p="http://schemas.openxmlformats.org/presentationml/2006/main">
  <p:tag name="PA" val="v3.0.1"/>
</p:tagLst>
</file>

<file path=ppt/tags/tag103.xml><?xml version="1.0" encoding="utf-8"?>
<p:tagLst xmlns:a="http://schemas.openxmlformats.org/drawingml/2006/main" xmlns:r="http://schemas.openxmlformats.org/officeDocument/2006/relationships" xmlns:p="http://schemas.openxmlformats.org/presentationml/2006/main">
  <p:tag name="PA" val="v3.0.1"/>
</p:tagLst>
</file>

<file path=ppt/tags/tag104.xml><?xml version="1.0" encoding="utf-8"?>
<p:tagLst xmlns:a="http://schemas.openxmlformats.org/drawingml/2006/main" xmlns:r="http://schemas.openxmlformats.org/officeDocument/2006/relationships" xmlns:p="http://schemas.openxmlformats.org/presentationml/2006/main">
  <p:tag name="PA" val="v3.0.1"/>
</p:tagLst>
</file>

<file path=ppt/tags/tag105.xml><?xml version="1.0" encoding="utf-8"?>
<p:tagLst xmlns:a="http://schemas.openxmlformats.org/drawingml/2006/main" xmlns:r="http://schemas.openxmlformats.org/officeDocument/2006/relationships" xmlns:p="http://schemas.openxmlformats.org/presentationml/2006/main">
  <p:tag name="PA" val="v3.0.1"/>
</p:tagLst>
</file>

<file path=ppt/tags/tag106.xml><?xml version="1.0" encoding="utf-8"?>
<p:tagLst xmlns:a="http://schemas.openxmlformats.org/drawingml/2006/main" xmlns:r="http://schemas.openxmlformats.org/officeDocument/2006/relationships" xmlns:p="http://schemas.openxmlformats.org/presentationml/2006/main">
  <p:tag name="PA" val="v3.0.1"/>
</p:tagLst>
</file>

<file path=ppt/tags/tag107.xml><?xml version="1.0" encoding="utf-8"?>
<p:tagLst xmlns:a="http://schemas.openxmlformats.org/drawingml/2006/main" xmlns:r="http://schemas.openxmlformats.org/officeDocument/2006/relationships" xmlns:p="http://schemas.openxmlformats.org/presentationml/2006/main">
  <p:tag name="PA" val="v3.0.1"/>
</p:tagLst>
</file>

<file path=ppt/tags/tag108.xml><?xml version="1.0" encoding="utf-8"?>
<p:tagLst xmlns:a="http://schemas.openxmlformats.org/drawingml/2006/main" xmlns:r="http://schemas.openxmlformats.org/officeDocument/2006/relationships" xmlns:p="http://schemas.openxmlformats.org/presentationml/2006/main">
  <p:tag name="PA" val="v3.0.1"/>
</p:tagLst>
</file>

<file path=ppt/tags/tag109.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10.xml><?xml version="1.0" encoding="utf-8"?>
<p:tagLst xmlns:a="http://schemas.openxmlformats.org/drawingml/2006/main" xmlns:r="http://schemas.openxmlformats.org/officeDocument/2006/relationships" xmlns:p="http://schemas.openxmlformats.org/presentationml/2006/main">
  <p:tag name="PA" val="v3.0.1"/>
</p:tagLst>
</file>

<file path=ppt/tags/tag111.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112.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113.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114.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115.xml><?xml version="1.0" encoding="utf-8"?>
<p:tagLst xmlns:a="http://schemas.openxmlformats.org/drawingml/2006/main" xmlns:r="http://schemas.openxmlformats.org/officeDocument/2006/relationships" xmlns:p="http://schemas.openxmlformats.org/presentationml/2006/main">
  <p:tag name="PA" val="v3.0.1"/>
</p:tagLst>
</file>

<file path=ppt/tags/tag116.xml><?xml version="1.0" encoding="utf-8"?>
<p:tagLst xmlns:a="http://schemas.openxmlformats.org/drawingml/2006/main" xmlns:r="http://schemas.openxmlformats.org/officeDocument/2006/relationships" xmlns:p="http://schemas.openxmlformats.org/presentationml/2006/main">
  <p:tag name="PA" val="v3.0.1"/>
</p:tagLst>
</file>

<file path=ppt/tags/tag117.xml><?xml version="1.0" encoding="utf-8"?>
<p:tagLst xmlns:a="http://schemas.openxmlformats.org/drawingml/2006/main" xmlns:r="http://schemas.openxmlformats.org/officeDocument/2006/relationships" xmlns:p="http://schemas.openxmlformats.org/presentationml/2006/main">
  <p:tag name="PA" val="v3.0.1"/>
</p:tagLst>
</file>

<file path=ppt/tags/tag118.xml><?xml version="1.0" encoding="utf-8"?>
<p:tagLst xmlns:a="http://schemas.openxmlformats.org/drawingml/2006/main" xmlns:r="http://schemas.openxmlformats.org/officeDocument/2006/relationships" xmlns:p="http://schemas.openxmlformats.org/presentationml/2006/main">
  <p:tag name="PA" val="v3.0.1"/>
</p:tagLst>
</file>

<file path=ppt/tags/tag119.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20.xml><?xml version="1.0" encoding="utf-8"?>
<p:tagLst xmlns:a="http://schemas.openxmlformats.org/drawingml/2006/main" xmlns:r="http://schemas.openxmlformats.org/officeDocument/2006/relationships" xmlns:p="http://schemas.openxmlformats.org/presentationml/2006/main">
  <p:tag name="PA" val="v3.0.1"/>
</p:tagLst>
</file>

<file path=ppt/tags/tag121.xml><?xml version="1.0" encoding="utf-8"?>
<p:tagLst xmlns:a="http://schemas.openxmlformats.org/drawingml/2006/main" xmlns:r="http://schemas.openxmlformats.org/officeDocument/2006/relationships" xmlns:p="http://schemas.openxmlformats.org/presentationml/2006/main">
  <p:tag name="PA" val="v3.0.1"/>
</p:tagLst>
</file>

<file path=ppt/tags/tag122.xml><?xml version="1.0" encoding="utf-8"?>
<p:tagLst xmlns:a="http://schemas.openxmlformats.org/drawingml/2006/main" xmlns:r="http://schemas.openxmlformats.org/officeDocument/2006/relationships" xmlns:p="http://schemas.openxmlformats.org/presentationml/2006/main">
  <p:tag name="PA" val="v3.0.1"/>
</p:tagLst>
</file>

<file path=ppt/tags/tag123.xml><?xml version="1.0" encoding="utf-8"?>
<p:tagLst xmlns:a="http://schemas.openxmlformats.org/drawingml/2006/main" xmlns:r="http://schemas.openxmlformats.org/officeDocument/2006/relationships" xmlns:p="http://schemas.openxmlformats.org/presentationml/2006/main">
  <p:tag name="PA" val="v3.0.1"/>
</p:tagLst>
</file>

<file path=ppt/tags/tag124.xml><?xml version="1.0" encoding="utf-8"?>
<p:tagLst xmlns:a="http://schemas.openxmlformats.org/drawingml/2006/main" xmlns:r="http://schemas.openxmlformats.org/officeDocument/2006/relationships" xmlns:p="http://schemas.openxmlformats.org/presentationml/2006/main">
  <p:tag name="PA" val="v3.0.1"/>
</p:tagLst>
</file>

<file path=ppt/tags/tag125.xml><?xml version="1.0" encoding="utf-8"?>
<p:tagLst xmlns:a="http://schemas.openxmlformats.org/drawingml/2006/main" xmlns:r="http://schemas.openxmlformats.org/officeDocument/2006/relationships" xmlns:p="http://schemas.openxmlformats.org/presentationml/2006/main">
  <p:tag name="PA" val="v3.0.1"/>
</p:tagLst>
</file>

<file path=ppt/tags/tag126.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127.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128.xml><?xml version="1.0" encoding="utf-8"?>
<p:tagLst xmlns:a="http://schemas.openxmlformats.org/drawingml/2006/main" xmlns:r="http://schemas.openxmlformats.org/officeDocument/2006/relationships" xmlns:p="http://schemas.openxmlformats.org/presentationml/2006/main">
  <p:tag name="PA" val="v3.0.1"/>
</p:tagLst>
</file>

<file path=ppt/tags/tag129.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30.xml><?xml version="1.0" encoding="utf-8"?>
<p:tagLst xmlns:a="http://schemas.openxmlformats.org/drawingml/2006/main" xmlns:r="http://schemas.openxmlformats.org/officeDocument/2006/relationships" xmlns:p="http://schemas.openxmlformats.org/presentationml/2006/main">
  <p:tag name="PA" val="v3.0.1"/>
</p:tagLst>
</file>

<file path=ppt/tags/tag131.xml><?xml version="1.0" encoding="utf-8"?>
<p:tagLst xmlns:a="http://schemas.openxmlformats.org/drawingml/2006/main" xmlns:r="http://schemas.openxmlformats.org/officeDocument/2006/relationships" xmlns:p="http://schemas.openxmlformats.org/presentationml/2006/main">
  <p:tag name="PA" val="v3.0.1"/>
</p:tagLst>
</file>

<file path=ppt/tags/tag132.xml><?xml version="1.0" encoding="utf-8"?>
<p:tagLst xmlns:a="http://schemas.openxmlformats.org/drawingml/2006/main" xmlns:r="http://schemas.openxmlformats.org/officeDocument/2006/relationships" xmlns:p="http://schemas.openxmlformats.org/presentationml/2006/main">
  <p:tag name="PA" val="v3.0.1"/>
</p:tagLst>
</file>

<file path=ppt/tags/tag133.xml><?xml version="1.0" encoding="utf-8"?>
<p:tagLst xmlns:a="http://schemas.openxmlformats.org/drawingml/2006/main" xmlns:r="http://schemas.openxmlformats.org/officeDocument/2006/relationships" xmlns:p="http://schemas.openxmlformats.org/presentationml/2006/main">
  <p:tag name="PA" val="v3.0.1"/>
</p:tagLst>
</file>

<file path=ppt/tags/tag134.xml><?xml version="1.0" encoding="utf-8"?>
<p:tagLst xmlns:a="http://schemas.openxmlformats.org/drawingml/2006/main" xmlns:r="http://schemas.openxmlformats.org/officeDocument/2006/relationships" xmlns:p="http://schemas.openxmlformats.org/presentationml/2006/main">
  <p:tag name="PA" val="v3.0.1"/>
</p:tagLst>
</file>

<file path=ppt/tags/tag135.xml><?xml version="1.0" encoding="utf-8"?>
<p:tagLst xmlns:a="http://schemas.openxmlformats.org/drawingml/2006/main" xmlns:r="http://schemas.openxmlformats.org/officeDocument/2006/relationships" xmlns:p="http://schemas.openxmlformats.org/presentationml/2006/main">
  <p:tag name="PA" val="v3.0.1"/>
</p:tagLst>
</file>

<file path=ppt/tags/tag136.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137.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138.xml><?xml version="1.0" encoding="utf-8"?>
<p:tagLst xmlns:a="http://schemas.openxmlformats.org/drawingml/2006/main" xmlns:r="http://schemas.openxmlformats.org/officeDocument/2006/relationships" xmlns:p="http://schemas.openxmlformats.org/presentationml/2006/main">
  <p:tag name="PA" val="v3.0.1"/>
</p:tagLst>
</file>

<file path=ppt/tags/tag139.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40.xml><?xml version="1.0" encoding="utf-8"?>
<p:tagLst xmlns:a="http://schemas.openxmlformats.org/drawingml/2006/main" xmlns:r="http://schemas.openxmlformats.org/officeDocument/2006/relationships" xmlns:p="http://schemas.openxmlformats.org/presentationml/2006/main">
  <p:tag name="PA" val="v3.0.1"/>
</p:tagLst>
</file>

<file path=ppt/tags/tag141.xml><?xml version="1.0" encoding="utf-8"?>
<p:tagLst xmlns:a="http://schemas.openxmlformats.org/drawingml/2006/main" xmlns:r="http://schemas.openxmlformats.org/officeDocument/2006/relationships" xmlns:p="http://schemas.openxmlformats.org/presentationml/2006/main">
  <p:tag name="PA" val="v3.0.1"/>
</p:tagLst>
</file>

<file path=ppt/tags/tag142.xml><?xml version="1.0" encoding="utf-8"?>
<p:tagLst xmlns:a="http://schemas.openxmlformats.org/drawingml/2006/main" xmlns:r="http://schemas.openxmlformats.org/officeDocument/2006/relationships" xmlns:p="http://schemas.openxmlformats.org/presentationml/2006/main">
  <p:tag name="PA" val="v3.0.1"/>
</p:tagLst>
</file>

<file path=ppt/tags/tag143.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144.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145.xml><?xml version="1.0" encoding="utf-8"?>
<p:tagLst xmlns:a="http://schemas.openxmlformats.org/drawingml/2006/main" xmlns:r="http://schemas.openxmlformats.org/officeDocument/2006/relationships" xmlns:p="http://schemas.openxmlformats.org/presentationml/2006/main">
  <p:tag name="PA" val="v3.0.1"/>
</p:tagLst>
</file>

<file path=ppt/tags/tag146.xml><?xml version="1.0" encoding="utf-8"?>
<p:tagLst xmlns:a="http://schemas.openxmlformats.org/drawingml/2006/main" xmlns:r="http://schemas.openxmlformats.org/officeDocument/2006/relationships" xmlns:p="http://schemas.openxmlformats.org/presentationml/2006/main">
  <p:tag name="PA" val="v3.0.1"/>
</p:tagLst>
</file>

<file path=ppt/tags/tag147.xml><?xml version="1.0" encoding="utf-8"?>
<p:tagLst xmlns:a="http://schemas.openxmlformats.org/drawingml/2006/main" xmlns:r="http://schemas.openxmlformats.org/officeDocument/2006/relationships" xmlns:p="http://schemas.openxmlformats.org/presentationml/2006/main">
  <p:tag name="PA" val="v3.0.1"/>
</p:tagLst>
</file>

<file path=ppt/tags/tag148.xml><?xml version="1.0" encoding="utf-8"?>
<p:tagLst xmlns:a="http://schemas.openxmlformats.org/drawingml/2006/main" xmlns:r="http://schemas.openxmlformats.org/officeDocument/2006/relationships" xmlns:p="http://schemas.openxmlformats.org/presentationml/2006/main">
  <p:tag name="PA" val="v3.0.1"/>
</p:tagLst>
</file>

<file path=ppt/tags/tag149.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150.xml><?xml version="1.0" encoding="utf-8"?>
<p:tagLst xmlns:a="http://schemas.openxmlformats.org/drawingml/2006/main" xmlns:r="http://schemas.openxmlformats.org/officeDocument/2006/relationships" xmlns:p="http://schemas.openxmlformats.org/presentationml/2006/main">
  <p:tag name="PA" val="v3.0.1"/>
</p:tagLst>
</file>

<file path=ppt/tags/tag151.xml><?xml version="1.0" encoding="utf-8"?>
<p:tagLst xmlns:a="http://schemas.openxmlformats.org/drawingml/2006/main" xmlns:r="http://schemas.openxmlformats.org/officeDocument/2006/relationships" xmlns:p="http://schemas.openxmlformats.org/presentationml/2006/main">
  <p:tag name="PA" val="v3.0.1"/>
</p:tagLst>
</file>

<file path=ppt/tags/tag152.xml><?xml version="1.0" encoding="utf-8"?>
<p:tagLst xmlns:a="http://schemas.openxmlformats.org/drawingml/2006/main" xmlns:r="http://schemas.openxmlformats.org/officeDocument/2006/relationships" xmlns:p="http://schemas.openxmlformats.org/presentationml/2006/main">
  <p:tag name="PA" val="v3.0.1"/>
</p:tagLst>
</file>

<file path=ppt/tags/tag153.xml><?xml version="1.0" encoding="utf-8"?>
<p:tagLst xmlns:a="http://schemas.openxmlformats.org/drawingml/2006/main" xmlns:r="http://schemas.openxmlformats.org/officeDocument/2006/relationships" xmlns:p="http://schemas.openxmlformats.org/presentationml/2006/main">
  <p:tag name="PA" val="v3.0.1"/>
</p:tagLst>
</file>

<file path=ppt/tags/tag154.xml><?xml version="1.0" encoding="utf-8"?>
<p:tagLst xmlns:a="http://schemas.openxmlformats.org/drawingml/2006/main" xmlns:r="http://schemas.openxmlformats.org/officeDocument/2006/relationships" xmlns:p="http://schemas.openxmlformats.org/presentationml/2006/main">
  <p:tag name="PA" val="v3.0.1"/>
</p:tagLst>
</file>

<file path=ppt/tags/tag155.xml><?xml version="1.0" encoding="utf-8"?>
<p:tagLst xmlns:a="http://schemas.openxmlformats.org/drawingml/2006/main" xmlns:r="http://schemas.openxmlformats.org/officeDocument/2006/relationships" xmlns:p="http://schemas.openxmlformats.org/presentationml/2006/main">
  <p:tag name="PA" val="v3.0.1"/>
</p:tagLst>
</file>

<file path=ppt/tags/tag156.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157.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158.xml><?xml version="1.0" encoding="utf-8"?>
<p:tagLst xmlns:a="http://schemas.openxmlformats.org/drawingml/2006/main" xmlns:r="http://schemas.openxmlformats.org/officeDocument/2006/relationships" xmlns:p="http://schemas.openxmlformats.org/presentationml/2006/main">
  <p:tag name="PA" val="v3.0.1"/>
</p:tagLst>
</file>

<file path=ppt/tags/tag159.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160.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18.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24.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25.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26.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38.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39.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3.0.1"/>
</p:tagLst>
</file>

<file path=ppt/tags/tag41.xml><?xml version="1.0" encoding="utf-8"?>
<p:tagLst xmlns:a="http://schemas.openxmlformats.org/drawingml/2006/main" xmlns:r="http://schemas.openxmlformats.org/officeDocument/2006/relationships" xmlns:p="http://schemas.openxmlformats.org/presentationml/2006/main">
  <p:tag name="PA" val="v3.0.1"/>
</p:tagLst>
</file>

<file path=ppt/tags/tag42.xml><?xml version="1.0" encoding="utf-8"?>
<p:tagLst xmlns:a="http://schemas.openxmlformats.org/drawingml/2006/main" xmlns:r="http://schemas.openxmlformats.org/officeDocument/2006/relationships" xmlns:p="http://schemas.openxmlformats.org/presentationml/2006/main">
  <p:tag name="PA" val="v3.0.1"/>
</p:tagLst>
</file>

<file path=ppt/tags/tag43.xml><?xml version="1.0" encoding="utf-8"?>
<p:tagLst xmlns:a="http://schemas.openxmlformats.org/drawingml/2006/main" xmlns:r="http://schemas.openxmlformats.org/officeDocument/2006/relationships" xmlns:p="http://schemas.openxmlformats.org/presentationml/2006/main">
  <p:tag name="PA" val="v3.0.1"/>
</p:tagLst>
</file>

<file path=ppt/tags/tag44.xml><?xml version="1.0" encoding="utf-8"?>
<p:tagLst xmlns:a="http://schemas.openxmlformats.org/drawingml/2006/main" xmlns:r="http://schemas.openxmlformats.org/officeDocument/2006/relationships" xmlns:p="http://schemas.openxmlformats.org/presentationml/2006/main">
  <p:tag name="PA" val="v3.0.1"/>
</p:tagLst>
</file>

<file path=ppt/tags/tag45.xml><?xml version="1.0" encoding="utf-8"?>
<p:tagLst xmlns:a="http://schemas.openxmlformats.org/drawingml/2006/main" xmlns:r="http://schemas.openxmlformats.org/officeDocument/2006/relationships" xmlns:p="http://schemas.openxmlformats.org/presentationml/2006/main">
  <p:tag name="PA" val="v3.0.1"/>
</p:tagLst>
</file>

<file path=ppt/tags/tag46.xml><?xml version="1.0" encoding="utf-8"?>
<p:tagLst xmlns:a="http://schemas.openxmlformats.org/drawingml/2006/main" xmlns:r="http://schemas.openxmlformats.org/officeDocument/2006/relationships" xmlns:p="http://schemas.openxmlformats.org/presentationml/2006/main">
  <p:tag name="PA" val="v3.0.1"/>
</p:tagLst>
</file>

<file path=ppt/tags/tag47.xml><?xml version="1.0" encoding="utf-8"?>
<p:tagLst xmlns:a="http://schemas.openxmlformats.org/drawingml/2006/main" xmlns:r="http://schemas.openxmlformats.org/officeDocument/2006/relationships" xmlns:p="http://schemas.openxmlformats.org/presentationml/2006/main">
  <p:tag name="PA" val="v3.0.1"/>
</p:tagLst>
</file>

<file path=ppt/tags/tag48.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49.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50.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51.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52.xml><?xml version="1.0" encoding="utf-8"?>
<p:tagLst xmlns:a="http://schemas.openxmlformats.org/drawingml/2006/main" xmlns:r="http://schemas.openxmlformats.org/officeDocument/2006/relationships" xmlns:p="http://schemas.openxmlformats.org/presentationml/2006/main">
  <p:tag name="PA" val="v3.0.1"/>
</p:tagLst>
</file>

<file path=ppt/tags/tag53.xml><?xml version="1.0" encoding="utf-8"?>
<p:tagLst xmlns:a="http://schemas.openxmlformats.org/drawingml/2006/main" xmlns:r="http://schemas.openxmlformats.org/officeDocument/2006/relationships" xmlns:p="http://schemas.openxmlformats.org/presentationml/2006/main">
  <p:tag name="PA" val="v3.0.1"/>
</p:tagLst>
</file>

<file path=ppt/tags/tag54.xml><?xml version="1.0" encoding="utf-8"?>
<p:tagLst xmlns:a="http://schemas.openxmlformats.org/drawingml/2006/main" xmlns:r="http://schemas.openxmlformats.org/officeDocument/2006/relationships" xmlns:p="http://schemas.openxmlformats.org/presentationml/2006/main">
  <p:tag name="PA" val="v3.0.1"/>
</p:tagLst>
</file>

<file path=ppt/tags/tag55.xml><?xml version="1.0" encoding="utf-8"?>
<p:tagLst xmlns:a="http://schemas.openxmlformats.org/drawingml/2006/main" xmlns:r="http://schemas.openxmlformats.org/officeDocument/2006/relationships" xmlns:p="http://schemas.openxmlformats.org/presentationml/2006/main">
  <p:tag name="PA" val="v3.0.1"/>
</p:tagLst>
</file>

<file path=ppt/tags/tag56.xml><?xml version="1.0" encoding="utf-8"?>
<p:tagLst xmlns:a="http://schemas.openxmlformats.org/drawingml/2006/main" xmlns:r="http://schemas.openxmlformats.org/officeDocument/2006/relationships" xmlns:p="http://schemas.openxmlformats.org/presentationml/2006/main">
  <p:tag name="PA" val="v3.0.1"/>
</p:tagLst>
</file>

<file path=ppt/tags/tag57.xml><?xml version="1.0" encoding="utf-8"?>
<p:tagLst xmlns:a="http://schemas.openxmlformats.org/drawingml/2006/main" xmlns:r="http://schemas.openxmlformats.org/officeDocument/2006/relationships" xmlns:p="http://schemas.openxmlformats.org/presentationml/2006/main">
  <p:tag name="PA" val="v3.0.1"/>
</p:tagLst>
</file>

<file path=ppt/tags/tag58.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59.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60.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61.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62.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63.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64.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65.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66.xml><?xml version="1.0" encoding="utf-8"?>
<p:tagLst xmlns:a="http://schemas.openxmlformats.org/drawingml/2006/main" xmlns:r="http://schemas.openxmlformats.org/officeDocument/2006/relationships" xmlns:p="http://schemas.openxmlformats.org/presentationml/2006/main">
  <p:tag name="PA" val="v3.0.1"/>
</p:tagLst>
</file>

<file path=ppt/tags/tag67.xml><?xml version="1.0" encoding="utf-8"?>
<p:tagLst xmlns:a="http://schemas.openxmlformats.org/drawingml/2006/main" xmlns:r="http://schemas.openxmlformats.org/officeDocument/2006/relationships" xmlns:p="http://schemas.openxmlformats.org/presentationml/2006/main">
  <p:tag name="PA" val="v3.0.1"/>
</p:tagLst>
</file>

<file path=ppt/tags/tag68.xml><?xml version="1.0" encoding="utf-8"?>
<p:tagLst xmlns:a="http://schemas.openxmlformats.org/drawingml/2006/main" xmlns:r="http://schemas.openxmlformats.org/officeDocument/2006/relationships" xmlns:p="http://schemas.openxmlformats.org/presentationml/2006/main">
  <p:tag name="PA" val="v3.0.1"/>
</p:tagLst>
</file>

<file path=ppt/tags/tag69.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70.xml><?xml version="1.0" encoding="utf-8"?>
<p:tagLst xmlns:a="http://schemas.openxmlformats.org/drawingml/2006/main" xmlns:r="http://schemas.openxmlformats.org/officeDocument/2006/relationships" xmlns:p="http://schemas.openxmlformats.org/presentationml/2006/main">
  <p:tag name="PA" val="v3.0.1"/>
</p:tagLst>
</file>

<file path=ppt/tags/tag71.xml><?xml version="1.0" encoding="utf-8"?>
<p:tagLst xmlns:a="http://schemas.openxmlformats.org/drawingml/2006/main" xmlns:r="http://schemas.openxmlformats.org/officeDocument/2006/relationships" xmlns:p="http://schemas.openxmlformats.org/presentationml/2006/main">
  <p:tag name="PA" val="v3.0.1"/>
</p:tagLst>
</file>

<file path=ppt/tags/tag72.xml><?xml version="1.0" encoding="utf-8"?>
<p:tagLst xmlns:a="http://schemas.openxmlformats.org/drawingml/2006/main" xmlns:r="http://schemas.openxmlformats.org/officeDocument/2006/relationships" xmlns:p="http://schemas.openxmlformats.org/presentationml/2006/main">
  <p:tag name="PA" val="v3.0.1"/>
</p:tagLst>
</file>

<file path=ppt/tags/tag73.xml><?xml version="1.0" encoding="utf-8"?>
<p:tagLst xmlns:a="http://schemas.openxmlformats.org/drawingml/2006/main" xmlns:r="http://schemas.openxmlformats.org/officeDocument/2006/relationships" xmlns:p="http://schemas.openxmlformats.org/presentationml/2006/main">
  <p:tag name="PA" val="v3.0.1"/>
</p:tagLst>
</file>

<file path=ppt/tags/tag74.xml><?xml version="1.0" encoding="utf-8"?>
<p:tagLst xmlns:a="http://schemas.openxmlformats.org/drawingml/2006/main" xmlns:r="http://schemas.openxmlformats.org/officeDocument/2006/relationships" xmlns:p="http://schemas.openxmlformats.org/presentationml/2006/main">
  <p:tag name="PA" val="v3.0.1"/>
</p:tagLst>
</file>

<file path=ppt/tags/tag75.xml><?xml version="1.0" encoding="utf-8"?>
<p:tagLst xmlns:a="http://schemas.openxmlformats.org/drawingml/2006/main" xmlns:r="http://schemas.openxmlformats.org/officeDocument/2006/relationships" xmlns:p="http://schemas.openxmlformats.org/presentationml/2006/main">
  <p:tag name="PA" val="v3.0.1"/>
</p:tagLst>
</file>

<file path=ppt/tags/tag76.xml><?xml version="1.0" encoding="utf-8"?>
<p:tagLst xmlns:a="http://schemas.openxmlformats.org/drawingml/2006/main" xmlns:r="http://schemas.openxmlformats.org/officeDocument/2006/relationships" xmlns:p="http://schemas.openxmlformats.org/presentationml/2006/main">
  <p:tag name="PA" val="v3.0.1"/>
</p:tagLst>
</file>

<file path=ppt/tags/tag77.xml><?xml version="1.0" encoding="utf-8"?>
<p:tagLst xmlns:a="http://schemas.openxmlformats.org/drawingml/2006/main" xmlns:r="http://schemas.openxmlformats.org/officeDocument/2006/relationships" xmlns:p="http://schemas.openxmlformats.org/presentationml/2006/main">
  <p:tag name="PA" val="v3.0.1"/>
</p:tagLst>
</file>

<file path=ppt/tags/tag78.xml><?xml version="1.0" encoding="utf-8"?>
<p:tagLst xmlns:a="http://schemas.openxmlformats.org/drawingml/2006/main" xmlns:r="http://schemas.openxmlformats.org/officeDocument/2006/relationships" xmlns:p="http://schemas.openxmlformats.org/presentationml/2006/main">
  <p:tag name="PA" val="v3.0.1"/>
</p:tagLst>
</file>

<file path=ppt/tags/tag79.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80.xml><?xml version="1.0" encoding="utf-8"?>
<p:tagLst xmlns:a="http://schemas.openxmlformats.org/drawingml/2006/main" xmlns:r="http://schemas.openxmlformats.org/officeDocument/2006/relationships" xmlns:p="http://schemas.openxmlformats.org/presentationml/2006/main">
  <p:tag name="PA" val="v3.0.1"/>
</p:tagLst>
</file>

<file path=ppt/tags/tag81.xml><?xml version="1.0" encoding="utf-8"?>
<p:tagLst xmlns:a="http://schemas.openxmlformats.org/drawingml/2006/main" xmlns:r="http://schemas.openxmlformats.org/officeDocument/2006/relationships" xmlns:p="http://schemas.openxmlformats.org/presentationml/2006/main">
  <p:tag name="PA" val="v3.0.1"/>
</p:tagLst>
</file>

<file path=ppt/tags/tag82.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83.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84.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85.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86.xml><?xml version="1.0" encoding="utf-8"?>
<p:tagLst xmlns:a="http://schemas.openxmlformats.org/drawingml/2006/main" xmlns:r="http://schemas.openxmlformats.org/officeDocument/2006/relationships" xmlns:p="http://schemas.openxmlformats.org/presentationml/2006/main">
  <p:tag name="PA" val="v3.0.1"/>
</p:tagLst>
</file>

<file path=ppt/tags/tag87.xml><?xml version="1.0" encoding="utf-8"?>
<p:tagLst xmlns:a="http://schemas.openxmlformats.org/drawingml/2006/main" xmlns:r="http://schemas.openxmlformats.org/officeDocument/2006/relationships" xmlns:p="http://schemas.openxmlformats.org/presentationml/2006/main">
  <p:tag name="PA" val="v3.0.1"/>
</p:tagLst>
</file>

<file path=ppt/tags/tag88.xml><?xml version="1.0" encoding="utf-8"?>
<p:tagLst xmlns:a="http://schemas.openxmlformats.org/drawingml/2006/main" xmlns:r="http://schemas.openxmlformats.org/officeDocument/2006/relationships" xmlns:p="http://schemas.openxmlformats.org/presentationml/2006/main">
  <p:tag name="PA" val="v3.0.1"/>
</p:tagLst>
</file>

<file path=ppt/tags/tag89.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ags/tag90.xml><?xml version="1.0" encoding="utf-8"?>
<p:tagLst xmlns:a="http://schemas.openxmlformats.org/drawingml/2006/main" xmlns:r="http://schemas.openxmlformats.org/officeDocument/2006/relationships" xmlns:p="http://schemas.openxmlformats.org/presentationml/2006/main">
  <p:tag name="PA" val="v3.0.1"/>
</p:tagLst>
</file>

<file path=ppt/tags/tag91.xml><?xml version="1.0" encoding="utf-8"?>
<p:tagLst xmlns:a="http://schemas.openxmlformats.org/drawingml/2006/main" xmlns:r="http://schemas.openxmlformats.org/officeDocument/2006/relationships" xmlns:p="http://schemas.openxmlformats.org/presentationml/2006/main">
  <p:tag name="PA" val="v3.0.1"/>
</p:tagLst>
</file>

<file path=ppt/tags/tag92.xml><?xml version="1.0" encoding="utf-8"?>
<p:tagLst xmlns:a="http://schemas.openxmlformats.org/drawingml/2006/main" xmlns:r="http://schemas.openxmlformats.org/officeDocument/2006/relationships" xmlns:p="http://schemas.openxmlformats.org/presentationml/2006/main">
  <p:tag name="PA" val="v3.0.1"/>
</p:tagLst>
</file>

<file path=ppt/tags/tag93.xml><?xml version="1.0" encoding="utf-8"?>
<p:tagLst xmlns:a="http://schemas.openxmlformats.org/drawingml/2006/main" xmlns:r="http://schemas.openxmlformats.org/officeDocument/2006/relationships" xmlns:p="http://schemas.openxmlformats.org/presentationml/2006/main">
  <p:tag name="PA" val="v3.0.1"/>
</p:tagLst>
</file>

<file path=ppt/tags/tag94.xml><?xml version="1.0" encoding="utf-8"?>
<p:tagLst xmlns:a="http://schemas.openxmlformats.org/drawingml/2006/main" xmlns:r="http://schemas.openxmlformats.org/officeDocument/2006/relationships" xmlns:p="http://schemas.openxmlformats.org/presentationml/2006/main">
  <p:tag name="PA" val="v3.0.1"/>
</p:tagLst>
</file>

<file path=ppt/tags/tag95.xml><?xml version="1.0" encoding="utf-8"?>
<p:tagLst xmlns:a="http://schemas.openxmlformats.org/drawingml/2006/main" xmlns:r="http://schemas.openxmlformats.org/officeDocument/2006/relationships" xmlns:p="http://schemas.openxmlformats.org/presentationml/2006/main">
  <p:tag name="PA" val="v3.0.1"/>
</p:tagLst>
</file>

<file path=ppt/tags/tag96.xml><?xml version="1.0" encoding="utf-8"?>
<p:tagLst xmlns:a="http://schemas.openxmlformats.org/drawingml/2006/main" xmlns:r="http://schemas.openxmlformats.org/officeDocument/2006/relationships" xmlns:p="http://schemas.openxmlformats.org/presentationml/2006/main">
  <p:tag name="PA" val="v3.0.1"/>
</p:tagLst>
</file>

<file path=ppt/tags/tag97.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ags/tag98.xml><?xml version="1.0" encoding="utf-8"?>
<p:tagLst xmlns:a="http://schemas.openxmlformats.org/drawingml/2006/main" xmlns:r="http://schemas.openxmlformats.org/officeDocument/2006/relationships" xmlns:p="http://schemas.openxmlformats.org/presentationml/2006/main">
  <p:tag name="NORDRI TOOLS WATERMARK" val="3kebefjb"/>
</p:tagLst>
</file>

<file path=ppt/tags/tag99.xml><?xml version="1.0" encoding="utf-8"?>
<p:tagLst xmlns:a="http://schemas.openxmlformats.org/drawingml/2006/main" xmlns:r="http://schemas.openxmlformats.org/officeDocument/2006/relationships" xmlns:p="http://schemas.openxmlformats.org/presentationml/2006/main">
  <p:tag name="NORDRI TOOLS WATERMARK" val="mgcq3udu"/>
</p:tagLst>
</file>

<file path=ppt/theme/theme1.xml><?xml version="1.0" encoding="utf-8"?>
<a:theme xmlns:a="http://schemas.openxmlformats.org/drawingml/2006/main" name="第一PPT，www.1ppt.com">
  <a:themeElements>
    <a:clrScheme name="LvyhTools保存的主题色-20170316-111335">
      <a:dk1>
        <a:srgbClr val="000000"/>
      </a:dk1>
      <a:lt1>
        <a:srgbClr val="FFFFFF"/>
      </a:lt1>
      <a:dk2>
        <a:srgbClr val="44546A"/>
      </a:dk2>
      <a:lt2>
        <a:srgbClr val="E7E6E6"/>
      </a:lt2>
      <a:accent1>
        <a:srgbClr val="0A3F75"/>
      </a:accent1>
      <a:accent2>
        <a:srgbClr val="2E81C4"/>
      </a:accent2>
      <a:accent3>
        <a:srgbClr val="0A3F75"/>
      </a:accent3>
      <a:accent4>
        <a:srgbClr val="2E81C4"/>
      </a:accent4>
      <a:accent5>
        <a:srgbClr val="0A3F75"/>
      </a:accent5>
      <a:accent6>
        <a:srgbClr val="2E81C4"/>
      </a:accent6>
      <a:hlink>
        <a:srgbClr val="0563C1"/>
      </a:hlink>
      <a:folHlink>
        <a:srgbClr val="954F72"/>
      </a:folHlink>
    </a:clrScheme>
    <a:fontScheme name="kaizvh3a">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spAutoFit/>
      </a:bodyPr>
      <a:lstStyle>
        <a:defPPr>
          <a:lnSpc>
            <a:spcPct val="120000"/>
          </a:lnSpc>
          <a:defRPr dirty="0"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xmlns="" name="演示文稿1" id="{DE998021-1DAF-4BA2-B509-E91935358E72}" vid="{9BCB4998-6CB1-413E-B8A2-051A609B6A06}"/>
    </a:ext>
  </a:extLst>
</a:theme>
</file>

<file path=ppt/theme/theme2.xml><?xml version="1.0" encoding="utf-8"?>
<a:theme xmlns:a="http://schemas.openxmlformats.org/drawingml/2006/main" name="第一PPT，www.1ppt.com ">
  <a:themeElements>
    <a:clrScheme name="LvyhTools保存的主题色-20170316-111335">
      <a:dk1>
        <a:srgbClr val="000000"/>
      </a:dk1>
      <a:lt1>
        <a:srgbClr val="FFFFFF"/>
      </a:lt1>
      <a:dk2>
        <a:srgbClr val="44546A"/>
      </a:dk2>
      <a:lt2>
        <a:srgbClr val="E7E6E6"/>
      </a:lt2>
      <a:accent1>
        <a:srgbClr val="0A3F75"/>
      </a:accent1>
      <a:accent2>
        <a:srgbClr val="2E81C4"/>
      </a:accent2>
      <a:accent3>
        <a:srgbClr val="0A3F75"/>
      </a:accent3>
      <a:accent4>
        <a:srgbClr val="2E81C4"/>
      </a:accent4>
      <a:accent5>
        <a:srgbClr val="0A3F75"/>
      </a:accent5>
      <a:accent6>
        <a:srgbClr val="2E81C4"/>
      </a:accent6>
      <a:hlink>
        <a:srgbClr val="0563C1"/>
      </a:hlink>
      <a:folHlink>
        <a:srgbClr val="954F72"/>
      </a:folHlink>
    </a:clrScheme>
    <a:fontScheme name="kaizvh3a">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演示文稿1" id="{DE998021-1DAF-4BA2-B509-E91935358E72}" vid="{DD38D3E7-FB25-4A76-8848-9C3A7A1C615D}"/>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32</TotalTime>
  <Words>4500</Words>
  <Application>Microsoft Office PowerPoint</Application>
  <PresentationFormat>自定义</PresentationFormat>
  <Paragraphs>278</Paragraphs>
  <Slides>29</Slides>
  <Notes>28</Notes>
  <HiddenSlides>0</HiddenSlides>
  <MMClips>0</MMClips>
  <ScaleCrop>false</ScaleCrop>
  <HeadingPairs>
    <vt:vector size="4" baseType="variant">
      <vt:variant>
        <vt:lpstr>主题</vt:lpstr>
      </vt:variant>
      <vt:variant>
        <vt:i4>3</vt:i4>
      </vt:variant>
      <vt:variant>
        <vt:lpstr>幻灯片标题</vt:lpstr>
      </vt:variant>
      <vt:variant>
        <vt:i4>29</vt:i4>
      </vt:variant>
    </vt:vector>
  </HeadingPairs>
  <TitlesOfParts>
    <vt:vector size="32"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航空航天</dc:title>
  <dc:creator>第一PPT</dc:creator>
  <cp:keywords>www.1ppt.com</cp:keywords>
  <dc:description>www.1ppt.com</dc:description>
  <cp:lastModifiedBy>Windows User</cp:lastModifiedBy>
  <cp:revision>17</cp:revision>
  <dcterms:created xsi:type="dcterms:W3CDTF">2017-04-09T07:35:36Z</dcterms:created>
  <dcterms:modified xsi:type="dcterms:W3CDTF">2019-11-13T14:52:16Z</dcterms:modified>
  <cp:category>模板</cp:category>
</cp:coreProperties>
</file>