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09" r:id="rId2"/>
  </p:sldMasterIdLst>
  <p:notesMasterIdLst>
    <p:notesMasterId r:id="rId30"/>
  </p:notesMasterIdLst>
  <p:sldIdLst>
    <p:sldId id="288" r:id="rId3"/>
    <p:sldId id="289" r:id="rId4"/>
    <p:sldId id="290" r:id="rId5"/>
    <p:sldId id="297" r:id="rId6"/>
    <p:sldId id="304" r:id="rId7"/>
    <p:sldId id="302" r:id="rId8"/>
    <p:sldId id="305" r:id="rId9"/>
    <p:sldId id="308" r:id="rId10"/>
    <p:sldId id="291" r:id="rId11"/>
    <p:sldId id="309" r:id="rId12"/>
    <p:sldId id="300" r:id="rId13"/>
    <p:sldId id="303" r:id="rId14"/>
    <p:sldId id="307" r:id="rId15"/>
    <p:sldId id="292" r:id="rId16"/>
    <p:sldId id="306" r:id="rId17"/>
    <p:sldId id="298" r:id="rId18"/>
    <p:sldId id="311" r:id="rId19"/>
    <p:sldId id="295" r:id="rId20"/>
    <p:sldId id="301" r:id="rId21"/>
    <p:sldId id="293" r:id="rId22"/>
    <p:sldId id="294" r:id="rId23"/>
    <p:sldId id="299" r:id="rId24"/>
    <p:sldId id="310" r:id="rId25"/>
    <p:sldId id="313" r:id="rId26"/>
    <p:sldId id="314" r:id="rId27"/>
    <p:sldId id="312" r:id="rId28"/>
    <p:sldId id="315"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2E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9" autoAdjust="0"/>
    <p:restoredTop sz="94660"/>
  </p:normalViewPr>
  <p:slideViewPr>
    <p:cSldViewPr snapToGrid="0">
      <p:cViewPr>
        <p:scale>
          <a:sx n="66" d="100"/>
          <a:sy n="66" d="100"/>
        </p:scale>
        <p:origin x="-438"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0000"/>
              </a:solidFill>
              <a:ln w="19050">
                <a:solidFill>
                  <a:schemeClr val="lt1"/>
                </a:solidFill>
              </a:ln>
              <a:effectLst/>
            </c:spPr>
            <c:extLst xmlns:c16r2="http://schemas.microsoft.com/office/drawing/2015/06/chart">
              <c:ext xmlns:c16="http://schemas.microsoft.com/office/drawing/2014/chart" uri="{C3380CC4-5D6E-409C-BE32-E72D297353CC}">
                <c16:uniqueId val="{00000001-3DDF-4614-97C2-D9DFCBEF8ABB}"/>
              </c:ext>
            </c:extLst>
          </c:dPt>
          <c:dPt>
            <c:idx val="1"/>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3DDF-4614-97C2-D9DFCBEF8ABB}"/>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3DDF-4614-97C2-D9DFCBEF8ABB}"/>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FF0000"/>
              </a:solidFill>
              <a:ln w="19050">
                <a:solidFill>
                  <a:schemeClr val="lt1"/>
                </a:solidFill>
              </a:ln>
              <a:effectLst/>
            </c:spPr>
            <c:extLst xmlns:c16r2="http://schemas.microsoft.com/office/drawing/2015/06/chart">
              <c:ext xmlns:c16="http://schemas.microsoft.com/office/drawing/2014/chart" uri="{C3380CC4-5D6E-409C-BE32-E72D297353CC}">
                <c16:uniqueId val="{00000001-01A8-433A-9A54-F184BC695D91}"/>
              </c:ext>
            </c:extLst>
          </c:dPt>
          <c:dPt>
            <c:idx val="1"/>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01A8-433A-9A54-F184BC695D91}"/>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01A8-433A-9A54-F184BC695D91}"/>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FF0000"/>
              </a:solidFill>
              <a:ln w="19050">
                <a:solidFill>
                  <a:schemeClr val="lt1"/>
                </a:solidFill>
              </a:ln>
              <a:effectLst/>
            </c:spPr>
            <c:extLst xmlns:c16r2="http://schemas.microsoft.com/office/drawing/2015/06/chart">
              <c:ext xmlns:c16="http://schemas.microsoft.com/office/drawing/2014/chart" uri="{C3380CC4-5D6E-409C-BE32-E72D297353CC}">
                <c16:uniqueId val="{00000001-958A-423E-8643-067732982E7F}"/>
              </c:ext>
            </c:extLst>
          </c:dPt>
          <c:dPt>
            <c:idx val="1"/>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958A-423E-8643-067732982E7F}"/>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958A-423E-8643-067732982E7F}"/>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2019/11/13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14</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149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zh-CN" sz="1200" b="0" i="0" u="none" strike="noStrike" kern="1200" cap="none" spc="0" normalizeH="0" baseline="0" noProof="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4134153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t>17</a:t>
            </a:fld>
            <a:endParaRPr lang="zh-CN" altLang="en-US"/>
          </a:p>
        </p:txBody>
      </p:sp>
    </p:spTree>
    <p:extLst>
      <p:ext uri="{BB962C8B-B14F-4D97-AF65-F5344CB8AC3E}">
        <p14:creationId xmlns:p14="http://schemas.microsoft.com/office/powerpoint/2010/main" val="1793771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zh-CN" sz="1200" b="0" i="0" u="none" strike="noStrike" kern="1200" cap="none" spc="0" normalizeH="0" baseline="0" noProof="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2759842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8AECE9-5176-4E57-B4C4-570EB4C2C336}" type="slidenum">
              <a:rPr lang="zh-CN" altLang="en-US" smtClean="0"/>
              <a:t>19</a:t>
            </a:fld>
            <a:endParaRPr lang="zh-CN" altLang="en-US"/>
          </a:p>
        </p:txBody>
      </p:sp>
    </p:spTree>
    <p:extLst>
      <p:ext uri="{BB962C8B-B14F-4D97-AF65-F5344CB8AC3E}">
        <p14:creationId xmlns:p14="http://schemas.microsoft.com/office/powerpoint/2010/main" val="3804718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20</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16845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altLang="zh-CN" sz="1200" b="0" i="0" u="none" strike="noStrike" kern="1200" cap="none" spc="0" normalizeH="0" baseline="0" noProof="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16910420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2821122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t>23</a:t>
            </a:fld>
            <a:endParaRPr lang="zh-CN" altLang="en-US"/>
          </a:p>
        </p:txBody>
      </p:sp>
    </p:spTree>
    <p:extLst>
      <p:ext uri="{BB962C8B-B14F-4D97-AF65-F5344CB8AC3E}">
        <p14:creationId xmlns:p14="http://schemas.microsoft.com/office/powerpoint/2010/main" val="1435964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2388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170210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98121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26</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70761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06778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zh-CN" sz="1200" b="0" i="0" u="none" strike="noStrike" kern="1200" cap="none" spc="0" normalizeH="0" baseline="0" noProof="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4156560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8AECE9-5176-4E57-B4C4-570EB4C2C336}" type="slidenum">
              <a:rPr lang="zh-CN" altLang="en-US" smtClean="0"/>
              <a:t>6</a:t>
            </a:fld>
            <a:endParaRPr lang="zh-CN" altLang="en-US"/>
          </a:p>
        </p:txBody>
      </p:sp>
    </p:spTree>
    <p:extLst>
      <p:ext uri="{BB962C8B-B14F-4D97-AF65-F5344CB8AC3E}">
        <p14:creationId xmlns:p14="http://schemas.microsoft.com/office/powerpoint/2010/main" val="7376181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t>8</a:t>
            </a:fld>
            <a:endParaRPr lang="zh-CN" altLang="en-US"/>
          </a:p>
        </p:txBody>
      </p:sp>
    </p:spTree>
    <p:extLst>
      <p:ext uri="{BB962C8B-B14F-4D97-AF65-F5344CB8AC3E}">
        <p14:creationId xmlns:p14="http://schemas.microsoft.com/office/powerpoint/2010/main" val="2026507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81239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324CB8-5ED7-4F52-9624-236BCCB4B688}" type="slidenum">
              <a:rPr lang="zh-CN" altLang="en-US" smtClean="0"/>
              <a:t>10</a:t>
            </a:fld>
            <a:endParaRPr lang="zh-CN" altLang="en-US"/>
          </a:p>
        </p:txBody>
      </p:sp>
    </p:spTree>
    <p:extLst>
      <p:ext uri="{BB962C8B-B14F-4D97-AF65-F5344CB8AC3E}">
        <p14:creationId xmlns:p14="http://schemas.microsoft.com/office/powerpoint/2010/main" val="3883236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CA5E8DB0-55DC-4221-A99C-988BCD133BF3}" type="slidenum">
              <a:rPr kumimoji="0" lang="en-US" altLang="zh-CN" sz="1200" b="0" i="0" u="none" strike="noStrike" kern="1200" cap="none" spc="0" normalizeH="0" baseline="0" noProof="0" smtClean="0">
                <a:ln>
                  <a:noFill/>
                </a:ln>
                <a:solidFill>
                  <a:srgbClr val="000000"/>
                </a:solidFill>
                <a:effectLst/>
                <a:uLnTx/>
                <a:uFillTx/>
                <a:latin typeface="Arial" charset="0"/>
                <a:ea typeface="华文细黑"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zh-CN" sz="1200" b="0" i="0" u="none" strike="noStrike" kern="1200" cap="none" spc="0" normalizeH="0" baseline="0" noProof="0">
              <a:ln>
                <a:noFill/>
              </a:ln>
              <a:solidFill>
                <a:srgbClr val="000000"/>
              </a:solidFill>
              <a:effectLst/>
              <a:uLnTx/>
              <a:uFillTx/>
              <a:latin typeface="Arial" charset="0"/>
              <a:ea typeface="华文细黑" pitchFamily="2" charset="-122"/>
              <a:cs typeface="+mn-cs"/>
            </a:endParaRPr>
          </a:p>
        </p:txBody>
      </p:sp>
    </p:spTree>
    <p:extLst>
      <p:ext uri="{BB962C8B-B14F-4D97-AF65-F5344CB8AC3E}">
        <p14:creationId xmlns:p14="http://schemas.microsoft.com/office/powerpoint/2010/main" val="872856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13" name="组合 12"/>
          <p:cNvGrpSpPr/>
          <p:nvPr userDrawn="1"/>
        </p:nvGrpSpPr>
        <p:grpSpPr>
          <a:xfrm>
            <a:off x="-16252" y="0"/>
            <a:ext cx="9160252" cy="5143501"/>
            <a:chOff x="-16252" y="0"/>
            <a:chExt cx="9160252" cy="5143501"/>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grpSp>
      <p:sp>
        <p:nvSpPr>
          <p:cNvPr id="16" name="矩形 15"/>
          <p:cNvSpPr/>
          <p:nvPr userDrawn="1"/>
        </p:nvSpPr>
        <p:spPr>
          <a:xfrm>
            <a:off x="0" y="570579"/>
            <a:ext cx="9144000" cy="4395121"/>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F0502020204030204"/>
              <a:ea typeface="微软雅黑"/>
              <a:cs typeface="+mn-cs"/>
            </a:endParaRPr>
          </a:p>
        </p:txBody>
      </p:sp>
      <p:sp>
        <p:nvSpPr>
          <p:cNvPr id="17" name="文本框 16"/>
          <p:cNvSpPr txBox="1"/>
          <p:nvPr userDrawn="1"/>
        </p:nvSpPr>
        <p:spPr>
          <a:xfrm>
            <a:off x="114300" y="54457"/>
            <a:ext cx="3262432" cy="461665"/>
          </a:xfrm>
          <a:prstGeom prst="rect">
            <a:avLst/>
          </a:prstGeom>
          <a:noFill/>
        </p:spPr>
        <p:txBody>
          <a:bodyPr wrap="none" rtlCol="0">
            <a:spAutoFit/>
          </a:bodyPr>
          <a:lstStyle/>
          <a:p>
            <a:r>
              <a:rPr lang="zh-CN" altLang="en-US" sz="2400" b="0" dirty="0" smtClean="0">
                <a:solidFill>
                  <a:prstClr val="white"/>
                </a:solidFill>
                <a:effectLst/>
                <a:latin typeface="Arial" panose="020F0502020204030204"/>
              </a:rPr>
              <a:t>单击此处添加文字标题</a:t>
            </a:r>
            <a:endParaRPr lang="zh-CN" altLang="en-US" sz="2400" b="0" dirty="0">
              <a:solidFill>
                <a:prstClr val="white"/>
              </a:solidFill>
              <a:effectLst/>
              <a:latin typeface="Arial" panose="020F0502020204030204"/>
            </a:endParaRPr>
          </a:p>
        </p:txBody>
      </p:sp>
    </p:spTree>
    <p:extLst>
      <p:ext uri="{BB962C8B-B14F-4D97-AF65-F5344CB8AC3E}">
        <p14:creationId xmlns:p14="http://schemas.microsoft.com/office/powerpoint/2010/main" val="4210572582"/>
      </p:ext>
    </p:extLst>
  </p:cSld>
  <p:clrMapOvr>
    <a:masterClrMapping/>
  </p:clrMapOvr>
  <p:transition spd="slow" advClick="0" advTm="0">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996830767"/>
      </p:ext>
    </p:extLst>
  </p:cSld>
  <p:clrMapOvr>
    <a:masterClrMapping/>
  </p:clrMapOvr>
  <p:transition spd="slow" advClick="0"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38256752"/>
      </p:ext>
    </p:extLst>
  </p:cSld>
  <p:clrMapOvr>
    <a:masterClrMapping/>
  </p:clrMapOvr>
  <p:transition spd="slow" advClick="0"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2998321"/>
      </p:ext>
    </p:extLst>
  </p:cSld>
  <p:clrMapOvr>
    <a:masterClrMapping/>
  </p:clrMapOvr>
  <p:transition spd="slow" advClick="0" advTm="0">
    <p:cove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slow" advClick="0" advTm="0">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4648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4976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424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3070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0546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05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4276240900"/>
      </p:ext>
    </p:extLst>
  </p:cSld>
  <p:clrMapOvr>
    <a:masterClrMapping/>
  </p:clrMapOvr>
  <p:transition spd="slow" advClick="0" advTm="0">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2377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61829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23362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5052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6070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038445120"/>
      </p:ext>
    </p:extLst>
  </p:cSld>
  <p:clrMapOvr>
    <a:masterClrMapping/>
  </p:clrMapOvr>
  <p:transition spd="slow" advClick="0" advTm="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1007888772"/>
      </p:ext>
    </p:extLst>
  </p:cSld>
  <p:clrMapOvr>
    <a:masterClrMapping/>
  </p:clrMapOvr>
  <p:transition spd="slow" advClick="0" advTm="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656085" y="2699140"/>
            <a:ext cx="775136" cy="230832"/>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defTabSz="914400"/>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defTabSz="914400"/>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defTabSz="914400"/>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defTabSz="914400"/>
            <a:r>
              <a:rPr lang="en-US" altLang="zh-CN" sz="100" dirty="0">
                <a:solidFill>
                  <a:prstClr val="white"/>
                </a:solidFill>
                <a:latin typeface="Calibri"/>
                <a:ea typeface="宋体"/>
              </a:rPr>
              <a:t> </a:t>
            </a: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04350232"/>
      </p:ext>
    </p:extLst>
  </p:cSld>
  <p:clrMapOvr>
    <a:masterClrMapping/>
  </p:clrMapOvr>
  <p:transition spd="slow" advClick="0"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7871977"/>
      </p:ext>
    </p:extLst>
  </p:cSld>
  <p:clrMapOvr>
    <a:masterClrMapping/>
  </p:clrMapOvr>
  <p:transition spd="slow" advClick="0" advTm="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1973104864"/>
      </p:ext>
    </p:extLst>
  </p:cSld>
  <p:clrMapOvr>
    <a:masterClrMapping/>
  </p:clrMapOvr>
  <p:transition spd="slow" advClick="0" advTm="0">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004100233"/>
      </p:ext>
    </p:extLst>
  </p:cSld>
  <p:clrMapOvr>
    <a:masterClrMapping/>
  </p:clrMapOvr>
  <p:transition spd="slow" advClick="0"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2019/11/13</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79938469"/>
      </p:ext>
    </p:extLst>
  </p:cSld>
  <p:clrMapOvr>
    <a:masterClrMapping/>
  </p:clrMapOvr>
  <p:transition spd="slow" advClick="0"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accent4">
                    <a:lumMod val="50000"/>
                    <a:lumOff val="50000"/>
                  </a:schemeClr>
                </a:solidFill>
              </a:defRPr>
            </a:lvl1pPr>
          </a:lstStyle>
          <a:p>
            <a:pPr defTabSz="914400">
              <a:defRPr/>
            </a:pPr>
            <a:fld id="{530820CF-B880-4189-942D-D702A7CBA730}" type="datetimeFigureOut">
              <a:rPr lang="zh-CN" altLang="en-US" smtClean="0">
                <a:latin typeface="Calibri"/>
              </a:rPr>
              <a:pPr defTabSz="914400">
                <a:defRPr/>
              </a:pPr>
              <a:t>2019/11/13</a:t>
            </a:fld>
            <a:endParaRPr lang="zh-CN" altLang="en-US">
              <a:latin typeface="Calibri"/>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accent4">
                    <a:lumMod val="50000"/>
                    <a:lumOff val="50000"/>
                  </a:schemeClr>
                </a:solidFill>
              </a:defRPr>
            </a:lvl1pPr>
          </a:lstStyle>
          <a:p>
            <a:pPr defTabSz="914400">
              <a:defRPr/>
            </a:pPr>
            <a:endParaRPr lang="zh-CN" altLang="en-US">
              <a:latin typeface="Calibri"/>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accent4">
                    <a:lumMod val="50000"/>
                    <a:lumOff val="50000"/>
                  </a:schemeClr>
                </a:solidFill>
              </a:defRPr>
            </a:lvl1pPr>
          </a:lstStyle>
          <a:p>
            <a:pPr defTabSz="914400">
              <a:defRPr/>
            </a:pPr>
            <a:fld id="{0C913308-F349-4B6D-A68A-DD1791B4A57B}" type="slidenum">
              <a:rPr lang="zh-CN" altLang="en-US" smtClean="0">
                <a:latin typeface="Calibri"/>
              </a:rPr>
              <a:pPr defTabSz="914400">
                <a:defRPr/>
              </a:pPr>
              <a:t>‹#›</a:t>
            </a:fld>
            <a:endParaRPr lang="zh-CN" altLang="en-US">
              <a:latin typeface="Calibri"/>
            </a:endParaRPr>
          </a:p>
        </p:txBody>
      </p:sp>
    </p:spTree>
    <p:extLst>
      <p:ext uri="{BB962C8B-B14F-4D97-AF65-F5344CB8AC3E}">
        <p14:creationId xmlns:p14="http://schemas.microsoft.com/office/powerpoint/2010/main" val="198304857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696" r:id="rId12"/>
    <p:sldLayoutId id="2147483672" r:id="rId13"/>
  </p:sldLayoutIdLst>
  <p:transition spd="slow" advClick="0" advTm="0">
    <p:cove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accent4">
              <a:lumMod val="50000"/>
              <a:lumOff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accent4">
              <a:lumMod val="50000"/>
              <a:lumOff val="5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accent4">
              <a:lumMod val="50000"/>
              <a:lumOff val="5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accent4">
              <a:lumMod val="50000"/>
              <a:lumOff val="5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accent4">
              <a:lumMod val="50000"/>
              <a:lumOff val="5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accent4">
              <a:lumMod val="50000"/>
              <a:lumOff val="5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3855675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jpeg"/><Relationship Id="rId5" Type="http://schemas.openxmlformats.org/officeDocument/2006/relationships/tags" Target="../tags/tag5.xml"/><Relationship Id="rId10" Type="http://schemas.openxmlformats.org/officeDocument/2006/relationships/notesSlide" Target="../notesSlides/notesSlide2.xml"/><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6300" y="1283607"/>
            <a:ext cx="5168900" cy="1275443"/>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sp>
        <p:nvSpPr>
          <p:cNvPr id="5" name="文本框 4"/>
          <p:cNvSpPr txBox="1"/>
          <p:nvPr/>
        </p:nvSpPr>
        <p:spPr>
          <a:xfrm>
            <a:off x="4241294" y="2709414"/>
            <a:ext cx="3134191" cy="400110"/>
          </a:xfrm>
          <a:prstGeom prst="rect">
            <a:avLst/>
          </a:prstGeom>
          <a:noFill/>
        </p:spPr>
        <p:txBody>
          <a:bodyPr wrap="none" rtlCol="0">
            <a:spAutoFit/>
          </a:bodyPr>
          <a:lstStyle/>
          <a:p>
            <a:r>
              <a:rPr lang="zh-CN" altLang="en-US" sz="2000" dirty="0">
                <a:solidFill>
                  <a:srgbClr val="7030A0"/>
                </a:solidFill>
                <a:cs typeface="+mn-ea"/>
                <a:sym typeface="+mn-lt"/>
              </a:rPr>
              <a:t>演</a:t>
            </a:r>
            <a:r>
              <a:rPr lang="zh-CN" altLang="en-US" sz="2000" dirty="0" smtClean="0">
                <a:solidFill>
                  <a:srgbClr val="7030A0"/>
                </a:solidFill>
                <a:cs typeface="+mn-ea"/>
                <a:sym typeface="+mn-lt"/>
              </a:rPr>
              <a:t>说演讲  辩论赛</a:t>
            </a:r>
            <a:r>
              <a:rPr lang="en-US" altLang="zh-CN" sz="2000" dirty="0" smtClean="0">
                <a:solidFill>
                  <a:srgbClr val="7030A0"/>
                </a:solidFill>
                <a:cs typeface="+mn-ea"/>
                <a:sym typeface="+mn-lt"/>
              </a:rPr>
              <a:t>PPT</a:t>
            </a:r>
            <a:r>
              <a:rPr lang="zh-CN" altLang="en-US" sz="2000" dirty="0" smtClean="0">
                <a:solidFill>
                  <a:srgbClr val="7030A0"/>
                </a:solidFill>
                <a:cs typeface="+mn-ea"/>
                <a:sym typeface="+mn-lt"/>
              </a:rPr>
              <a:t>模板</a:t>
            </a:r>
            <a:endParaRPr lang="zh-CN" altLang="en-US" sz="2000" dirty="0">
              <a:solidFill>
                <a:srgbClr val="7030A0"/>
              </a:solidFill>
              <a:cs typeface="+mn-ea"/>
              <a:sym typeface="+mn-lt"/>
            </a:endParaRPr>
          </a:p>
        </p:txBody>
      </p:sp>
      <p:sp>
        <p:nvSpPr>
          <p:cNvPr id="6" name="文本框 5"/>
          <p:cNvSpPr txBox="1"/>
          <p:nvPr/>
        </p:nvSpPr>
        <p:spPr>
          <a:xfrm>
            <a:off x="4699753" y="3164639"/>
            <a:ext cx="1813317" cy="338554"/>
          </a:xfrm>
          <a:prstGeom prst="rect">
            <a:avLst/>
          </a:prstGeom>
          <a:noFill/>
        </p:spPr>
        <p:txBody>
          <a:bodyPr wrap="none" rtlCol="0">
            <a:spAutoFit/>
          </a:bodyPr>
          <a:lstStyle/>
          <a:p>
            <a:r>
              <a:rPr lang="zh-CN" altLang="en-US" sz="1600" dirty="0">
                <a:solidFill>
                  <a:schemeClr val="accent3"/>
                </a:solidFill>
                <a:cs typeface="+mn-ea"/>
                <a:sym typeface="+mn-lt"/>
              </a:rPr>
              <a:t>演讲</a:t>
            </a:r>
            <a:r>
              <a:rPr lang="zh-CN" altLang="en-US" sz="1600" dirty="0" smtClean="0">
                <a:solidFill>
                  <a:schemeClr val="accent3"/>
                </a:solidFill>
                <a:cs typeface="+mn-ea"/>
                <a:sym typeface="+mn-lt"/>
              </a:rPr>
              <a:t>者：第一</a:t>
            </a:r>
            <a:r>
              <a:rPr lang="en-US" altLang="zh-CN" sz="1600" dirty="0" smtClean="0">
                <a:solidFill>
                  <a:schemeClr val="accent3"/>
                </a:solidFill>
                <a:cs typeface="+mn-ea"/>
                <a:sym typeface="+mn-lt"/>
              </a:rPr>
              <a:t>PPT</a:t>
            </a:r>
            <a:endParaRPr lang="zh-CN" altLang="en-US" sz="1600" dirty="0">
              <a:solidFill>
                <a:schemeClr val="accent3"/>
              </a:solidFill>
              <a:cs typeface="+mn-ea"/>
              <a:sym typeface="+mn-lt"/>
            </a:endParaRPr>
          </a:p>
        </p:txBody>
      </p:sp>
    </p:spTree>
    <p:extLst>
      <p:ext uri="{BB962C8B-B14F-4D97-AF65-F5344CB8AC3E}">
        <p14:creationId xmlns:p14="http://schemas.microsoft.com/office/powerpoint/2010/main" val="2412638660"/>
      </p:ext>
    </p:extLst>
  </p:cSld>
  <p:clrMapOvr>
    <a:masterClrMapping/>
  </p:clrMapOvr>
  <p:transition spd="slow" advClick="0" advTm="0">
    <p:cover/>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14:presetBounceEnd="25333">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25333">
                                          <p:cBhvr additive="base">
                                            <p:cTn id="19" dur="750" fill="hold"/>
                                            <p:tgtEl>
                                              <p:spTgt spid="3"/>
                                            </p:tgtEl>
                                            <p:attrNameLst>
                                              <p:attrName>ppt_x</p:attrName>
                                            </p:attrNameLst>
                                          </p:cBhvr>
                                          <p:tavLst>
                                            <p:tav tm="0">
                                              <p:val>
                                                <p:strVal val="#ppt_x"/>
                                              </p:val>
                                            </p:tav>
                                            <p:tav tm="100000">
                                              <p:val>
                                                <p:strVal val="#ppt_x"/>
                                              </p:val>
                                            </p:tav>
                                          </p:tavLst>
                                        </p:anim>
                                        <p:anim calcmode="lin" valueType="num" p14:bounceEnd="25333">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750"/>
                                            <p:tgtEl>
                                              <p:spTgt spid="5"/>
                                            </p:tgtEl>
                                          </p:cBhvr>
                                        </p:animEffect>
                                      </p:childTnLst>
                                    </p:cTn>
                                  </p:par>
                                </p:childTnLst>
                              </p:cTn>
                            </p:par>
                            <p:par>
                              <p:cTn id="25" fill="hold">
                                <p:stCondLst>
                                  <p:cond delay="3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750"/>
                                            <p:tgtEl>
                                              <p:spTgt spid="5"/>
                                            </p:tgtEl>
                                          </p:cBhvr>
                                        </p:animEffect>
                                      </p:childTnLst>
                                    </p:cTn>
                                  </p:par>
                                </p:childTnLst>
                              </p:cTn>
                            </p:par>
                            <p:par>
                              <p:cTn id="25" fill="hold">
                                <p:stCondLst>
                                  <p:cond delay="3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 name="椭圆 5"/>
          <p:cNvSpPr/>
          <p:nvPr/>
        </p:nvSpPr>
        <p:spPr bwMode="auto">
          <a:xfrm>
            <a:off x="3283035" y="1710685"/>
            <a:ext cx="2786206" cy="2786641"/>
          </a:xfrm>
          <a:prstGeom prst="ellipse">
            <a:avLst/>
          </a:prstGeom>
          <a:ln w="15875" cap="rnd">
            <a:solidFill>
              <a:srgbClr val="76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845591">
              <a:defRPr/>
            </a:pPr>
            <a:endParaRPr lang="zh-CN" altLang="zh-CN" sz="1666" dirty="0">
              <a:solidFill>
                <a:schemeClr val="tx1"/>
              </a:solidFill>
              <a:cs typeface="+mn-ea"/>
              <a:sym typeface="+mn-lt"/>
            </a:endParaRPr>
          </a:p>
        </p:txBody>
      </p:sp>
      <p:grpSp>
        <p:nvGrpSpPr>
          <p:cNvPr id="4" name="组合 3"/>
          <p:cNvGrpSpPr/>
          <p:nvPr/>
        </p:nvGrpSpPr>
        <p:grpSpPr>
          <a:xfrm>
            <a:off x="3414847" y="1842519"/>
            <a:ext cx="2522580" cy="2522974"/>
            <a:chOff x="4302944" y="2681568"/>
            <a:chExt cx="3178626" cy="3179123"/>
          </a:xfrm>
        </p:grpSpPr>
        <p:sp>
          <p:nvSpPr>
            <p:cNvPr id="7" name="任意多边形 6"/>
            <p:cNvSpPr/>
            <p:nvPr/>
          </p:nvSpPr>
          <p:spPr bwMode="auto">
            <a:xfrm>
              <a:off x="4763129" y="2681568"/>
              <a:ext cx="2258257" cy="685813"/>
            </a:xfrm>
            <a:custGeom>
              <a:avLst/>
              <a:gdLst>
                <a:gd name="connsiteX0" fmla="*/ 1304176 w 2608353"/>
                <a:gd name="connsiteY0" fmla="*/ 0 h 792832"/>
                <a:gd name="connsiteX1" fmla="*/ 2603094 w 2608353"/>
                <a:gd name="connsiteY1" fmla="*/ 538030 h 792832"/>
                <a:gd name="connsiteX2" fmla="*/ 2608353 w 2608353"/>
                <a:gd name="connsiteY2" fmla="*/ 543815 h 792832"/>
                <a:gd name="connsiteX3" fmla="*/ 2602175 w 2608353"/>
                <a:gd name="connsiteY3" fmla="*/ 547882 h 792832"/>
                <a:gd name="connsiteX4" fmla="*/ 1304176 w 2608353"/>
                <a:gd name="connsiteY4" fmla="*/ 792832 h 792832"/>
                <a:gd name="connsiteX5" fmla="*/ 6177 w 2608353"/>
                <a:gd name="connsiteY5" fmla="*/ 547882 h 792832"/>
                <a:gd name="connsiteX6" fmla="*/ 0 w 2608353"/>
                <a:gd name="connsiteY6" fmla="*/ 543815 h 792832"/>
                <a:gd name="connsiteX7" fmla="*/ 5258 w 2608353"/>
                <a:gd name="connsiteY7" fmla="*/ 538030 h 792832"/>
                <a:gd name="connsiteX8" fmla="*/ 1304176 w 2608353"/>
                <a:gd name="connsiteY8" fmla="*/ 0 h 792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8353" h="792832">
                  <a:moveTo>
                    <a:pt x="1304176" y="0"/>
                  </a:moveTo>
                  <a:cubicBezTo>
                    <a:pt x="1811435" y="0"/>
                    <a:pt x="2270672" y="205608"/>
                    <a:pt x="2603094" y="538030"/>
                  </a:cubicBezTo>
                  <a:lnTo>
                    <a:pt x="2608353" y="543815"/>
                  </a:lnTo>
                  <a:lnTo>
                    <a:pt x="2602175" y="547882"/>
                  </a:lnTo>
                  <a:cubicBezTo>
                    <a:pt x="2352203" y="693785"/>
                    <a:pt x="1864670" y="792832"/>
                    <a:pt x="1304176" y="792832"/>
                  </a:cubicBezTo>
                  <a:cubicBezTo>
                    <a:pt x="743683" y="792832"/>
                    <a:pt x="256150" y="693785"/>
                    <a:pt x="6177" y="547882"/>
                  </a:cubicBezTo>
                  <a:lnTo>
                    <a:pt x="0" y="543815"/>
                  </a:lnTo>
                  <a:lnTo>
                    <a:pt x="5258" y="538030"/>
                  </a:lnTo>
                  <a:cubicBezTo>
                    <a:pt x="337680" y="205608"/>
                    <a:pt x="796917" y="0"/>
                    <a:pt x="1304176"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9" dirty="0">
                <a:cs typeface="+mn-ea"/>
                <a:sym typeface="+mn-lt"/>
              </a:endParaRPr>
            </a:p>
          </p:txBody>
        </p:sp>
        <p:sp>
          <p:nvSpPr>
            <p:cNvPr id="8" name="任意多边形 7"/>
            <p:cNvSpPr/>
            <p:nvPr/>
          </p:nvSpPr>
          <p:spPr bwMode="auto">
            <a:xfrm>
              <a:off x="4345610" y="3152492"/>
              <a:ext cx="3093294" cy="1118637"/>
            </a:xfrm>
            <a:custGeom>
              <a:avLst/>
              <a:gdLst>
                <a:gd name="connsiteX0" fmla="*/ 3091980 w 3575607"/>
                <a:gd name="connsiteY0" fmla="*/ 0 h 1293132"/>
                <a:gd name="connsiteX1" fmla="*/ 3205281 w 3575607"/>
                <a:gd name="connsiteY1" fmla="*/ 124664 h 1293132"/>
                <a:gd name="connsiteX2" fmla="*/ 3561124 w 3575607"/>
                <a:gd name="connsiteY2" fmla="*/ 812095 h 1293132"/>
                <a:gd name="connsiteX3" fmla="*/ 3575607 w 3575607"/>
                <a:gd name="connsiteY3" fmla="*/ 876712 h 1293132"/>
                <a:gd name="connsiteX4" fmla="*/ 3482532 w 3575607"/>
                <a:gd name="connsiteY4" fmla="*/ 932824 h 1293132"/>
                <a:gd name="connsiteX5" fmla="*/ 1787803 w 3575607"/>
                <a:gd name="connsiteY5" fmla="*/ 1293132 h 1293132"/>
                <a:gd name="connsiteX6" fmla="*/ 93075 w 3575607"/>
                <a:gd name="connsiteY6" fmla="*/ 932824 h 1293132"/>
                <a:gd name="connsiteX7" fmla="*/ 0 w 3575607"/>
                <a:gd name="connsiteY7" fmla="*/ 876712 h 1293132"/>
                <a:gd name="connsiteX8" fmla="*/ 14483 w 3575607"/>
                <a:gd name="connsiteY8" fmla="*/ 812095 h 1293132"/>
                <a:gd name="connsiteX9" fmla="*/ 370325 w 3575607"/>
                <a:gd name="connsiteY9" fmla="*/ 124664 h 1293132"/>
                <a:gd name="connsiteX10" fmla="*/ 483627 w 3575607"/>
                <a:gd name="connsiteY10" fmla="*/ 1 h 1293132"/>
                <a:gd name="connsiteX11" fmla="*/ 489804 w 3575607"/>
                <a:gd name="connsiteY11" fmla="*/ 4067 h 1293132"/>
                <a:gd name="connsiteX12" fmla="*/ 1787803 w 3575607"/>
                <a:gd name="connsiteY12" fmla="*/ 249017 h 1293132"/>
                <a:gd name="connsiteX13" fmla="*/ 3085802 w 3575607"/>
                <a:gd name="connsiteY13" fmla="*/ 4067 h 1293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5607" h="1293132">
                  <a:moveTo>
                    <a:pt x="3091980" y="0"/>
                  </a:moveTo>
                  <a:lnTo>
                    <a:pt x="3205281" y="124664"/>
                  </a:lnTo>
                  <a:cubicBezTo>
                    <a:pt x="3369063" y="323122"/>
                    <a:pt x="3491973" y="556562"/>
                    <a:pt x="3561124" y="812095"/>
                  </a:cubicBezTo>
                  <a:lnTo>
                    <a:pt x="3575607" y="876712"/>
                  </a:lnTo>
                  <a:lnTo>
                    <a:pt x="3482532" y="932824"/>
                  </a:lnTo>
                  <a:cubicBezTo>
                    <a:pt x="3079708" y="1152873"/>
                    <a:pt x="2470089" y="1293132"/>
                    <a:pt x="1787803" y="1293132"/>
                  </a:cubicBezTo>
                  <a:cubicBezTo>
                    <a:pt x="1105518" y="1293132"/>
                    <a:pt x="495898" y="1152873"/>
                    <a:pt x="93075" y="932824"/>
                  </a:cubicBezTo>
                  <a:lnTo>
                    <a:pt x="0" y="876712"/>
                  </a:lnTo>
                  <a:lnTo>
                    <a:pt x="14483" y="812095"/>
                  </a:lnTo>
                  <a:cubicBezTo>
                    <a:pt x="83633" y="556562"/>
                    <a:pt x="206543" y="323122"/>
                    <a:pt x="370325" y="124664"/>
                  </a:cubicBezTo>
                  <a:lnTo>
                    <a:pt x="483627" y="1"/>
                  </a:lnTo>
                  <a:lnTo>
                    <a:pt x="489804" y="4067"/>
                  </a:lnTo>
                  <a:cubicBezTo>
                    <a:pt x="739777" y="149970"/>
                    <a:pt x="1227310" y="249017"/>
                    <a:pt x="1787803" y="249017"/>
                  </a:cubicBezTo>
                  <a:cubicBezTo>
                    <a:pt x="2348296" y="249017"/>
                    <a:pt x="2835829" y="149970"/>
                    <a:pt x="3085802" y="4067"/>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74" dirty="0">
                <a:solidFill>
                  <a:schemeClr val="bg1"/>
                </a:solidFill>
                <a:cs typeface="+mn-ea"/>
                <a:sym typeface="+mn-lt"/>
              </a:endParaRPr>
            </a:p>
          </p:txBody>
        </p:sp>
        <p:sp>
          <p:nvSpPr>
            <p:cNvPr id="9" name="任意多边形 8"/>
            <p:cNvSpPr/>
            <p:nvPr/>
          </p:nvSpPr>
          <p:spPr bwMode="auto">
            <a:xfrm>
              <a:off x="4302944" y="3911458"/>
              <a:ext cx="3178626" cy="1222271"/>
            </a:xfrm>
            <a:custGeom>
              <a:avLst/>
              <a:gdLst>
                <a:gd name="connsiteX0" fmla="*/ 49144 w 3673896"/>
                <a:gd name="connsiteY0" fmla="*/ 0 h 1413072"/>
                <a:gd name="connsiteX1" fmla="*/ 142219 w 3673896"/>
                <a:gd name="connsiteY1" fmla="*/ 56112 h 1413072"/>
                <a:gd name="connsiteX2" fmla="*/ 1836948 w 3673896"/>
                <a:gd name="connsiteY2" fmla="*/ 416420 h 1413072"/>
                <a:gd name="connsiteX3" fmla="*/ 3531677 w 3673896"/>
                <a:gd name="connsiteY3" fmla="*/ 56112 h 1413072"/>
                <a:gd name="connsiteX4" fmla="*/ 3624752 w 3673896"/>
                <a:gd name="connsiteY4" fmla="*/ 0 h 1413072"/>
                <a:gd name="connsiteX5" fmla="*/ 3645205 w 3673896"/>
                <a:gd name="connsiteY5" fmla="*/ 91251 h 1413072"/>
                <a:gd name="connsiteX6" fmla="*/ 3673896 w 3673896"/>
                <a:gd name="connsiteY6" fmla="*/ 416421 h 1413072"/>
                <a:gd name="connsiteX7" fmla="*/ 3591310 w 3673896"/>
                <a:gd name="connsiteY7" fmla="*/ 962673 h 1413072"/>
                <a:gd name="connsiteX8" fmla="*/ 3538316 w 3673896"/>
                <a:gd name="connsiteY8" fmla="*/ 1107464 h 1413072"/>
                <a:gd name="connsiteX9" fmla="*/ 3366842 w 3673896"/>
                <a:gd name="connsiteY9" fmla="*/ 1173264 h 1413072"/>
                <a:gd name="connsiteX10" fmla="*/ 1836948 w 3673896"/>
                <a:gd name="connsiteY10" fmla="*/ 1413072 h 1413072"/>
                <a:gd name="connsiteX11" fmla="*/ 307055 w 3673896"/>
                <a:gd name="connsiteY11" fmla="*/ 1173264 h 1413072"/>
                <a:gd name="connsiteX12" fmla="*/ 135580 w 3673896"/>
                <a:gd name="connsiteY12" fmla="*/ 1107464 h 1413072"/>
                <a:gd name="connsiteX13" fmla="*/ 82586 w 3673896"/>
                <a:gd name="connsiteY13" fmla="*/ 962673 h 1413072"/>
                <a:gd name="connsiteX14" fmla="*/ 0 w 3673896"/>
                <a:gd name="connsiteY14" fmla="*/ 416421 h 1413072"/>
                <a:gd name="connsiteX15" fmla="*/ 28691 w 3673896"/>
                <a:gd name="connsiteY15" fmla="*/ 91251 h 141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73896" h="1413072">
                  <a:moveTo>
                    <a:pt x="49144" y="0"/>
                  </a:moveTo>
                  <a:lnTo>
                    <a:pt x="142219" y="56112"/>
                  </a:lnTo>
                  <a:cubicBezTo>
                    <a:pt x="545043" y="276161"/>
                    <a:pt x="1154663" y="416420"/>
                    <a:pt x="1836948" y="416420"/>
                  </a:cubicBezTo>
                  <a:cubicBezTo>
                    <a:pt x="2519233" y="416420"/>
                    <a:pt x="3128853" y="276161"/>
                    <a:pt x="3531677" y="56112"/>
                  </a:cubicBezTo>
                  <a:lnTo>
                    <a:pt x="3624752" y="0"/>
                  </a:lnTo>
                  <a:lnTo>
                    <a:pt x="3645205" y="91251"/>
                  </a:lnTo>
                  <a:cubicBezTo>
                    <a:pt x="3664057" y="196794"/>
                    <a:pt x="3673896" y="305458"/>
                    <a:pt x="3673896" y="416421"/>
                  </a:cubicBezTo>
                  <a:cubicBezTo>
                    <a:pt x="3673896" y="606643"/>
                    <a:pt x="3644982" y="790112"/>
                    <a:pt x="3591310" y="962673"/>
                  </a:cubicBezTo>
                  <a:lnTo>
                    <a:pt x="3538316" y="1107464"/>
                  </a:lnTo>
                  <a:lnTo>
                    <a:pt x="3366842" y="1173264"/>
                  </a:lnTo>
                  <a:cubicBezTo>
                    <a:pt x="2930125" y="1324667"/>
                    <a:pt x="2403655" y="1413072"/>
                    <a:pt x="1836948" y="1413072"/>
                  </a:cubicBezTo>
                  <a:cubicBezTo>
                    <a:pt x="1270241" y="1413072"/>
                    <a:pt x="743772" y="1324667"/>
                    <a:pt x="307055" y="1173264"/>
                  </a:cubicBezTo>
                  <a:lnTo>
                    <a:pt x="135580" y="1107464"/>
                  </a:lnTo>
                  <a:lnTo>
                    <a:pt x="82586" y="962673"/>
                  </a:lnTo>
                  <a:cubicBezTo>
                    <a:pt x="28914" y="790112"/>
                    <a:pt x="0" y="606643"/>
                    <a:pt x="0" y="416421"/>
                  </a:cubicBezTo>
                  <a:cubicBezTo>
                    <a:pt x="0" y="305458"/>
                    <a:pt x="9839" y="196794"/>
                    <a:pt x="28691" y="91251"/>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9" dirty="0">
                <a:cs typeface="+mn-ea"/>
                <a:sym typeface="+mn-lt"/>
              </a:endParaRPr>
            </a:p>
          </p:txBody>
        </p:sp>
        <p:sp>
          <p:nvSpPr>
            <p:cNvPr id="10" name="任意多边形 9"/>
            <p:cNvSpPr/>
            <p:nvPr/>
          </p:nvSpPr>
          <p:spPr bwMode="auto">
            <a:xfrm>
              <a:off x="4420276" y="4868548"/>
              <a:ext cx="2943963" cy="992143"/>
            </a:xfrm>
            <a:custGeom>
              <a:avLst/>
              <a:gdLst>
                <a:gd name="connsiteX0" fmla="*/ 3402736 w 3402736"/>
                <a:gd name="connsiteY0" fmla="*/ 0 h 1145905"/>
                <a:gd name="connsiteX1" fmla="*/ 3393959 w 3402736"/>
                <a:gd name="connsiteY1" fmla="*/ 23980 h 1145905"/>
                <a:gd name="connsiteX2" fmla="*/ 1701368 w 3402736"/>
                <a:gd name="connsiteY2" fmla="*/ 1145905 h 1145905"/>
                <a:gd name="connsiteX3" fmla="*/ 8777 w 3402736"/>
                <a:gd name="connsiteY3" fmla="*/ 23980 h 1145905"/>
                <a:gd name="connsiteX4" fmla="*/ 0 w 3402736"/>
                <a:gd name="connsiteY4" fmla="*/ 0 h 1145905"/>
                <a:gd name="connsiteX5" fmla="*/ 171474 w 3402736"/>
                <a:gd name="connsiteY5" fmla="*/ 65800 h 1145905"/>
                <a:gd name="connsiteX6" fmla="*/ 1701368 w 3402736"/>
                <a:gd name="connsiteY6" fmla="*/ 305608 h 1145905"/>
                <a:gd name="connsiteX7" fmla="*/ 3231262 w 3402736"/>
                <a:gd name="connsiteY7" fmla="*/ 65800 h 1145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2736" h="1145905">
                  <a:moveTo>
                    <a:pt x="3402736" y="0"/>
                  </a:moveTo>
                  <a:lnTo>
                    <a:pt x="3393959" y="23980"/>
                  </a:lnTo>
                  <a:cubicBezTo>
                    <a:pt x="3115096" y="683288"/>
                    <a:pt x="2462256" y="1145905"/>
                    <a:pt x="1701368" y="1145905"/>
                  </a:cubicBezTo>
                  <a:cubicBezTo>
                    <a:pt x="940480" y="1145905"/>
                    <a:pt x="287641" y="683288"/>
                    <a:pt x="8777" y="23980"/>
                  </a:cubicBezTo>
                  <a:lnTo>
                    <a:pt x="0" y="0"/>
                  </a:lnTo>
                  <a:lnTo>
                    <a:pt x="171474" y="65800"/>
                  </a:lnTo>
                  <a:cubicBezTo>
                    <a:pt x="608191" y="217203"/>
                    <a:pt x="1134661" y="305608"/>
                    <a:pt x="1701368" y="305608"/>
                  </a:cubicBezTo>
                  <a:cubicBezTo>
                    <a:pt x="2268075" y="305608"/>
                    <a:pt x="2794545" y="217203"/>
                    <a:pt x="3231262" y="6580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74" dirty="0">
                <a:solidFill>
                  <a:schemeClr val="bg1"/>
                </a:solidFill>
                <a:cs typeface="+mn-ea"/>
                <a:sym typeface="+mn-lt"/>
              </a:endParaRPr>
            </a:p>
          </p:txBody>
        </p:sp>
      </p:grpSp>
      <p:sp>
        <p:nvSpPr>
          <p:cNvPr id="11" name="文本框 1153"/>
          <p:cNvSpPr txBox="1"/>
          <p:nvPr/>
        </p:nvSpPr>
        <p:spPr>
          <a:xfrm>
            <a:off x="4324233" y="1826798"/>
            <a:ext cx="631249" cy="473357"/>
          </a:xfrm>
          <a:prstGeom prst="rect">
            <a:avLst/>
          </a:prstGeom>
          <a:noFill/>
        </p:spPr>
        <p:txBody>
          <a:bodyPr lIns="69617" tIns="34809" rIns="69617" bIns="34809">
            <a:spAutoFit/>
          </a:bodyP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825" dirty="0">
                <a:solidFill>
                  <a:schemeClr val="accent2">
                    <a:lumMod val="50000"/>
                  </a:schemeClr>
                </a:solidFill>
                <a:effectLst>
                  <a:outerShdw blurRad="38100" dist="38100" dir="2700000" algn="tl">
                    <a:srgbClr val="C0C0C0"/>
                  </a:outerShdw>
                </a:effectLst>
                <a:latin typeface="+mn-lt"/>
                <a:ea typeface="+mn-ea"/>
                <a:cs typeface="+mn-ea"/>
                <a:sym typeface="+mn-lt"/>
              </a:rPr>
              <a:t>01</a:t>
            </a:r>
          </a:p>
          <a:p>
            <a:pPr algn="ctr" eaLnBrk="1" hangingPunct="1">
              <a:defRPr/>
            </a:pPr>
            <a:r>
              <a:rPr lang="en-US" altLang="zh-CN" sz="794" dirty="0">
                <a:solidFill>
                  <a:schemeClr val="accent2">
                    <a:lumMod val="50000"/>
                  </a:schemeClr>
                </a:solidFill>
                <a:effectLst>
                  <a:outerShdw blurRad="38100" dist="38100" dir="2700000" algn="tl">
                    <a:srgbClr val="C0C0C0"/>
                  </a:outerShdw>
                </a:effectLst>
                <a:latin typeface="+mn-lt"/>
                <a:ea typeface="+mn-ea"/>
                <a:cs typeface="+mn-ea"/>
                <a:sym typeface="+mn-lt"/>
              </a:rPr>
              <a:t>Options</a:t>
            </a:r>
            <a:endParaRPr lang="zh-CN" altLang="zh-CN" sz="1746" dirty="0">
              <a:solidFill>
                <a:schemeClr val="accent2">
                  <a:lumMod val="50000"/>
                </a:schemeClr>
              </a:solidFill>
              <a:latin typeface="+mn-lt"/>
              <a:ea typeface="+mn-ea"/>
              <a:cs typeface="+mn-ea"/>
              <a:sym typeface="+mn-lt"/>
            </a:endParaRPr>
          </a:p>
        </p:txBody>
      </p:sp>
      <p:sp>
        <p:nvSpPr>
          <p:cNvPr id="12" name="文本框 39"/>
          <p:cNvSpPr txBox="1"/>
          <p:nvPr/>
        </p:nvSpPr>
        <p:spPr>
          <a:xfrm>
            <a:off x="4324233" y="2421863"/>
            <a:ext cx="631249" cy="473357"/>
          </a:xfrm>
          <a:prstGeom prst="rect">
            <a:avLst/>
          </a:prstGeom>
          <a:noFill/>
        </p:spPr>
        <p:txBody>
          <a:bodyPr lIns="69617" tIns="34809" rIns="69617" bIns="34809">
            <a:spAutoFit/>
          </a:bodyP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825" dirty="0">
                <a:solidFill>
                  <a:schemeClr val="bg1"/>
                </a:solidFill>
                <a:effectLst>
                  <a:outerShdw blurRad="38100" dist="38100" dir="2700000" algn="tl">
                    <a:srgbClr val="C0C0C0"/>
                  </a:outerShdw>
                </a:effectLst>
                <a:latin typeface="+mn-lt"/>
                <a:ea typeface="+mn-ea"/>
                <a:cs typeface="+mn-ea"/>
                <a:sym typeface="+mn-lt"/>
              </a:rPr>
              <a:t>02</a:t>
            </a:r>
          </a:p>
          <a:p>
            <a:pPr algn="ctr" eaLnBrk="1" hangingPunct="1">
              <a:defRPr/>
            </a:pPr>
            <a:r>
              <a:rPr lang="en-US" altLang="zh-CN" sz="794" dirty="0">
                <a:solidFill>
                  <a:schemeClr val="bg1"/>
                </a:solidFill>
                <a:effectLst>
                  <a:outerShdw blurRad="38100" dist="38100" dir="2700000" algn="tl">
                    <a:srgbClr val="C0C0C0"/>
                  </a:outerShdw>
                </a:effectLst>
                <a:latin typeface="+mn-lt"/>
                <a:ea typeface="+mn-ea"/>
                <a:cs typeface="+mn-ea"/>
                <a:sym typeface="+mn-lt"/>
              </a:rPr>
              <a:t>Options</a:t>
            </a:r>
            <a:endParaRPr lang="zh-CN" altLang="zh-CN" sz="1746" dirty="0">
              <a:latin typeface="+mn-lt"/>
              <a:ea typeface="+mn-ea"/>
              <a:cs typeface="+mn-ea"/>
              <a:sym typeface="+mn-lt"/>
            </a:endParaRPr>
          </a:p>
        </p:txBody>
      </p:sp>
      <p:sp>
        <p:nvSpPr>
          <p:cNvPr id="13" name="文本框 40"/>
          <p:cNvSpPr txBox="1"/>
          <p:nvPr/>
        </p:nvSpPr>
        <p:spPr>
          <a:xfrm>
            <a:off x="4324233" y="3081030"/>
            <a:ext cx="631249" cy="473357"/>
          </a:xfrm>
          <a:prstGeom prst="rect">
            <a:avLst/>
          </a:prstGeom>
          <a:noFill/>
        </p:spPr>
        <p:txBody>
          <a:bodyPr lIns="69617" tIns="34809" rIns="69617" bIns="34809">
            <a:spAutoFit/>
          </a:bodyP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825" dirty="0">
                <a:solidFill>
                  <a:schemeClr val="bg1"/>
                </a:solidFill>
                <a:effectLst>
                  <a:outerShdw blurRad="38100" dist="38100" dir="2700000" algn="tl">
                    <a:srgbClr val="C0C0C0"/>
                  </a:outerShdw>
                </a:effectLst>
                <a:latin typeface="+mn-lt"/>
                <a:ea typeface="+mn-ea"/>
                <a:cs typeface="+mn-ea"/>
                <a:sym typeface="+mn-lt"/>
              </a:rPr>
              <a:t>03</a:t>
            </a:r>
          </a:p>
          <a:p>
            <a:pPr algn="ctr" eaLnBrk="1" hangingPunct="1">
              <a:defRPr/>
            </a:pPr>
            <a:r>
              <a:rPr lang="en-US" altLang="zh-CN" sz="794" dirty="0">
                <a:solidFill>
                  <a:schemeClr val="bg1"/>
                </a:solidFill>
                <a:effectLst>
                  <a:outerShdw blurRad="38100" dist="38100" dir="2700000" algn="tl">
                    <a:srgbClr val="C0C0C0"/>
                  </a:outerShdw>
                </a:effectLst>
                <a:latin typeface="+mn-lt"/>
                <a:ea typeface="+mn-ea"/>
                <a:cs typeface="+mn-ea"/>
                <a:sym typeface="+mn-lt"/>
              </a:rPr>
              <a:t>Options</a:t>
            </a:r>
            <a:endParaRPr lang="zh-CN" altLang="zh-CN" sz="1746" dirty="0">
              <a:latin typeface="+mn-lt"/>
              <a:ea typeface="+mn-ea"/>
              <a:cs typeface="+mn-ea"/>
              <a:sym typeface="+mn-lt"/>
            </a:endParaRPr>
          </a:p>
        </p:txBody>
      </p:sp>
      <p:sp>
        <p:nvSpPr>
          <p:cNvPr id="14" name="文本框 41"/>
          <p:cNvSpPr txBox="1"/>
          <p:nvPr/>
        </p:nvSpPr>
        <p:spPr>
          <a:xfrm>
            <a:off x="4324233" y="3803087"/>
            <a:ext cx="631249" cy="473357"/>
          </a:xfrm>
          <a:prstGeom prst="rect">
            <a:avLst/>
          </a:prstGeom>
          <a:noFill/>
        </p:spPr>
        <p:txBody>
          <a:bodyPr lIns="69617" tIns="34809" rIns="69617" bIns="34809">
            <a:spAutoFit/>
          </a:bodyP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sz="1825" dirty="0">
                <a:solidFill>
                  <a:schemeClr val="bg1"/>
                </a:solidFill>
                <a:effectLst>
                  <a:outerShdw blurRad="38100" dist="38100" dir="2700000" algn="tl">
                    <a:srgbClr val="C0C0C0"/>
                  </a:outerShdw>
                </a:effectLst>
                <a:latin typeface="+mn-lt"/>
                <a:ea typeface="+mn-ea"/>
                <a:cs typeface="+mn-ea"/>
                <a:sym typeface="+mn-lt"/>
              </a:rPr>
              <a:t>04</a:t>
            </a:r>
          </a:p>
          <a:p>
            <a:pPr algn="ctr" eaLnBrk="1" hangingPunct="1">
              <a:defRPr/>
            </a:pPr>
            <a:r>
              <a:rPr lang="en-US" altLang="zh-CN" sz="794" dirty="0">
                <a:solidFill>
                  <a:schemeClr val="bg1"/>
                </a:solidFill>
                <a:effectLst>
                  <a:outerShdw blurRad="38100" dist="38100" dir="2700000" algn="tl">
                    <a:srgbClr val="C0C0C0"/>
                  </a:outerShdw>
                </a:effectLst>
                <a:latin typeface="+mn-lt"/>
                <a:ea typeface="+mn-ea"/>
                <a:cs typeface="+mn-ea"/>
                <a:sym typeface="+mn-lt"/>
              </a:rPr>
              <a:t>Options</a:t>
            </a:r>
            <a:endParaRPr lang="zh-CN" altLang="zh-CN" sz="1746" dirty="0">
              <a:latin typeface="+mn-lt"/>
              <a:ea typeface="+mn-ea"/>
              <a:cs typeface="+mn-ea"/>
              <a:sym typeface="+mn-lt"/>
            </a:endParaRPr>
          </a:p>
        </p:txBody>
      </p:sp>
      <p:sp>
        <p:nvSpPr>
          <p:cNvPr id="15" name="任意多边形 14"/>
          <p:cNvSpPr/>
          <p:nvPr/>
        </p:nvSpPr>
        <p:spPr>
          <a:xfrm>
            <a:off x="5297707" y="1647560"/>
            <a:ext cx="1126701" cy="101596"/>
          </a:xfrm>
          <a:custGeom>
            <a:avLst/>
            <a:gdLst>
              <a:gd name="connsiteX0" fmla="*/ 0 w 800100"/>
              <a:gd name="connsiteY0" fmla="*/ 152400 h 152400"/>
              <a:gd name="connsiteX1" fmla="*/ 152400 w 800100"/>
              <a:gd name="connsiteY1" fmla="*/ 0 h 152400"/>
              <a:gd name="connsiteX2" fmla="*/ 800100 w 800100"/>
              <a:gd name="connsiteY2" fmla="*/ 0 h 152400"/>
              <a:gd name="connsiteX0-1" fmla="*/ 0 w 776287"/>
              <a:gd name="connsiteY0-2" fmla="*/ 133350 h 133350"/>
              <a:gd name="connsiteX1-3" fmla="*/ 128587 w 776287"/>
              <a:gd name="connsiteY1-4" fmla="*/ 0 h 133350"/>
              <a:gd name="connsiteX2-5" fmla="*/ 776287 w 776287"/>
              <a:gd name="connsiteY2-6" fmla="*/ 0 h 133350"/>
            </a:gdLst>
            <a:ahLst/>
            <a:cxnLst>
              <a:cxn ang="0">
                <a:pos x="connsiteX0-1" y="connsiteY0-2"/>
              </a:cxn>
              <a:cxn ang="0">
                <a:pos x="connsiteX1-3" y="connsiteY1-4"/>
              </a:cxn>
              <a:cxn ang="0">
                <a:pos x="connsiteX2-5" y="connsiteY2-6"/>
              </a:cxn>
            </a:cxnLst>
            <a:rect l="l" t="t" r="r" b="b"/>
            <a:pathLst>
              <a:path w="776287" h="133350">
                <a:moveTo>
                  <a:pt x="0" y="133350"/>
                </a:moveTo>
                <a:lnTo>
                  <a:pt x="128587" y="0"/>
                </a:lnTo>
                <a:lnTo>
                  <a:pt x="776287" y="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69617" tIns="34809" rIns="69617" bIns="34809" anchor="ct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sz="1746" dirty="0">
              <a:latin typeface="+mn-lt"/>
              <a:ea typeface="+mn-ea"/>
              <a:cs typeface="+mn-ea"/>
              <a:sym typeface="+mn-lt"/>
            </a:endParaRPr>
          </a:p>
        </p:txBody>
      </p:sp>
      <p:sp>
        <p:nvSpPr>
          <p:cNvPr id="16" name="任意多边形 15"/>
          <p:cNvSpPr/>
          <p:nvPr/>
        </p:nvSpPr>
        <p:spPr>
          <a:xfrm>
            <a:off x="5986491" y="3170187"/>
            <a:ext cx="1689673" cy="1238384"/>
          </a:xfrm>
          <a:custGeom>
            <a:avLst/>
            <a:gdLst>
              <a:gd name="connsiteX0" fmla="*/ 0 w 1435100"/>
              <a:gd name="connsiteY0" fmla="*/ 0 h 1409700"/>
              <a:gd name="connsiteX1" fmla="*/ 266700 w 1435100"/>
              <a:gd name="connsiteY1" fmla="*/ 279400 h 1409700"/>
              <a:gd name="connsiteX2" fmla="*/ 266700 w 1435100"/>
              <a:gd name="connsiteY2" fmla="*/ 1409700 h 1409700"/>
              <a:gd name="connsiteX3" fmla="*/ 1435100 w 1435100"/>
              <a:gd name="connsiteY3" fmla="*/ 1409700 h 1409700"/>
              <a:gd name="connsiteX0-1" fmla="*/ 0 w 1393825"/>
              <a:gd name="connsiteY0-2" fmla="*/ 0 h 1371600"/>
              <a:gd name="connsiteX1-3" fmla="*/ 225425 w 1393825"/>
              <a:gd name="connsiteY1-4" fmla="*/ 241300 h 1371600"/>
              <a:gd name="connsiteX2-5" fmla="*/ 225425 w 1393825"/>
              <a:gd name="connsiteY2-6" fmla="*/ 1371600 h 1371600"/>
              <a:gd name="connsiteX3-7" fmla="*/ 1393825 w 1393825"/>
              <a:gd name="connsiteY3-8" fmla="*/ 1371600 h 1371600"/>
            </a:gdLst>
            <a:ahLst/>
            <a:cxnLst>
              <a:cxn ang="0">
                <a:pos x="connsiteX0-1" y="connsiteY0-2"/>
              </a:cxn>
              <a:cxn ang="0">
                <a:pos x="connsiteX1-3" y="connsiteY1-4"/>
              </a:cxn>
              <a:cxn ang="0">
                <a:pos x="connsiteX2-5" y="connsiteY2-6"/>
              </a:cxn>
              <a:cxn ang="0">
                <a:pos x="connsiteX3-7" y="connsiteY3-8"/>
              </a:cxn>
            </a:cxnLst>
            <a:rect l="l" t="t" r="r" b="b"/>
            <a:pathLst>
              <a:path w="1393825" h="1371600">
                <a:moveTo>
                  <a:pt x="0" y="0"/>
                </a:moveTo>
                <a:lnTo>
                  <a:pt x="225425" y="241300"/>
                </a:lnTo>
                <a:lnTo>
                  <a:pt x="225425" y="1371600"/>
                </a:lnTo>
                <a:lnTo>
                  <a:pt x="1393825" y="137160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69617" tIns="34809" rIns="69617" bIns="34809" anchor="ct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sz="1746" dirty="0">
              <a:latin typeface="+mn-lt"/>
              <a:ea typeface="+mn-ea"/>
              <a:cs typeface="+mn-ea"/>
              <a:sym typeface="+mn-lt"/>
            </a:endParaRPr>
          </a:p>
        </p:txBody>
      </p:sp>
      <p:sp>
        <p:nvSpPr>
          <p:cNvPr id="17" name="任意多边形 16"/>
          <p:cNvSpPr/>
          <p:nvPr/>
        </p:nvSpPr>
        <p:spPr>
          <a:xfrm>
            <a:off x="1733365" y="3942801"/>
            <a:ext cx="1682447" cy="438959"/>
          </a:xfrm>
          <a:custGeom>
            <a:avLst/>
            <a:gdLst>
              <a:gd name="connsiteX0" fmla="*/ 1752600 w 1752600"/>
              <a:gd name="connsiteY0" fmla="*/ 0 h 495300"/>
              <a:gd name="connsiteX1" fmla="*/ 1314450 w 1752600"/>
              <a:gd name="connsiteY1" fmla="*/ 438150 h 495300"/>
              <a:gd name="connsiteX2" fmla="*/ 0 w 1752600"/>
              <a:gd name="connsiteY2" fmla="*/ 438150 h 495300"/>
              <a:gd name="connsiteX3" fmla="*/ 0 w 1752600"/>
              <a:gd name="connsiteY3" fmla="*/ 495300 h 495300"/>
              <a:gd name="connsiteX0-1" fmla="*/ 1752600 w 1752600"/>
              <a:gd name="connsiteY0-2" fmla="*/ 0 h 438150"/>
              <a:gd name="connsiteX1-3" fmla="*/ 1314450 w 1752600"/>
              <a:gd name="connsiteY1-4" fmla="*/ 438150 h 438150"/>
              <a:gd name="connsiteX2-5" fmla="*/ 0 w 1752600"/>
              <a:gd name="connsiteY2-6" fmla="*/ 438150 h 438150"/>
              <a:gd name="connsiteX0-7" fmla="*/ 1981200 w 1981200"/>
              <a:gd name="connsiteY0-8" fmla="*/ 0 h 438150"/>
              <a:gd name="connsiteX1-9" fmla="*/ 1543050 w 1981200"/>
              <a:gd name="connsiteY1-10" fmla="*/ 438150 h 438150"/>
              <a:gd name="connsiteX2-11" fmla="*/ 0 w 1981200"/>
              <a:gd name="connsiteY2-12" fmla="*/ 438150 h 438150"/>
              <a:gd name="connsiteX0-13" fmla="*/ 1935480 w 1935480"/>
              <a:gd name="connsiteY0-14" fmla="*/ 0 h 392430"/>
              <a:gd name="connsiteX1-15" fmla="*/ 1543050 w 1935480"/>
              <a:gd name="connsiteY1-16" fmla="*/ 392430 h 392430"/>
              <a:gd name="connsiteX2-17" fmla="*/ 0 w 1935480"/>
              <a:gd name="connsiteY2-18" fmla="*/ 392430 h 392430"/>
            </a:gdLst>
            <a:ahLst/>
            <a:cxnLst>
              <a:cxn ang="0">
                <a:pos x="connsiteX0-13" y="connsiteY0-14"/>
              </a:cxn>
              <a:cxn ang="0">
                <a:pos x="connsiteX1-15" y="connsiteY1-16"/>
              </a:cxn>
              <a:cxn ang="0">
                <a:pos x="connsiteX2-17" y="connsiteY2-18"/>
              </a:cxn>
            </a:cxnLst>
            <a:rect l="l" t="t" r="r" b="b"/>
            <a:pathLst>
              <a:path w="1935480" h="392430">
                <a:moveTo>
                  <a:pt x="1935480" y="0"/>
                </a:moveTo>
                <a:lnTo>
                  <a:pt x="1543050" y="392430"/>
                </a:lnTo>
                <a:lnTo>
                  <a:pt x="0" y="39243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69617" tIns="34809" rIns="69617" bIns="34809" anchor="ct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sz="1746" dirty="0">
              <a:latin typeface="+mn-lt"/>
              <a:ea typeface="+mn-ea"/>
              <a:cs typeface="+mn-ea"/>
              <a:sym typeface="+mn-lt"/>
            </a:endParaRPr>
          </a:p>
        </p:txBody>
      </p:sp>
      <p:sp>
        <p:nvSpPr>
          <p:cNvPr id="19" name="任意多边形 18"/>
          <p:cNvSpPr/>
          <p:nvPr/>
        </p:nvSpPr>
        <p:spPr>
          <a:xfrm>
            <a:off x="1705702" y="2543665"/>
            <a:ext cx="1774596" cy="204461"/>
          </a:xfrm>
          <a:custGeom>
            <a:avLst/>
            <a:gdLst>
              <a:gd name="connsiteX0" fmla="*/ 1625600 w 1625600"/>
              <a:gd name="connsiteY0" fmla="*/ 0 h 254000"/>
              <a:gd name="connsiteX1" fmla="*/ 1384300 w 1625600"/>
              <a:gd name="connsiteY1" fmla="*/ 254000 h 254000"/>
              <a:gd name="connsiteX2" fmla="*/ 0 w 1625600"/>
              <a:gd name="connsiteY2" fmla="*/ 254000 h 254000"/>
            </a:gdLst>
            <a:ahLst/>
            <a:cxnLst>
              <a:cxn ang="0">
                <a:pos x="connsiteX0" y="connsiteY0"/>
              </a:cxn>
              <a:cxn ang="0">
                <a:pos x="connsiteX1" y="connsiteY1"/>
              </a:cxn>
              <a:cxn ang="0">
                <a:pos x="connsiteX2" y="connsiteY2"/>
              </a:cxn>
            </a:cxnLst>
            <a:rect l="l" t="t" r="r" b="b"/>
            <a:pathLst>
              <a:path w="1625600" h="254000">
                <a:moveTo>
                  <a:pt x="1625600" y="0"/>
                </a:moveTo>
                <a:lnTo>
                  <a:pt x="1384300" y="254000"/>
                </a:lnTo>
                <a:lnTo>
                  <a:pt x="0" y="254000"/>
                </a:lnTo>
              </a:path>
            </a:pathLst>
          </a:custGeom>
          <a:noFill/>
          <a:ln w="15875" cap="rnd">
            <a:solidFill>
              <a:srgbClr val="760000"/>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lIns="69617" tIns="34809" rIns="69617" bIns="34809" anchor="ctr"/>
          <a:lstStyle>
            <a:lvl1pPr defTabSz="1111250" eaLnBrk="0" hangingPunct="0">
              <a:defRPr sz="2200">
                <a:solidFill>
                  <a:schemeClr val="tx1"/>
                </a:solidFill>
                <a:latin typeface="Arial" panose="020B0604020202020204" pitchFamily="34" charset="0"/>
                <a:ea typeface="宋体" panose="02010600030101010101" pitchFamily="2" charset="-122"/>
              </a:defRPr>
            </a:lvl1pPr>
            <a:lvl2pPr defTabSz="1111250" eaLnBrk="0" hangingPunct="0">
              <a:defRPr sz="2200">
                <a:solidFill>
                  <a:schemeClr val="tx1"/>
                </a:solidFill>
                <a:latin typeface="Arial" panose="020B0604020202020204" pitchFamily="34" charset="0"/>
                <a:ea typeface="宋体" panose="02010600030101010101" pitchFamily="2" charset="-122"/>
              </a:defRPr>
            </a:lvl2pPr>
            <a:lvl3pPr defTabSz="1111250" eaLnBrk="0" hangingPunct="0">
              <a:defRPr sz="2200">
                <a:solidFill>
                  <a:schemeClr val="tx1"/>
                </a:solidFill>
                <a:latin typeface="Arial" panose="020B0604020202020204" pitchFamily="34" charset="0"/>
                <a:ea typeface="宋体" panose="02010600030101010101" pitchFamily="2" charset="-122"/>
              </a:defRPr>
            </a:lvl3pPr>
            <a:lvl4pPr defTabSz="1111250" eaLnBrk="0" hangingPunct="0">
              <a:defRPr sz="2200">
                <a:solidFill>
                  <a:schemeClr val="tx1"/>
                </a:solidFill>
                <a:latin typeface="Arial" panose="020B0604020202020204" pitchFamily="34" charset="0"/>
                <a:ea typeface="宋体" panose="02010600030101010101" pitchFamily="2" charset="-122"/>
              </a:defRPr>
            </a:lvl4pPr>
            <a:lvl5pPr defTabSz="1111250" eaLnBrk="0" hangingPunct="0">
              <a:defRPr sz="2200">
                <a:solidFill>
                  <a:schemeClr val="tx1"/>
                </a:solidFill>
                <a:latin typeface="Arial" panose="020B0604020202020204" pitchFamily="34" charset="0"/>
                <a:ea typeface="宋体" panose="02010600030101010101" pitchFamily="2" charset="-122"/>
              </a:defRPr>
            </a:lvl5pPr>
            <a:lvl6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6pPr>
            <a:lvl7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7pPr>
            <a:lvl8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8pPr>
            <a:lvl9pPr defTabSz="1111250" eaLnBrk="0" fontAlgn="base" hangingPunct="0">
              <a:spcBef>
                <a:spcPct val="0"/>
              </a:spcBef>
              <a:spcAft>
                <a:spcPct val="0"/>
              </a:spcAft>
              <a:defRPr sz="2200">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zh-CN" sz="1746" dirty="0">
              <a:latin typeface="+mn-lt"/>
              <a:ea typeface="+mn-ea"/>
              <a:cs typeface="+mn-ea"/>
              <a:sym typeface="+mn-lt"/>
            </a:endParaRPr>
          </a:p>
        </p:txBody>
      </p:sp>
      <p:sp>
        <p:nvSpPr>
          <p:cNvPr id="20" name="Freeform 24"/>
          <p:cNvSpPr>
            <a:spLocks noEditPoints="1"/>
          </p:cNvSpPr>
          <p:nvPr/>
        </p:nvSpPr>
        <p:spPr bwMode="auto">
          <a:xfrm flipH="1">
            <a:off x="2196628" y="2808958"/>
            <a:ext cx="469739" cy="500355"/>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C00000"/>
          </a:solidFill>
          <a:ln w="9525">
            <a:noFill/>
            <a:round/>
          </a:ln>
          <a:effectLst>
            <a:reflection blurRad="6350" stA="52000" endA="300" endPos="35000" dir="5400000" sy="-100000" algn="bl" rotWithShape="0"/>
          </a:effectLst>
        </p:spPr>
        <p:txBody>
          <a:bodyPr lIns="92824" tIns="46411" rIns="92824" bIns="46411"/>
          <a:lstStyle/>
          <a:p>
            <a:pPr>
              <a:defRPr/>
            </a:pPr>
            <a:endParaRPr lang="zh-CN" altLang="en-US" sz="1825" dirty="0">
              <a:cs typeface="+mn-ea"/>
              <a:sym typeface="+mn-lt"/>
            </a:endParaRPr>
          </a:p>
        </p:txBody>
      </p:sp>
      <p:sp>
        <p:nvSpPr>
          <p:cNvPr id="21" name="Freeform 25"/>
          <p:cNvSpPr>
            <a:spLocks noEditPoints="1"/>
          </p:cNvSpPr>
          <p:nvPr/>
        </p:nvSpPr>
        <p:spPr bwMode="auto">
          <a:xfrm flipH="1">
            <a:off x="2151575" y="1200245"/>
            <a:ext cx="559849" cy="528411"/>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rgbClr val="C00000"/>
          </a:solidFill>
          <a:ln w="9525">
            <a:noFill/>
            <a:round/>
          </a:ln>
          <a:effectLst>
            <a:reflection blurRad="6350" stA="52000" endA="300" endPos="35000" dir="5400000" sy="-100000" algn="bl" rotWithShape="0"/>
          </a:effectLst>
        </p:spPr>
        <p:txBody>
          <a:bodyPr lIns="92824" tIns="46411" rIns="92824" bIns="46411"/>
          <a:lstStyle/>
          <a:p>
            <a:pPr>
              <a:defRPr/>
            </a:pPr>
            <a:endParaRPr lang="zh-CN" altLang="en-US" sz="1825" dirty="0">
              <a:cs typeface="+mn-ea"/>
              <a:sym typeface="+mn-lt"/>
            </a:endParaRPr>
          </a:p>
        </p:txBody>
      </p:sp>
      <p:sp>
        <p:nvSpPr>
          <p:cNvPr id="22" name="Freeform 73"/>
          <p:cNvSpPr>
            <a:spLocks noEditPoints="1"/>
          </p:cNvSpPr>
          <p:nvPr/>
        </p:nvSpPr>
        <p:spPr bwMode="auto">
          <a:xfrm>
            <a:off x="6590198" y="2748127"/>
            <a:ext cx="687576" cy="561186"/>
          </a:xfrm>
          <a:custGeom>
            <a:avLst/>
            <a:gdLst>
              <a:gd name="T0" fmla="*/ 11 w 126"/>
              <a:gd name="T1" fmla="*/ 0 h 103"/>
              <a:gd name="T2" fmla="*/ 118 w 126"/>
              <a:gd name="T3" fmla="*/ 6 h 103"/>
              <a:gd name="T4" fmla="*/ 22 w 126"/>
              <a:gd name="T5" fmla="*/ 64 h 103"/>
              <a:gd name="T6" fmla="*/ 91 w 126"/>
              <a:gd name="T7" fmla="*/ 29 h 103"/>
              <a:gd name="T8" fmla="*/ 95 w 126"/>
              <a:gd name="T9" fmla="*/ 37 h 103"/>
              <a:gd name="T10" fmla="*/ 90 w 126"/>
              <a:gd name="T11" fmla="*/ 27 h 103"/>
              <a:gd name="T12" fmla="*/ 89 w 126"/>
              <a:gd name="T13" fmla="*/ 38 h 103"/>
              <a:gd name="T14" fmla="*/ 86 w 126"/>
              <a:gd name="T15" fmla="*/ 40 h 103"/>
              <a:gd name="T16" fmla="*/ 86 w 126"/>
              <a:gd name="T17" fmla="*/ 31 h 103"/>
              <a:gd name="T18" fmla="*/ 81 w 126"/>
              <a:gd name="T19" fmla="*/ 25 h 103"/>
              <a:gd name="T20" fmla="*/ 78 w 126"/>
              <a:gd name="T21" fmla="*/ 29 h 103"/>
              <a:gd name="T22" fmla="*/ 92 w 126"/>
              <a:gd name="T23" fmla="*/ 45 h 103"/>
              <a:gd name="T24" fmla="*/ 89 w 126"/>
              <a:gd name="T25" fmla="*/ 36 h 103"/>
              <a:gd name="T26" fmla="*/ 91 w 126"/>
              <a:gd name="T27" fmla="*/ 25 h 103"/>
              <a:gd name="T28" fmla="*/ 97 w 126"/>
              <a:gd name="T29" fmla="*/ 37 h 103"/>
              <a:gd name="T30" fmla="*/ 93 w 126"/>
              <a:gd name="T31" fmla="*/ 23 h 103"/>
              <a:gd name="T32" fmla="*/ 46 w 126"/>
              <a:gd name="T33" fmla="*/ 19 h 103"/>
              <a:gd name="T34" fmla="*/ 49 w 126"/>
              <a:gd name="T35" fmla="*/ 18 h 103"/>
              <a:gd name="T36" fmla="*/ 70 w 126"/>
              <a:gd name="T37" fmla="*/ 19 h 103"/>
              <a:gd name="T38" fmla="*/ 65 w 126"/>
              <a:gd name="T39" fmla="*/ 32 h 103"/>
              <a:gd name="T40" fmla="*/ 63 w 126"/>
              <a:gd name="T41" fmla="*/ 34 h 103"/>
              <a:gd name="T42" fmla="*/ 53 w 126"/>
              <a:gd name="T43" fmla="*/ 34 h 103"/>
              <a:gd name="T44" fmla="*/ 59 w 126"/>
              <a:gd name="T45" fmla="*/ 38 h 103"/>
              <a:gd name="T46" fmla="*/ 62 w 126"/>
              <a:gd name="T47" fmla="*/ 39 h 103"/>
              <a:gd name="T48" fmla="*/ 73 w 126"/>
              <a:gd name="T49" fmla="*/ 30 h 103"/>
              <a:gd name="T50" fmla="*/ 51 w 126"/>
              <a:gd name="T51" fmla="*/ 14 h 103"/>
              <a:gd name="T52" fmla="*/ 68 w 126"/>
              <a:gd name="T53" fmla="*/ 27 h 103"/>
              <a:gd name="T54" fmla="*/ 68 w 126"/>
              <a:gd name="T55" fmla="*/ 25 h 103"/>
              <a:gd name="T56" fmla="*/ 54 w 126"/>
              <a:gd name="T57" fmla="*/ 21 h 103"/>
              <a:gd name="T58" fmla="*/ 35 w 126"/>
              <a:gd name="T59" fmla="*/ 40 h 103"/>
              <a:gd name="T60" fmla="*/ 52 w 126"/>
              <a:gd name="T61" fmla="*/ 39 h 103"/>
              <a:gd name="T62" fmla="*/ 51 w 126"/>
              <a:gd name="T63" fmla="*/ 33 h 103"/>
              <a:gd name="T64" fmla="*/ 51 w 126"/>
              <a:gd name="T65" fmla="*/ 30 h 103"/>
              <a:gd name="T66" fmla="*/ 38 w 126"/>
              <a:gd name="T67" fmla="*/ 30 h 103"/>
              <a:gd name="T68" fmla="*/ 39 w 126"/>
              <a:gd name="T69" fmla="*/ 34 h 103"/>
              <a:gd name="T70" fmla="*/ 35 w 126"/>
              <a:gd name="T71" fmla="*/ 40 h 103"/>
              <a:gd name="T72" fmla="*/ 22 w 126"/>
              <a:gd name="T73" fmla="*/ 56 h 103"/>
              <a:gd name="T74" fmla="*/ 126 w 126"/>
              <a:gd name="T75" fmla="*/ 99 h 103"/>
              <a:gd name="T76" fmla="*/ 0 w 126"/>
              <a:gd name="T77" fmla="*/ 87 h 103"/>
              <a:gd name="T78" fmla="*/ 118 w 126"/>
              <a:gd name="T79" fmla="*/ 67 h 103"/>
              <a:gd name="T80" fmla="*/ 54 w 126"/>
              <a:gd name="T81" fmla="*/ 72 h 103"/>
              <a:gd name="T82" fmla="*/ 52 w 126"/>
              <a:gd name="T83" fmla="*/ 85 h 103"/>
              <a:gd name="T84" fmla="*/ 24 w 126"/>
              <a:gd name="T85" fmla="*/ 85 h 103"/>
              <a:gd name="T86" fmla="*/ 58 w 126"/>
              <a:gd name="T87" fmla="*/ 82 h 103"/>
              <a:gd name="T88" fmla="*/ 58 w 126"/>
              <a:gd name="T89" fmla="*/ 82 h 103"/>
              <a:gd name="T90" fmla="*/ 85 w 126"/>
              <a:gd name="T91" fmla="*/ 82 h 103"/>
              <a:gd name="T92" fmla="*/ 102 w 126"/>
              <a:gd name="T93" fmla="*/ 85 h 103"/>
              <a:gd name="T94" fmla="*/ 38 w 126"/>
              <a:gd name="T95" fmla="*/ 79 h 103"/>
              <a:gd name="T96" fmla="*/ 28 w 126"/>
              <a:gd name="T97" fmla="*/ 76 h 103"/>
              <a:gd name="T98" fmla="*/ 28 w 126"/>
              <a:gd name="T99" fmla="*/ 76 h 103"/>
              <a:gd name="T100" fmla="*/ 65 w 126"/>
              <a:gd name="T101" fmla="*/ 76 h 103"/>
              <a:gd name="T102" fmla="*/ 81 w 126"/>
              <a:gd name="T103" fmla="*/ 79 h 103"/>
              <a:gd name="T104" fmla="*/ 87 w 126"/>
              <a:gd name="T105" fmla="*/ 79 h 103"/>
              <a:gd name="T106" fmla="*/ 30 w 126"/>
              <a:gd name="T107" fmla="*/ 72 h 103"/>
              <a:gd name="T108" fmla="*/ 30 w 126"/>
              <a:gd name="T109" fmla="*/ 72 h 103"/>
              <a:gd name="T110" fmla="*/ 69 w 126"/>
              <a:gd name="T111" fmla="*/ 72 h 103"/>
              <a:gd name="T112" fmla="*/ 85 w 126"/>
              <a:gd name="T113" fmla="*/ 74 h 103"/>
              <a:gd name="T114" fmla="*/ 90 w 126"/>
              <a:gd name="T115" fmla="*/ 74 h 103"/>
              <a:gd name="T116" fmla="*/ 10 w 126"/>
              <a:gd name="T117" fmla="*/ 91 h 103"/>
              <a:gd name="T118" fmla="*/ 10 w 126"/>
              <a:gd name="T119" fmla="*/ 91 h 103"/>
              <a:gd name="T120" fmla="*/ 116 w 126"/>
              <a:gd name="T121" fmla="*/ 91 h 103"/>
              <a:gd name="T122" fmla="*/ 49 w 126"/>
              <a:gd name="T123" fmla="*/ 96 h 103"/>
              <a:gd name="T124" fmla="*/ 25 w 126"/>
              <a:gd name="T125" fmla="*/ 9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03">
                <a:moveTo>
                  <a:pt x="11" y="64"/>
                </a:moveTo>
                <a:cubicBezTo>
                  <a:pt x="11" y="56"/>
                  <a:pt x="11" y="56"/>
                  <a:pt x="11" y="56"/>
                </a:cubicBezTo>
                <a:cubicBezTo>
                  <a:pt x="11" y="6"/>
                  <a:pt x="11" y="6"/>
                  <a:pt x="11" y="6"/>
                </a:cubicBezTo>
                <a:cubicBezTo>
                  <a:pt x="11" y="0"/>
                  <a:pt x="11" y="0"/>
                  <a:pt x="11" y="0"/>
                </a:cubicBezTo>
                <a:cubicBezTo>
                  <a:pt x="16" y="0"/>
                  <a:pt x="16" y="0"/>
                  <a:pt x="16" y="0"/>
                </a:cubicBezTo>
                <a:cubicBezTo>
                  <a:pt x="112" y="0"/>
                  <a:pt x="112" y="0"/>
                  <a:pt x="112" y="0"/>
                </a:cubicBezTo>
                <a:cubicBezTo>
                  <a:pt x="118" y="0"/>
                  <a:pt x="118" y="0"/>
                  <a:pt x="118" y="0"/>
                </a:cubicBezTo>
                <a:cubicBezTo>
                  <a:pt x="118" y="6"/>
                  <a:pt x="118" y="6"/>
                  <a:pt x="118" y="6"/>
                </a:cubicBezTo>
                <a:cubicBezTo>
                  <a:pt x="118" y="56"/>
                  <a:pt x="118" y="56"/>
                  <a:pt x="118" y="56"/>
                </a:cubicBezTo>
                <a:cubicBezTo>
                  <a:pt x="118" y="64"/>
                  <a:pt x="118" y="64"/>
                  <a:pt x="118" y="64"/>
                </a:cubicBezTo>
                <a:cubicBezTo>
                  <a:pt x="106" y="64"/>
                  <a:pt x="106" y="64"/>
                  <a:pt x="106" y="64"/>
                </a:cubicBezTo>
                <a:cubicBezTo>
                  <a:pt x="22" y="64"/>
                  <a:pt x="22" y="64"/>
                  <a:pt x="22" y="64"/>
                </a:cubicBezTo>
                <a:cubicBezTo>
                  <a:pt x="11" y="64"/>
                  <a:pt x="11" y="64"/>
                  <a:pt x="11" y="64"/>
                </a:cubicBezTo>
                <a:close/>
                <a:moveTo>
                  <a:pt x="90" y="27"/>
                </a:moveTo>
                <a:cubicBezTo>
                  <a:pt x="90" y="29"/>
                  <a:pt x="90" y="29"/>
                  <a:pt x="90" y="29"/>
                </a:cubicBezTo>
                <a:cubicBezTo>
                  <a:pt x="90" y="29"/>
                  <a:pt x="90" y="29"/>
                  <a:pt x="91" y="29"/>
                </a:cubicBezTo>
                <a:cubicBezTo>
                  <a:pt x="92" y="30"/>
                  <a:pt x="93" y="31"/>
                  <a:pt x="93" y="32"/>
                </a:cubicBezTo>
                <a:cubicBezTo>
                  <a:pt x="94" y="33"/>
                  <a:pt x="94" y="34"/>
                  <a:pt x="93" y="35"/>
                </a:cubicBezTo>
                <a:cubicBezTo>
                  <a:pt x="93" y="36"/>
                  <a:pt x="93" y="36"/>
                  <a:pt x="93" y="36"/>
                </a:cubicBezTo>
                <a:cubicBezTo>
                  <a:pt x="95" y="37"/>
                  <a:pt x="95" y="37"/>
                  <a:pt x="95" y="37"/>
                </a:cubicBezTo>
                <a:cubicBezTo>
                  <a:pt x="95" y="36"/>
                  <a:pt x="95" y="36"/>
                  <a:pt x="95" y="36"/>
                </a:cubicBezTo>
                <a:cubicBezTo>
                  <a:pt x="96" y="34"/>
                  <a:pt x="96" y="32"/>
                  <a:pt x="95" y="31"/>
                </a:cubicBezTo>
                <a:cubicBezTo>
                  <a:pt x="95" y="30"/>
                  <a:pt x="93" y="28"/>
                  <a:pt x="91" y="27"/>
                </a:cubicBezTo>
                <a:cubicBezTo>
                  <a:pt x="91" y="27"/>
                  <a:pt x="91" y="27"/>
                  <a:pt x="90" y="27"/>
                </a:cubicBezTo>
                <a:close/>
                <a:moveTo>
                  <a:pt x="92" y="45"/>
                </a:moveTo>
                <a:cubicBezTo>
                  <a:pt x="94" y="45"/>
                  <a:pt x="94" y="45"/>
                  <a:pt x="94" y="45"/>
                </a:cubicBezTo>
                <a:cubicBezTo>
                  <a:pt x="93" y="42"/>
                  <a:pt x="90" y="38"/>
                  <a:pt x="90" y="38"/>
                </a:cubicBezTo>
                <a:cubicBezTo>
                  <a:pt x="89" y="38"/>
                  <a:pt x="89" y="38"/>
                  <a:pt x="89" y="38"/>
                </a:cubicBezTo>
                <a:cubicBezTo>
                  <a:pt x="88" y="39"/>
                  <a:pt x="88" y="39"/>
                  <a:pt x="88" y="39"/>
                </a:cubicBezTo>
                <a:cubicBezTo>
                  <a:pt x="88" y="39"/>
                  <a:pt x="88" y="39"/>
                  <a:pt x="88" y="39"/>
                </a:cubicBezTo>
                <a:cubicBezTo>
                  <a:pt x="87" y="39"/>
                  <a:pt x="87" y="39"/>
                  <a:pt x="87" y="39"/>
                </a:cubicBezTo>
                <a:cubicBezTo>
                  <a:pt x="86" y="40"/>
                  <a:pt x="86" y="40"/>
                  <a:pt x="86" y="40"/>
                </a:cubicBezTo>
                <a:cubicBezTo>
                  <a:pt x="84" y="37"/>
                  <a:pt x="84" y="36"/>
                  <a:pt x="82" y="33"/>
                </a:cubicBezTo>
                <a:cubicBezTo>
                  <a:pt x="84" y="32"/>
                  <a:pt x="84" y="32"/>
                  <a:pt x="84" y="32"/>
                </a:cubicBezTo>
                <a:cubicBezTo>
                  <a:pt x="85" y="31"/>
                  <a:pt x="85" y="31"/>
                  <a:pt x="85" y="31"/>
                </a:cubicBezTo>
                <a:cubicBezTo>
                  <a:pt x="86" y="31"/>
                  <a:pt x="86" y="31"/>
                  <a:pt x="86" y="31"/>
                </a:cubicBezTo>
                <a:cubicBezTo>
                  <a:pt x="86" y="30"/>
                  <a:pt x="84" y="25"/>
                  <a:pt x="83" y="24"/>
                </a:cubicBezTo>
                <a:cubicBezTo>
                  <a:pt x="82" y="24"/>
                  <a:pt x="82" y="24"/>
                  <a:pt x="82" y="24"/>
                </a:cubicBezTo>
                <a:cubicBezTo>
                  <a:pt x="81" y="25"/>
                  <a:pt x="81" y="25"/>
                  <a:pt x="81" y="25"/>
                </a:cubicBezTo>
                <a:cubicBezTo>
                  <a:pt x="81" y="25"/>
                  <a:pt x="81" y="25"/>
                  <a:pt x="81" y="25"/>
                </a:cubicBezTo>
                <a:cubicBezTo>
                  <a:pt x="80" y="25"/>
                  <a:pt x="80" y="25"/>
                  <a:pt x="80" y="25"/>
                </a:cubicBezTo>
                <a:cubicBezTo>
                  <a:pt x="78" y="26"/>
                  <a:pt x="78" y="27"/>
                  <a:pt x="78" y="29"/>
                </a:cubicBezTo>
                <a:cubicBezTo>
                  <a:pt x="78" y="29"/>
                  <a:pt x="78" y="29"/>
                  <a:pt x="78" y="29"/>
                </a:cubicBezTo>
                <a:cubicBezTo>
                  <a:pt x="78" y="29"/>
                  <a:pt x="78" y="29"/>
                  <a:pt x="78" y="29"/>
                </a:cubicBezTo>
                <a:cubicBezTo>
                  <a:pt x="79" y="36"/>
                  <a:pt x="82" y="41"/>
                  <a:pt x="86" y="46"/>
                </a:cubicBezTo>
                <a:cubicBezTo>
                  <a:pt x="87" y="47"/>
                  <a:pt x="89" y="47"/>
                  <a:pt x="91" y="46"/>
                </a:cubicBezTo>
                <a:cubicBezTo>
                  <a:pt x="91" y="46"/>
                  <a:pt x="91" y="46"/>
                  <a:pt x="91" y="46"/>
                </a:cubicBezTo>
                <a:cubicBezTo>
                  <a:pt x="92" y="45"/>
                  <a:pt x="92" y="45"/>
                  <a:pt x="92" y="45"/>
                </a:cubicBezTo>
                <a:cubicBezTo>
                  <a:pt x="92" y="45"/>
                  <a:pt x="92" y="45"/>
                  <a:pt x="92" y="45"/>
                </a:cubicBezTo>
                <a:close/>
                <a:moveTo>
                  <a:pt x="90" y="32"/>
                </a:moveTo>
                <a:cubicBezTo>
                  <a:pt x="89" y="32"/>
                  <a:pt x="88" y="32"/>
                  <a:pt x="88" y="33"/>
                </a:cubicBezTo>
                <a:cubicBezTo>
                  <a:pt x="87" y="34"/>
                  <a:pt x="88" y="35"/>
                  <a:pt x="89" y="36"/>
                </a:cubicBezTo>
                <a:cubicBezTo>
                  <a:pt x="90" y="36"/>
                  <a:pt x="91" y="35"/>
                  <a:pt x="91" y="34"/>
                </a:cubicBezTo>
                <a:cubicBezTo>
                  <a:pt x="91" y="33"/>
                  <a:pt x="91" y="32"/>
                  <a:pt x="90" y="32"/>
                </a:cubicBezTo>
                <a:close/>
                <a:moveTo>
                  <a:pt x="92" y="23"/>
                </a:moveTo>
                <a:cubicBezTo>
                  <a:pt x="91" y="25"/>
                  <a:pt x="91" y="25"/>
                  <a:pt x="91" y="25"/>
                </a:cubicBezTo>
                <a:cubicBezTo>
                  <a:pt x="91" y="25"/>
                  <a:pt x="92" y="25"/>
                  <a:pt x="92" y="25"/>
                </a:cubicBezTo>
                <a:cubicBezTo>
                  <a:pt x="94" y="26"/>
                  <a:pt x="96" y="27"/>
                  <a:pt x="97" y="29"/>
                </a:cubicBezTo>
                <a:cubicBezTo>
                  <a:pt x="98" y="31"/>
                  <a:pt x="98" y="33"/>
                  <a:pt x="98" y="36"/>
                </a:cubicBezTo>
                <a:cubicBezTo>
                  <a:pt x="98" y="36"/>
                  <a:pt x="97" y="37"/>
                  <a:pt x="97" y="37"/>
                </a:cubicBezTo>
                <a:cubicBezTo>
                  <a:pt x="99" y="38"/>
                  <a:pt x="99" y="38"/>
                  <a:pt x="99" y="38"/>
                </a:cubicBezTo>
                <a:cubicBezTo>
                  <a:pt x="99" y="37"/>
                  <a:pt x="100" y="37"/>
                  <a:pt x="100" y="36"/>
                </a:cubicBezTo>
                <a:cubicBezTo>
                  <a:pt x="100" y="33"/>
                  <a:pt x="100" y="30"/>
                  <a:pt x="99" y="28"/>
                </a:cubicBezTo>
                <a:cubicBezTo>
                  <a:pt x="97" y="26"/>
                  <a:pt x="95" y="24"/>
                  <a:pt x="93" y="23"/>
                </a:cubicBezTo>
                <a:cubicBezTo>
                  <a:pt x="92" y="23"/>
                  <a:pt x="92" y="23"/>
                  <a:pt x="92" y="23"/>
                </a:cubicBezTo>
                <a:close/>
                <a:moveTo>
                  <a:pt x="51" y="14"/>
                </a:moveTo>
                <a:cubicBezTo>
                  <a:pt x="49" y="14"/>
                  <a:pt x="48" y="15"/>
                  <a:pt x="47" y="16"/>
                </a:cubicBezTo>
                <a:cubicBezTo>
                  <a:pt x="46" y="17"/>
                  <a:pt x="46" y="18"/>
                  <a:pt x="46" y="19"/>
                </a:cubicBezTo>
                <a:cubicBezTo>
                  <a:pt x="46" y="20"/>
                  <a:pt x="46" y="20"/>
                  <a:pt x="46" y="20"/>
                </a:cubicBezTo>
                <a:cubicBezTo>
                  <a:pt x="47" y="20"/>
                  <a:pt x="48" y="20"/>
                  <a:pt x="48" y="20"/>
                </a:cubicBezTo>
                <a:cubicBezTo>
                  <a:pt x="48" y="19"/>
                  <a:pt x="48" y="19"/>
                  <a:pt x="48" y="19"/>
                </a:cubicBezTo>
                <a:cubicBezTo>
                  <a:pt x="48" y="19"/>
                  <a:pt x="49" y="18"/>
                  <a:pt x="49" y="18"/>
                </a:cubicBezTo>
                <a:cubicBezTo>
                  <a:pt x="49" y="17"/>
                  <a:pt x="50" y="17"/>
                  <a:pt x="51" y="17"/>
                </a:cubicBezTo>
                <a:cubicBezTo>
                  <a:pt x="68" y="17"/>
                  <a:pt x="68" y="17"/>
                  <a:pt x="68" y="17"/>
                </a:cubicBezTo>
                <a:cubicBezTo>
                  <a:pt x="69" y="17"/>
                  <a:pt x="69" y="17"/>
                  <a:pt x="70" y="18"/>
                </a:cubicBezTo>
                <a:cubicBezTo>
                  <a:pt x="70" y="18"/>
                  <a:pt x="70" y="19"/>
                  <a:pt x="70" y="19"/>
                </a:cubicBezTo>
                <a:cubicBezTo>
                  <a:pt x="70" y="30"/>
                  <a:pt x="70" y="30"/>
                  <a:pt x="70" y="30"/>
                </a:cubicBezTo>
                <a:cubicBezTo>
                  <a:pt x="70" y="31"/>
                  <a:pt x="70" y="31"/>
                  <a:pt x="70" y="32"/>
                </a:cubicBezTo>
                <a:cubicBezTo>
                  <a:pt x="69" y="32"/>
                  <a:pt x="69" y="32"/>
                  <a:pt x="68" y="32"/>
                </a:cubicBezTo>
                <a:cubicBezTo>
                  <a:pt x="65" y="32"/>
                  <a:pt x="65" y="32"/>
                  <a:pt x="65" y="32"/>
                </a:cubicBezTo>
                <a:cubicBezTo>
                  <a:pt x="64" y="32"/>
                  <a:pt x="64" y="32"/>
                  <a:pt x="64" y="32"/>
                </a:cubicBezTo>
                <a:cubicBezTo>
                  <a:pt x="64" y="33"/>
                  <a:pt x="64" y="33"/>
                  <a:pt x="64" y="33"/>
                </a:cubicBezTo>
                <a:cubicBezTo>
                  <a:pt x="62" y="34"/>
                  <a:pt x="62" y="34"/>
                  <a:pt x="62" y="34"/>
                </a:cubicBezTo>
                <a:cubicBezTo>
                  <a:pt x="63" y="34"/>
                  <a:pt x="63" y="34"/>
                  <a:pt x="63" y="34"/>
                </a:cubicBezTo>
                <a:cubicBezTo>
                  <a:pt x="63" y="32"/>
                  <a:pt x="63" y="32"/>
                  <a:pt x="63" y="32"/>
                </a:cubicBezTo>
                <a:cubicBezTo>
                  <a:pt x="61" y="32"/>
                  <a:pt x="61" y="32"/>
                  <a:pt x="61" y="32"/>
                </a:cubicBezTo>
                <a:cubicBezTo>
                  <a:pt x="54" y="32"/>
                  <a:pt x="54" y="32"/>
                  <a:pt x="54" y="32"/>
                </a:cubicBezTo>
                <a:cubicBezTo>
                  <a:pt x="54" y="33"/>
                  <a:pt x="53" y="33"/>
                  <a:pt x="53" y="34"/>
                </a:cubicBezTo>
                <a:cubicBezTo>
                  <a:pt x="53" y="34"/>
                  <a:pt x="53" y="34"/>
                  <a:pt x="52" y="35"/>
                </a:cubicBezTo>
                <a:cubicBezTo>
                  <a:pt x="60" y="35"/>
                  <a:pt x="60" y="35"/>
                  <a:pt x="60" y="35"/>
                </a:cubicBezTo>
                <a:cubicBezTo>
                  <a:pt x="59" y="37"/>
                  <a:pt x="59" y="37"/>
                  <a:pt x="59" y="37"/>
                </a:cubicBezTo>
                <a:cubicBezTo>
                  <a:pt x="59" y="38"/>
                  <a:pt x="59" y="38"/>
                  <a:pt x="59" y="38"/>
                </a:cubicBezTo>
                <a:cubicBezTo>
                  <a:pt x="60" y="38"/>
                  <a:pt x="60" y="38"/>
                  <a:pt x="60" y="38"/>
                </a:cubicBezTo>
                <a:cubicBezTo>
                  <a:pt x="61" y="39"/>
                  <a:pt x="61" y="39"/>
                  <a:pt x="61" y="39"/>
                </a:cubicBezTo>
                <a:cubicBezTo>
                  <a:pt x="62" y="39"/>
                  <a:pt x="62" y="39"/>
                  <a:pt x="62" y="39"/>
                </a:cubicBezTo>
                <a:cubicBezTo>
                  <a:pt x="62" y="39"/>
                  <a:pt x="62" y="39"/>
                  <a:pt x="62" y="39"/>
                </a:cubicBezTo>
                <a:cubicBezTo>
                  <a:pt x="65" y="35"/>
                  <a:pt x="65" y="35"/>
                  <a:pt x="65" y="35"/>
                </a:cubicBezTo>
                <a:cubicBezTo>
                  <a:pt x="68" y="35"/>
                  <a:pt x="68" y="35"/>
                  <a:pt x="68" y="35"/>
                </a:cubicBezTo>
                <a:cubicBezTo>
                  <a:pt x="70" y="35"/>
                  <a:pt x="71" y="34"/>
                  <a:pt x="72" y="33"/>
                </a:cubicBezTo>
                <a:cubicBezTo>
                  <a:pt x="73" y="33"/>
                  <a:pt x="73" y="31"/>
                  <a:pt x="73" y="30"/>
                </a:cubicBezTo>
                <a:cubicBezTo>
                  <a:pt x="73" y="19"/>
                  <a:pt x="73" y="19"/>
                  <a:pt x="73" y="19"/>
                </a:cubicBezTo>
                <a:cubicBezTo>
                  <a:pt x="73" y="18"/>
                  <a:pt x="73" y="17"/>
                  <a:pt x="72" y="16"/>
                </a:cubicBezTo>
                <a:cubicBezTo>
                  <a:pt x="71" y="15"/>
                  <a:pt x="70" y="14"/>
                  <a:pt x="68" y="14"/>
                </a:cubicBezTo>
                <a:cubicBezTo>
                  <a:pt x="51" y="14"/>
                  <a:pt x="51" y="14"/>
                  <a:pt x="51" y="14"/>
                </a:cubicBezTo>
                <a:close/>
                <a:moveTo>
                  <a:pt x="55" y="27"/>
                </a:moveTo>
                <a:cubicBezTo>
                  <a:pt x="55" y="29"/>
                  <a:pt x="55" y="29"/>
                  <a:pt x="55" y="29"/>
                </a:cubicBezTo>
                <a:cubicBezTo>
                  <a:pt x="68" y="29"/>
                  <a:pt x="68" y="29"/>
                  <a:pt x="68" y="29"/>
                </a:cubicBezTo>
                <a:cubicBezTo>
                  <a:pt x="68" y="27"/>
                  <a:pt x="68" y="27"/>
                  <a:pt x="68" y="27"/>
                </a:cubicBezTo>
                <a:cubicBezTo>
                  <a:pt x="55" y="27"/>
                  <a:pt x="55" y="27"/>
                  <a:pt x="55" y="27"/>
                </a:cubicBezTo>
                <a:close/>
                <a:moveTo>
                  <a:pt x="55" y="23"/>
                </a:moveTo>
                <a:cubicBezTo>
                  <a:pt x="55" y="25"/>
                  <a:pt x="55" y="25"/>
                  <a:pt x="55" y="25"/>
                </a:cubicBezTo>
                <a:cubicBezTo>
                  <a:pt x="68" y="25"/>
                  <a:pt x="68" y="25"/>
                  <a:pt x="68" y="25"/>
                </a:cubicBezTo>
                <a:cubicBezTo>
                  <a:pt x="68" y="23"/>
                  <a:pt x="68" y="23"/>
                  <a:pt x="68" y="23"/>
                </a:cubicBezTo>
                <a:cubicBezTo>
                  <a:pt x="55" y="23"/>
                  <a:pt x="55" y="23"/>
                  <a:pt x="55" y="23"/>
                </a:cubicBezTo>
                <a:close/>
                <a:moveTo>
                  <a:pt x="54" y="20"/>
                </a:moveTo>
                <a:cubicBezTo>
                  <a:pt x="54" y="21"/>
                  <a:pt x="54" y="21"/>
                  <a:pt x="54" y="21"/>
                </a:cubicBezTo>
                <a:cubicBezTo>
                  <a:pt x="68" y="21"/>
                  <a:pt x="68" y="21"/>
                  <a:pt x="68" y="21"/>
                </a:cubicBezTo>
                <a:cubicBezTo>
                  <a:pt x="68" y="20"/>
                  <a:pt x="68" y="20"/>
                  <a:pt x="68" y="20"/>
                </a:cubicBezTo>
                <a:cubicBezTo>
                  <a:pt x="54" y="20"/>
                  <a:pt x="54" y="20"/>
                  <a:pt x="54" y="20"/>
                </a:cubicBezTo>
                <a:close/>
                <a:moveTo>
                  <a:pt x="35" y="40"/>
                </a:moveTo>
                <a:cubicBezTo>
                  <a:pt x="32" y="42"/>
                  <a:pt x="31" y="48"/>
                  <a:pt x="31" y="51"/>
                </a:cubicBezTo>
                <a:cubicBezTo>
                  <a:pt x="34" y="54"/>
                  <a:pt x="54" y="54"/>
                  <a:pt x="58" y="51"/>
                </a:cubicBezTo>
                <a:cubicBezTo>
                  <a:pt x="59" y="47"/>
                  <a:pt x="57" y="42"/>
                  <a:pt x="54" y="39"/>
                </a:cubicBezTo>
                <a:cubicBezTo>
                  <a:pt x="53" y="39"/>
                  <a:pt x="53" y="39"/>
                  <a:pt x="52" y="39"/>
                </a:cubicBezTo>
                <a:cubicBezTo>
                  <a:pt x="51" y="39"/>
                  <a:pt x="50" y="39"/>
                  <a:pt x="50" y="39"/>
                </a:cubicBezTo>
                <a:cubicBezTo>
                  <a:pt x="49" y="39"/>
                  <a:pt x="49" y="38"/>
                  <a:pt x="49" y="37"/>
                </a:cubicBezTo>
                <a:cubicBezTo>
                  <a:pt x="49" y="36"/>
                  <a:pt x="50" y="35"/>
                  <a:pt x="50" y="34"/>
                </a:cubicBezTo>
                <a:cubicBezTo>
                  <a:pt x="51" y="34"/>
                  <a:pt x="51" y="33"/>
                  <a:pt x="51" y="33"/>
                </a:cubicBezTo>
                <a:cubicBezTo>
                  <a:pt x="51" y="32"/>
                  <a:pt x="52" y="31"/>
                  <a:pt x="52" y="31"/>
                </a:cubicBezTo>
                <a:cubicBezTo>
                  <a:pt x="52" y="30"/>
                  <a:pt x="52" y="30"/>
                  <a:pt x="52" y="30"/>
                </a:cubicBezTo>
                <a:cubicBezTo>
                  <a:pt x="51" y="30"/>
                  <a:pt x="51" y="30"/>
                  <a:pt x="51" y="30"/>
                </a:cubicBezTo>
                <a:cubicBezTo>
                  <a:pt x="51" y="30"/>
                  <a:pt x="51" y="30"/>
                  <a:pt x="51" y="30"/>
                </a:cubicBezTo>
                <a:cubicBezTo>
                  <a:pt x="51" y="27"/>
                  <a:pt x="51" y="25"/>
                  <a:pt x="49" y="23"/>
                </a:cubicBezTo>
                <a:cubicBezTo>
                  <a:pt x="47" y="21"/>
                  <a:pt x="42" y="22"/>
                  <a:pt x="40" y="24"/>
                </a:cubicBezTo>
                <a:cubicBezTo>
                  <a:pt x="38" y="25"/>
                  <a:pt x="38" y="26"/>
                  <a:pt x="38" y="30"/>
                </a:cubicBezTo>
                <a:cubicBezTo>
                  <a:pt x="38" y="30"/>
                  <a:pt x="38" y="30"/>
                  <a:pt x="38" y="30"/>
                </a:cubicBezTo>
                <a:cubicBezTo>
                  <a:pt x="38" y="30"/>
                  <a:pt x="38" y="30"/>
                  <a:pt x="38" y="30"/>
                </a:cubicBezTo>
                <a:cubicBezTo>
                  <a:pt x="38" y="31"/>
                  <a:pt x="38" y="31"/>
                  <a:pt x="38" y="31"/>
                </a:cubicBezTo>
                <a:cubicBezTo>
                  <a:pt x="38" y="31"/>
                  <a:pt x="38" y="32"/>
                  <a:pt x="38" y="33"/>
                </a:cubicBezTo>
                <a:cubicBezTo>
                  <a:pt x="38" y="33"/>
                  <a:pt x="39" y="34"/>
                  <a:pt x="39" y="34"/>
                </a:cubicBezTo>
                <a:cubicBezTo>
                  <a:pt x="39" y="35"/>
                  <a:pt x="40" y="36"/>
                  <a:pt x="41" y="37"/>
                </a:cubicBezTo>
                <a:cubicBezTo>
                  <a:pt x="41" y="38"/>
                  <a:pt x="40" y="38"/>
                  <a:pt x="40" y="39"/>
                </a:cubicBezTo>
                <a:cubicBezTo>
                  <a:pt x="39" y="39"/>
                  <a:pt x="39" y="40"/>
                  <a:pt x="38" y="40"/>
                </a:cubicBezTo>
                <a:cubicBezTo>
                  <a:pt x="37" y="40"/>
                  <a:pt x="36" y="40"/>
                  <a:pt x="35" y="40"/>
                </a:cubicBezTo>
                <a:close/>
                <a:moveTo>
                  <a:pt x="106" y="56"/>
                </a:moveTo>
                <a:cubicBezTo>
                  <a:pt x="106" y="10"/>
                  <a:pt x="106" y="10"/>
                  <a:pt x="106" y="10"/>
                </a:cubicBezTo>
                <a:cubicBezTo>
                  <a:pt x="22" y="10"/>
                  <a:pt x="22" y="10"/>
                  <a:pt x="22" y="10"/>
                </a:cubicBezTo>
                <a:cubicBezTo>
                  <a:pt x="22" y="56"/>
                  <a:pt x="22" y="56"/>
                  <a:pt x="22" y="56"/>
                </a:cubicBezTo>
                <a:cubicBezTo>
                  <a:pt x="106" y="56"/>
                  <a:pt x="106" y="56"/>
                  <a:pt x="106" y="56"/>
                </a:cubicBezTo>
                <a:close/>
                <a:moveTo>
                  <a:pt x="118" y="67"/>
                </a:moveTo>
                <a:cubicBezTo>
                  <a:pt x="126" y="87"/>
                  <a:pt x="126" y="87"/>
                  <a:pt x="126" y="87"/>
                </a:cubicBezTo>
                <a:cubicBezTo>
                  <a:pt x="126" y="99"/>
                  <a:pt x="126" y="99"/>
                  <a:pt x="126" y="99"/>
                </a:cubicBezTo>
                <a:cubicBezTo>
                  <a:pt x="121" y="103"/>
                  <a:pt x="121" y="103"/>
                  <a:pt x="121" y="103"/>
                </a:cubicBezTo>
                <a:cubicBezTo>
                  <a:pt x="6" y="103"/>
                  <a:pt x="6" y="103"/>
                  <a:pt x="6" y="103"/>
                </a:cubicBezTo>
                <a:cubicBezTo>
                  <a:pt x="0" y="99"/>
                  <a:pt x="0" y="99"/>
                  <a:pt x="0" y="99"/>
                </a:cubicBezTo>
                <a:cubicBezTo>
                  <a:pt x="0" y="87"/>
                  <a:pt x="0" y="87"/>
                  <a:pt x="0" y="87"/>
                </a:cubicBezTo>
                <a:cubicBezTo>
                  <a:pt x="11" y="67"/>
                  <a:pt x="11" y="67"/>
                  <a:pt x="11" y="67"/>
                </a:cubicBezTo>
                <a:cubicBezTo>
                  <a:pt x="22" y="67"/>
                  <a:pt x="22" y="67"/>
                  <a:pt x="22" y="67"/>
                </a:cubicBezTo>
                <a:cubicBezTo>
                  <a:pt x="106" y="67"/>
                  <a:pt x="106" y="67"/>
                  <a:pt x="106" y="67"/>
                </a:cubicBezTo>
                <a:cubicBezTo>
                  <a:pt x="118" y="67"/>
                  <a:pt x="118" y="67"/>
                  <a:pt x="118" y="67"/>
                </a:cubicBezTo>
                <a:close/>
                <a:moveTo>
                  <a:pt x="45" y="72"/>
                </a:moveTo>
                <a:cubicBezTo>
                  <a:pt x="44" y="73"/>
                  <a:pt x="44" y="73"/>
                  <a:pt x="44" y="74"/>
                </a:cubicBezTo>
                <a:cubicBezTo>
                  <a:pt x="47" y="74"/>
                  <a:pt x="50" y="74"/>
                  <a:pt x="54" y="74"/>
                </a:cubicBezTo>
                <a:cubicBezTo>
                  <a:pt x="54" y="73"/>
                  <a:pt x="54" y="73"/>
                  <a:pt x="54" y="72"/>
                </a:cubicBezTo>
                <a:cubicBezTo>
                  <a:pt x="51" y="72"/>
                  <a:pt x="48" y="72"/>
                  <a:pt x="45" y="72"/>
                </a:cubicBezTo>
                <a:close/>
                <a:moveTo>
                  <a:pt x="42" y="82"/>
                </a:moveTo>
                <a:cubicBezTo>
                  <a:pt x="41" y="83"/>
                  <a:pt x="41" y="84"/>
                  <a:pt x="41" y="85"/>
                </a:cubicBezTo>
                <a:cubicBezTo>
                  <a:pt x="45" y="85"/>
                  <a:pt x="48" y="85"/>
                  <a:pt x="52" y="85"/>
                </a:cubicBezTo>
                <a:cubicBezTo>
                  <a:pt x="52" y="84"/>
                  <a:pt x="52" y="83"/>
                  <a:pt x="52" y="82"/>
                </a:cubicBezTo>
                <a:cubicBezTo>
                  <a:pt x="49" y="82"/>
                  <a:pt x="45" y="82"/>
                  <a:pt x="42" y="82"/>
                </a:cubicBezTo>
                <a:close/>
                <a:moveTo>
                  <a:pt x="25" y="82"/>
                </a:moveTo>
                <a:cubicBezTo>
                  <a:pt x="25" y="83"/>
                  <a:pt x="25" y="84"/>
                  <a:pt x="24" y="85"/>
                </a:cubicBezTo>
                <a:cubicBezTo>
                  <a:pt x="28" y="85"/>
                  <a:pt x="31" y="85"/>
                  <a:pt x="35" y="85"/>
                </a:cubicBezTo>
                <a:cubicBezTo>
                  <a:pt x="35" y="84"/>
                  <a:pt x="36" y="83"/>
                  <a:pt x="36" y="82"/>
                </a:cubicBezTo>
                <a:cubicBezTo>
                  <a:pt x="33" y="82"/>
                  <a:pt x="29" y="82"/>
                  <a:pt x="25" y="82"/>
                </a:cubicBezTo>
                <a:close/>
                <a:moveTo>
                  <a:pt x="58" y="82"/>
                </a:moveTo>
                <a:cubicBezTo>
                  <a:pt x="58" y="83"/>
                  <a:pt x="58" y="84"/>
                  <a:pt x="58" y="85"/>
                </a:cubicBezTo>
                <a:cubicBezTo>
                  <a:pt x="61" y="85"/>
                  <a:pt x="65" y="85"/>
                  <a:pt x="69" y="85"/>
                </a:cubicBezTo>
                <a:cubicBezTo>
                  <a:pt x="69" y="84"/>
                  <a:pt x="69" y="83"/>
                  <a:pt x="69" y="82"/>
                </a:cubicBezTo>
                <a:cubicBezTo>
                  <a:pt x="65" y="82"/>
                  <a:pt x="62" y="82"/>
                  <a:pt x="58" y="82"/>
                </a:cubicBezTo>
                <a:close/>
                <a:moveTo>
                  <a:pt x="75" y="82"/>
                </a:moveTo>
                <a:cubicBezTo>
                  <a:pt x="75" y="83"/>
                  <a:pt x="75" y="84"/>
                  <a:pt x="75" y="85"/>
                </a:cubicBezTo>
                <a:cubicBezTo>
                  <a:pt x="78" y="85"/>
                  <a:pt x="82" y="85"/>
                  <a:pt x="86" y="85"/>
                </a:cubicBezTo>
                <a:cubicBezTo>
                  <a:pt x="85" y="84"/>
                  <a:pt x="85" y="83"/>
                  <a:pt x="85" y="82"/>
                </a:cubicBezTo>
                <a:cubicBezTo>
                  <a:pt x="82" y="82"/>
                  <a:pt x="78" y="82"/>
                  <a:pt x="75" y="82"/>
                </a:cubicBezTo>
                <a:close/>
                <a:moveTo>
                  <a:pt x="91" y="82"/>
                </a:moveTo>
                <a:cubicBezTo>
                  <a:pt x="91" y="83"/>
                  <a:pt x="91" y="84"/>
                  <a:pt x="91" y="85"/>
                </a:cubicBezTo>
                <a:cubicBezTo>
                  <a:pt x="95" y="85"/>
                  <a:pt x="99" y="85"/>
                  <a:pt x="102" y="85"/>
                </a:cubicBezTo>
                <a:cubicBezTo>
                  <a:pt x="102" y="84"/>
                  <a:pt x="102" y="83"/>
                  <a:pt x="102" y="82"/>
                </a:cubicBezTo>
                <a:cubicBezTo>
                  <a:pt x="98" y="82"/>
                  <a:pt x="95" y="82"/>
                  <a:pt x="91" y="82"/>
                </a:cubicBezTo>
                <a:close/>
                <a:moveTo>
                  <a:pt x="39" y="76"/>
                </a:moveTo>
                <a:cubicBezTo>
                  <a:pt x="39" y="77"/>
                  <a:pt x="39" y="78"/>
                  <a:pt x="38" y="79"/>
                </a:cubicBezTo>
                <a:cubicBezTo>
                  <a:pt x="42" y="79"/>
                  <a:pt x="45" y="79"/>
                  <a:pt x="49" y="79"/>
                </a:cubicBezTo>
                <a:cubicBezTo>
                  <a:pt x="49" y="78"/>
                  <a:pt x="49" y="77"/>
                  <a:pt x="49" y="76"/>
                </a:cubicBezTo>
                <a:cubicBezTo>
                  <a:pt x="46" y="76"/>
                  <a:pt x="43" y="76"/>
                  <a:pt x="39" y="76"/>
                </a:cubicBezTo>
                <a:close/>
                <a:moveTo>
                  <a:pt x="28" y="76"/>
                </a:moveTo>
                <a:cubicBezTo>
                  <a:pt x="27" y="77"/>
                  <a:pt x="27" y="78"/>
                  <a:pt x="26" y="79"/>
                </a:cubicBezTo>
                <a:cubicBezTo>
                  <a:pt x="29" y="79"/>
                  <a:pt x="31" y="79"/>
                  <a:pt x="33" y="79"/>
                </a:cubicBezTo>
                <a:cubicBezTo>
                  <a:pt x="33" y="78"/>
                  <a:pt x="33" y="77"/>
                  <a:pt x="34" y="76"/>
                </a:cubicBezTo>
                <a:cubicBezTo>
                  <a:pt x="32" y="76"/>
                  <a:pt x="30" y="76"/>
                  <a:pt x="28" y="76"/>
                </a:cubicBezTo>
                <a:close/>
                <a:moveTo>
                  <a:pt x="55" y="76"/>
                </a:moveTo>
                <a:cubicBezTo>
                  <a:pt x="55" y="77"/>
                  <a:pt x="54" y="78"/>
                  <a:pt x="54" y="79"/>
                </a:cubicBezTo>
                <a:cubicBezTo>
                  <a:pt x="58" y="79"/>
                  <a:pt x="61" y="79"/>
                  <a:pt x="65" y="79"/>
                </a:cubicBezTo>
                <a:cubicBezTo>
                  <a:pt x="65" y="78"/>
                  <a:pt x="65" y="77"/>
                  <a:pt x="65" y="76"/>
                </a:cubicBezTo>
                <a:cubicBezTo>
                  <a:pt x="62" y="76"/>
                  <a:pt x="58" y="76"/>
                  <a:pt x="55" y="76"/>
                </a:cubicBezTo>
                <a:close/>
                <a:moveTo>
                  <a:pt x="70" y="76"/>
                </a:moveTo>
                <a:cubicBezTo>
                  <a:pt x="70" y="77"/>
                  <a:pt x="70" y="78"/>
                  <a:pt x="70" y="79"/>
                </a:cubicBezTo>
                <a:cubicBezTo>
                  <a:pt x="74" y="79"/>
                  <a:pt x="77" y="79"/>
                  <a:pt x="81" y="79"/>
                </a:cubicBezTo>
                <a:cubicBezTo>
                  <a:pt x="81" y="78"/>
                  <a:pt x="81" y="77"/>
                  <a:pt x="81" y="76"/>
                </a:cubicBezTo>
                <a:cubicBezTo>
                  <a:pt x="77" y="76"/>
                  <a:pt x="74" y="76"/>
                  <a:pt x="70" y="76"/>
                </a:cubicBezTo>
                <a:close/>
                <a:moveTo>
                  <a:pt x="87" y="76"/>
                </a:moveTo>
                <a:cubicBezTo>
                  <a:pt x="87" y="77"/>
                  <a:pt x="87" y="78"/>
                  <a:pt x="87" y="79"/>
                </a:cubicBezTo>
                <a:cubicBezTo>
                  <a:pt x="92" y="79"/>
                  <a:pt x="96" y="79"/>
                  <a:pt x="101" y="79"/>
                </a:cubicBezTo>
                <a:cubicBezTo>
                  <a:pt x="101" y="78"/>
                  <a:pt x="101" y="77"/>
                  <a:pt x="100" y="76"/>
                </a:cubicBezTo>
                <a:cubicBezTo>
                  <a:pt x="96" y="76"/>
                  <a:pt x="91" y="76"/>
                  <a:pt x="87" y="76"/>
                </a:cubicBezTo>
                <a:close/>
                <a:moveTo>
                  <a:pt x="30" y="72"/>
                </a:moveTo>
                <a:cubicBezTo>
                  <a:pt x="29" y="73"/>
                  <a:pt x="29" y="73"/>
                  <a:pt x="28" y="74"/>
                </a:cubicBezTo>
                <a:cubicBezTo>
                  <a:pt x="32" y="74"/>
                  <a:pt x="35" y="74"/>
                  <a:pt x="38" y="74"/>
                </a:cubicBezTo>
                <a:cubicBezTo>
                  <a:pt x="39" y="73"/>
                  <a:pt x="39" y="73"/>
                  <a:pt x="39" y="72"/>
                </a:cubicBezTo>
                <a:cubicBezTo>
                  <a:pt x="36" y="72"/>
                  <a:pt x="33" y="72"/>
                  <a:pt x="30" y="72"/>
                </a:cubicBezTo>
                <a:close/>
                <a:moveTo>
                  <a:pt x="59" y="72"/>
                </a:moveTo>
                <a:cubicBezTo>
                  <a:pt x="59" y="73"/>
                  <a:pt x="59" y="73"/>
                  <a:pt x="59" y="74"/>
                </a:cubicBezTo>
                <a:cubicBezTo>
                  <a:pt x="62" y="74"/>
                  <a:pt x="66" y="74"/>
                  <a:pt x="69" y="74"/>
                </a:cubicBezTo>
                <a:cubicBezTo>
                  <a:pt x="69" y="73"/>
                  <a:pt x="69" y="73"/>
                  <a:pt x="69" y="72"/>
                </a:cubicBezTo>
                <a:cubicBezTo>
                  <a:pt x="66" y="72"/>
                  <a:pt x="63" y="72"/>
                  <a:pt x="59" y="72"/>
                </a:cubicBezTo>
                <a:close/>
                <a:moveTo>
                  <a:pt x="74" y="72"/>
                </a:moveTo>
                <a:cubicBezTo>
                  <a:pt x="74" y="73"/>
                  <a:pt x="74" y="73"/>
                  <a:pt x="74" y="74"/>
                </a:cubicBezTo>
                <a:cubicBezTo>
                  <a:pt x="78" y="74"/>
                  <a:pt x="81" y="74"/>
                  <a:pt x="85" y="74"/>
                </a:cubicBezTo>
                <a:cubicBezTo>
                  <a:pt x="84" y="73"/>
                  <a:pt x="84" y="73"/>
                  <a:pt x="84" y="72"/>
                </a:cubicBezTo>
                <a:cubicBezTo>
                  <a:pt x="81" y="72"/>
                  <a:pt x="78" y="72"/>
                  <a:pt x="74" y="72"/>
                </a:cubicBezTo>
                <a:close/>
                <a:moveTo>
                  <a:pt x="89" y="72"/>
                </a:moveTo>
                <a:cubicBezTo>
                  <a:pt x="90" y="73"/>
                  <a:pt x="90" y="73"/>
                  <a:pt x="90" y="74"/>
                </a:cubicBezTo>
                <a:cubicBezTo>
                  <a:pt x="93" y="74"/>
                  <a:pt x="97" y="74"/>
                  <a:pt x="100" y="74"/>
                </a:cubicBezTo>
                <a:cubicBezTo>
                  <a:pt x="100" y="73"/>
                  <a:pt x="99" y="73"/>
                  <a:pt x="99" y="72"/>
                </a:cubicBezTo>
                <a:cubicBezTo>
                  <a:pt x="96" y="72"/>
                  <a:pt x="93" y="72"/>
                  <a:pt x="89" y="72"/>
                </a:cubicBezTo>
                <a:close/>
                <a:moveTo>
                  <a:pt x="10" y="91"/>
                </a:moveTo>
                <a:cubicBezTo>
                  <a:pt x="10" y="96"/>
                  <a:pt x="10" y="96"/>
                  <a:pt x="10" y="96"/>
                </a:cubicBezTo>
                <a:cubicBezTo>
                  <a:pt x="20" y="96"/>
                  <a:pt x="20" y="96"/>
                  <a:pt x="20" y="96"/>
                </a:cubicBezTo>
                <a:cubicBezTo>
                  <a:pt x="20" y="91"/>
                  <a:pt x="20" y="91"/>
                  <a:pt x="20" y="91"/>
                </a:cubicBezTo>
                <a:cubicBezTo>
                  <a:pt x="10" y="91"/>
                  <a:pt x="10" y="91"/>
                  <a:pt x="10" y="91"/>
                </a:cubicBezTo>
                <a:close/>
                <a:moveTo>
                  <a:pt x="106" y="91"/>
                </a:moveTo>
                <a:cubicBezTo>
                  <a:pt x="106" y="96"/>
                  <a:pt x="106" y="96"/>
                  <a:pt x="106" y="96"/>
                </a:cubicBezTo>
                <a:cubicBezTo>
                  <a:pt x="116" y="96"/>
                  <a:pt x="116" y="96"/>
                  <a:pt x="116" y="96"/>
                </a:cubicBezTo>
                <a:cubicBezTo>
                  <a:pt x="116" y="91"/>
                  <a:pt x="116" y="91"/>
                  <a:pt x="116" y="91"/>
                </a:cubicBezTo>
                <a:cubicBezTo>
                  <a:pt x="106" y="91"/>
                  <a:pt x="106" y="91"/>
                  <a:pt x="106" y="91"/>
                </a:cubicBezTo>
                <a:close/>
                <a:moveTo>
                  <a:pt x="39" y="91"/>
                </a:moveTo>
                <a:cubicBezTo>
                  <a:pt x="39" y="96"/>
                  <a:pt x="39" y="96"/>
                  <a:pt x="39" y="96"/>
                </a:cubicBezTo>
                <a:cubicBezTo>
                  <a:pt x="49" y="96"/>
                  <a:pt x="49" y="96"/>
                  <a:pt x="49" y="96"/>
                </a:cubicBezTo>
                <a:cubicBezTo>
                  <a:pt x="49" y="91"/>
                  <a:pt x="49" y="91"/>
                  <a:pt x="49" y="91"/>
                </a:cubicBezTo>
                <a:cubicBezTo>
                  <a:pt x="39" y="91"/>
                  <a:pt x="39" y="91"/>
                  <a:pt x="39" y="91"/>
                </a:cubicBezTo>
                <a:close/>
                <a:moveTo>
                  <a:pt x="25" y="91"/>
                </a:moveTo>
                <a:cubicBezTo>
                  <a:pt x="25" y="96"/>
                  <a:pt x="25" y="96"/>
                  <a:pt x="25" y="96"/>
                </a:cubicBezTo>
                <a:cubicBezTo>
                  <a:pt x="35" y="96"/>
                  <a:pt x="35" y="96"/>
                  <a:pt x="35" y="96"/>
                </a:cubicBezTo>
                <a:cubicBezTo>
                  <a:pt x="35" y="91"/>
                  <a:pt x="35" y="91"/>
                  <a:pt x="35" y="91"/>
                </a:cubicBezTo>
                <a:lnTo>
                  <a:pt x="25" y="91"/>
                </a:lnTo>
                <a:close/>
              </a:path>
            </a:pathLst>
          </a:custGeom>
          <a:solidFill>
            <a:srgbClr val="C00000"/>
          </a:solidFill>
          <a:ln>
            <a:noFill/>
          </a:ln>
          <a:effectLst>
            <a:reflection blurRad="6350" stA="52000" endA="300" endPos="35000" dir="5400000" sy="-100000" algn="bl" rotWithShape="0"/>
          </a:effectLst>
        </p:spPr>
        <p:txBody>
          <a:bodyPr lIns="69617" tIns="34809" rIns="69617" bIns="34809"/>
          <a:lstStyle/>
          <a:p>
            <a:pPr>
              <a:defRPr/>
            </a:pPr>
            <a:endParaRPr lang="zh-CN" altLang="en-US" sz="1429" dirty="0">
              <a:cs typeface="+mn-ea"/>
              <a:sym typeface="+mn-lt"/>
            </a:endParaRPr>
          </a:p>
        </p:txBody>
      </p:sp>
      <p:sp>
        <p:nvSpPr>
          <p:cNvPr id="23" name="Freeform 48"/>
          <p:cNvSpPr>
            <a:spLocks noEditPoints="1"/>
          </p:cNvSpPr>
          <p:nvPr/>
        </p:nvSpPr>
        <p:spPr bwMode="auto">
          <a:xfrm>
            <a:off x="6614744" y="1298467"/>
            <a:ext cx="546567" cy="448621"/>
          </a:xfrm>
          <a:custGeom>
            <a:avLst/>
            <a:gdLst>
              <a:gd name="T0" fmla="*/ 33 w 139"/>
              <a:gd name="T1" fmla="*/ 79 h 114"/>
              <a:gd name="T2" fmla="*/ 49 w 139"/>
              <a:gd name="T3" fmla="*/ 87 h 114"/>
              <a:gd name="T4" fmla="*/ 0 w 139"/>
              <a:gd name="T5" fmla="*/ 105 h 114"/>
              <a:gd name="T6" fmla="*/ 18 w 139"/>
              <a:gd name="T7" fmla="*/ 85 h 114"/>
              <a:gd name="T8" fmla="*/ 14 w 139"/>
              <a:gd name="T9" fmla="*/ 72 h 114"/>
              <a:gd name="T10" fmla="*/ 13 w 139"/>
              <a:gd name="T11" fmla="*/ 45 h 114"/>
              <a:gd name="T12" fmla="*/ 44 w 139"/>
              <a:gd name="T13" fmla="*/ 72 h 114"/>
              <a:gd name="T14" fmla="*/ 87 w 139"/>
              <a:gd name="T15" fmla="*/ 40 h 114"/>
              <a:gd name="T16" fmla="*/ 98 w 139"/>
              <a:gd name="T17" fmla="*/ 39 h 114"/>
              <a:gd name="T18" fmla="*/ 96 w 139"/>
              <a:gd name="T19" fmla="*/ 28 h 114"/>
              <a:gd name="T20" fmla="*/ 93 w 139"/>
              <a:gd name="T21" fmla="*/ 21 h 114"/>
              <a:gd name="T22" fmla="*/ 94 w 139"/>
              <a:gd name="T23" fmla="*/ 20 h 114"/>
              <a:gd name="T24" fmla="*/ 97 w 139"/>
              <a:gd name="T25" fmla="*/ 5 h 114"/>
              <a:gd name="T26" fmla="*/ 123 w 139"/>
              <a:gd name="T27" fmla="*/ 19 h 114"/>
              <a:gd name="T28" fmla="*/ 124 w 139"/>
              <a:gd name="T29" fmla="*/ 20 h 114"/>
              <a:gd name="T30" fmla="*/ 123 w 139"/>
              <a:gd name="T31" fmla="*/ 25 h 114"/>
              <a:gd name="T32" fmla="*/ 118 w 139"/>
              <a:gd name="T33" fmla="*/ 34 h 114"/>
              <a:gd name="T34" fmla="*/ 124 w 139"/>
              <a:gd name="T35" fmla="*/ 40 h 114"/>
              <a:gd name="T36" fmla="*/ 139 w 139"/>
              <a:gd name="T37" fmla="*/ 66 h 114"/>
              <a:gd name="T38" fmla="*/ 87 w 139"/>
              <a:gd name="T39" fmla="*/ 40 h 114"/>
              <a:gd name="T40" fmla="*/ 106 w 139"/>
              <a:gd name="T41" fmla="*/ 44 h 114"/>
              <a:gd name="T42" fmla="*/ 104 w 139"/>
              <a:gd name="T43" fmla="*/ 62 h 114"/>
              <a:gd name="T44" fmla="*/ 109 w 139"/>
              <a:gd name="T45" fmla="*/ 66 h 114"/>
              <a:gd name="T46" fmla="*/ 110 w 139"/>
              <a:gd name="T47" fmla="*/ 66 h 114"/>
              <a:gd name="T48" fmla="*/ 115 w 139"/>
              <a:gd name="T49" fmla="*/ 62 h 114"/>
              <a:gd name="T50" fmla="*/ 113 w 139"/>
              <a:gd name="T51" fmla="*/ 44 h 114"/>
              <a:gd name="T52" fmla="*/ 110 w 139"/>
              <a:gd name="T53" fmla="*/ 41 h 114"/>
              <a:gd name="T54" fmla="*/ 68 w 139"/>
              <a:gd name="T55" fmla="*/ 114 h 114"/>
              <a:gd name="T56" fmla="*/ 88 w 139"/>
              <a:gd name="T57" fmla="*/ 83 h 114"/>
              <a:gd name="T58" fmla="*/ 110 w 139"/>
              <a:gd name="T59" fmla="*/ 85 h 114"/>
              <a:gd name="T60" fmla="*/ 117 w 139"/>
              <a:gd name="T61" fmla="*/ 80 h 114"/>
              <a:gd name="T62" fmla="*/ 73 w 139"/>
              <a:gd name="T63" fmla="*/ 106 h 114"/>
              <a:gd name="T64" fmla="*/ 72 w 139"/>
              <a:gd name="T65" fmla="*/ 1 h 114"/>
              <a:gd name="T66" fmla="*/ 28 w 139"/>
              <a:gd name="T67" fmla="*/ 19 h 114"/>
              <a:gd name="T68" fmla="*/ 27 w 139"/>
              <a:gd name="T69" fmla="*/ 37 h 114"/>
              <a:gd name="T70" fmla="*/ 58 w 139"/>
              <a:gd name="T71" fmla="*/ 23 h 114"/>
              <a:gd name="T72" fmla="*/ 83 w 139"/>
              <a:gd name="T73" fmla="*/ 2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9" h="114">
                <a:moveTo>
                  <a:pt x="39" y="72"/>
                </a:moveTo>
                <a:cubicBezTo>
                  <a:pt x="37" y="75"/>
                  <a:pt x="35" y="77"/>
                  <a:pt x="33" y="79"/>
                </a:cubicBezTo>
                <a:cubicBezTo>
                  <a:pt x="33" y="82"/>
                  <a:pt x="34" y="83"/>
                  <a:pt x="35" y="85"/>
                </a:cubicBezTo>
                <a:cubicBezTo>
                  <a:pt x="36" y="85"/>
                  <a:pt x="48" y="85"/>
                  <a:pt x="49" y="87"/>
                </a:cubicBezTo>
                <a:cubicBezTo>
                  <a:pt x="53" y="92"/>
                  <a:pt x="53" y="101"/>
                  <a:pt x="52" y="105"/>
                </a:cubicBezTo>
                <a:cubicBezTo>
                  <a:pt x="40" y="111"/>
                  <a:pt x="13" y="111"/>
                  <a:pt x="0" y="105"/>
                </a:cubicBezTo>
                <a:cubicBezTo>
                  <a:pt x="0" y="101"/>
                  <a:pt x="0" y="92"/>
                  <a:pt x="4" y="87"/>
                </a:cubicBezTo>
                <a:cubicBezTo>
                  <a:pt x="5" y="85"/>
                  <a:pt x="16" y="85"/>
                  <a:pt x="18" y="85"/>
                </a:cubicBezTo>
                <a:cubicBezTo>
                  <a:pt x="19" y="83"/>
                  <a:pt x="19" y="81"/>
                  <a:pt x="19" y="79"/>
                </a:cubicBezTo>
                <a:cubicBezTo>
                  <a:pt x="17" y="77"/>
                  <a:pt x="15" y="75"/>
                  <a:pt x="14" y="72"/>
                </a:cubicBezTo>
                <a:cubicBezTo>
                  <a:pt x="12" y="72"/>
                  <a:pt x="9" y="72"/>
                  <a:pt x="8" y="72"/>
                </a:cubicBezTo>
                <a:cubicBezTo>
                  <a:pt x="7" y="62"/>
                  <a:pt x="9" y="48"/>
                  <a:pt x="13" y="45"/>
                </a:cubicBezTo>
                <a:cubicBezTo>
                  <a:pt x="19" y="40"/>
                  <a:pt x="33" y="40"/>
                  <a:pt x="39" y="44"/>
                </a:cubicBezTo>
                <a:cubicBezTo>
                  <a:pt x="43" y="47"/>
                  <a:pt x="46" y="63"/>
                  <a:pt x="44" y="72"/>
                </a:cubicBezTo>
                <a:cubicBezTo>
                  <a:pt x="44" y="72"/>
                  <a:pt x="39" y="72"/>
                  <a:pt x="39" y="72"/>
                </a:cubicBezTo>
                <a:close/>
                <a:moveTo>
                  <a:pt x="87" y="40"/>
                </a:moveTo>
                <a:cubicBezTo>
                  <a:pt x="89" y="40"/>
                  <a:pt x="92" y="40"/>
                  <a:pt x="94" y="40"/>
                </a:cubicBezTo>
                <a:cubicBezTo>
                  <a:pt x="96" y="41"/>
                  <a:pt x="97" y="40"/>
                  <a:pt x="98" y="39"/>
                </a:cubicBezTo>
                <a:cubicBezTo>
                  <a:pt x="99" y="38"/>
                  <a:pt x="99" y="36"/>
                  <a:pt x="100" y="34"/>
                </a:cubicBezTo>
                <a:cubicBezTo>
                  <a:pt x="98" y="32"/>
                  <a:pt x="97" y="30"/>
                  <a:pt x="96" y="28"/>
                </a:cubicBezTo>
                <a:cubicBezTo>
                  <a:pt x="95" y="27"/>
                  <a:pt x="94" y="26"/>
                  <a:pt x="94" y="25"/>
                </a:cubicBezTo>
                <a:cubicBezTo>
                  <a:pt x="94" y="24"/>
                  <a:pt x="93" y="22"/>
                  <a:pt x="93" y="21"/>
                </a:cubicBezTo>
                <a:cubicBezTo>
                  <a:pt x="93" y="20"/>
                  <a:pt x="93" y="20"/>
                  <a:pt x="93" y="20"/>
                </a:cubicBezTo>
                <a:cubicBezTo>
                  <a:pt x="94" y="20"/>
                  <a:pt x="94" y="20"/>
                  <a:pt x="94" y="20"/>
                </a:cubicBezTo>
                <a:cubicBezTo>
                  <a:pt x="94" y="20"/>
                  <a:pt x="94" y="19"/>
                  <a:pt x="94" y="19"/>
                </a:cubicBezTo>
                <a:cubicBezTo>
                  <a:pt x="93" y="11"/>
                  <a:pt x="94" y="8"/>
                  <a:pt x="97" y="5"/>
                </a:cubicBezTo>
                <a:cubicBezTo>
                  <a:pt x="103" y="0"/>
                  <a:pt x="113" y="0"/>
                  <a:pt x="119" y="4"/>
                </a:cubicBezTo>
                <a:cubicBezTo>
                  <a:pt x="123" y="7"/>
                  <a:pt x="124" y="12"/>
                  <a:pt x="123" y="19"/>
                </a:cubicBezTo>
                <a:cubicBezTo>
                  <a:pt x="123" y="19"/>
                  <a:pt x="123" y="19"/>
                  <a:pt x="123" y="20"/>
                </a:cubicBezTo>
                <a:cubicBezTo>
                  <a:pt x="124" y="20"/>
                  <a:pt x="124" y="20"/>
                  <a:pt x="124" y="20"/>
                </a:cubicBezTo>
                <a:cubicBezTo>
                  <a:pt x="124" y="21"/>
                  <a:pt x="124" y="21"/>
                  <a:pt x="124" y="21"/>
                </a:cubicBezTo>
                <a:cubicBezTo>
                  <a:pt x="124" y="22"/>
                  <a:pt x="124" y="24"/>
                  <a:pt x="123" y="25"/>
                </a:cubicBezTo>
                <a:cubicBezTo>
                  <a:pt x="123" y="26"/>
                  <a:pt x="122" y="27"/>
                  <a:pt x="121" y="28"/>
                </a:cubicBezTo>
                <a:cubicBezTo>
                  <a:pt x="121" y="30"/>
                  <a:pt x="119" y="32"/>
                  <a:pt x="118" y="34"/>
                </a:cubicBezTo>
                <a:cubicBezTo>
                  <a:pt x="118" y="36"/>
                  <a:pt x="119" y="38"/>
                  <a:pt x="120" y="40"/>
                </a:cubicBezTo>
                <a:cubicBezTo>
                  <a:pt x="121" y="40"/>
                  <a:pt x="123" y="40"/>
                  <a:pt x="124" y="40"/>
                </a:cubicBezTo>
                <a:cubicBezTo>
                  <a:pt x="126" y="40"/>
                  <a:pt x="128" y="40"/>
                  <a:pt x="130" y="40"/>
                </a:cubicBezTo>
                <a:cubicBezTo>
                  <a:pt x="136" y="45"/>
                  <a:pt x="139" y="58"/>
                  <a:pt x="139" y="66"/>
                </a:cubicBezTo>
                <a:cubicBezTo>
                  <a:pt x="129" y="72"/>
                  <a:pt x="85" y="73"/>
                  <a:pt x="79" y="66"/>
                </a:cubicBezTo>
                <a:cubicBezTo>
                  <a:pt x="79" y="59"/>
                  <a:pt x="80" y="47"/>
                  <a:pt x="87" y="40"/>
                </a:cubicBezTo>
                <a:close/>
                <a:moveTo>
                  <a:pt x="108" y="41"/>
                </a:moveTo>
                <a:cubicBezTo>
                  <a:pt x="106" y="44"/>
                  <a:pt x="106" y="44"/>
                  <a:pt x="106" y="44"/>
                </a:cubicBezTo>
                <a:cubicBezTo>
                  <a:pt x="108" y="45"/>
                  <a:pt x="108" y="45"/>
                  <a:pt x="108" y="45"/>
                </a:cubicBezTo>
                <a:cubicBezTo>
                  <a:pt x="104" y="62"/>
                  <a:pt x="104" y="62"/>
                  <a:pt x="104" y="62"/>
                </a:cubicBezTo>
                <a:cubicBezTo>
                  <a:pt x="109" y="66"/>
                  <a:pt x="109" y="66"/>
                  <a:pt x="109" y="66"/>
                </a:cubicBezTo>
                <a:cubicBezTo>
                  <a:pt x="109" y="66"/>
                  <a:pt x="109" y="66"/>
                  <a:pt x="109" y="66"/>
                </a:cubicBezTo>
                <a:cubicBezTo>
                  <a:pt x="110" y="66"/>
                  <a:pt x="110" y="66"/>
                  <a:pt x="110" y="66"/>
                </a:cubicBezTo>
                <a:cubicBezTo>
                  <a:pt x="110" y="66"/>
                  <a:pt x="110" y="66"/>
                  <a:pt x="110" y="66"/>
                </a:cubicBezTo>
                <a:cubicBezTo>
                  <a:pt x="110" y="66"/>
                  <a:pt x="110" y="66"/>
                  <a:pt x="110" y="66"/>
                </a:cubicBezTo>
                <a:cubicBezTo>
                  <a:pt x="115" y="62"/>
                  <a:pt x="115" y="62"/>
                  <a:pt x="115" y="62"/>
                </a:cubicBezTo>
                <a:cubicBezTo>
                  <a:pt x="111" y="45"/>
                  <a:pt x="111" y="45"/>
                  <a:pt x="111" y="45"/>
                </a:cubicBezTo>
                <a:cubicBezTo>
                  <a:pt x="113" y="44"/>
                  <a:pt x="113" y="44"/>
                  <a:pt x="113" y="44"/>
                </a:cubicBezTo>
                <a:cubicBezTo>
                  <a:pt x="111" y="41"/>
                  <a:pt x="111" y="41"/>
                  <a:pt x="111" y="41"/>
                </a:cubicBezTo>
                <a:cubicBezTo>
                  <a:pt x="110" y="41"/>
                  <a:pt x="110" y="41"/>
                  <a:pt x="110" y="41"/>
                </a:cubicBezTo>
                <a:cubicBezTo>
                  <a:pt x="108" y="41"/>
                  <a:pt x="108" y="41"/>
                  <a:pt x="108" y="41"/>
                </a:cubicBezTo>
                <a:close/>
                <a:moveTo>
                  <a:pt x="68" y="114"/>
                </a:moveTo>
                <a:cubicBezTo>
                  <a:pt x="57" y="86"/>
                  <a:pt x="57" y="86"/>
                  <a:pt x="57" y="86"/>
                </a:cubicBezTo>
                <a:cubicBezTo>
                  <a:pt x="88" y="83"/>
                  <a:pt x="88" y="83"/>
                  <a:pt x="88" y="83"/>
                </a:cubicBezTo>
                <a:cubicBezTo>
                  <a:pt x="82" y="92"/>
                  <a:pt x="82" y="92"/>
                  <a:pt x="82" y="92"/>
                </a:cubicBezTo>
                <a:cubicBezTo>
                  <a:pt x="92" y="97"/>
                  <a:pt x="103" y="94"/>
                  <a:pt x="110" y="85"/>
                </a:cubicBezTo>
                <a:cubicBezTo>
                  <a:pt x="111" y="83"/>
                  <a:pt x="112" y="81"/>
                  <a:pt x="112" y="78"/>
                </a:cubicBezTo>
                <a:cubicBezTo>
                  <a:pt x="117" y="80"/>
                  <a:pt x="117" y="80"/>
                  <a:pt x="117" y="80"/>
                </a:cubicBezTo>
                <a:cubicBezTo>
                  <a:pt x="117" y="85"/>
                  <a:pt x="115" y="91"/>
                  <a:pt x="112" y="96"/>
                </a:cubicBezTo>
                <a:cubicBezTo>
                  <a:pt x="103" y="109"/>
                  <a:pt x="86" y="113"/>
                  <a:pt x="73" y="106"/>
                </a:cubicBezTo>
                <a:cubicBezTo>
                  <a:pt x="68" y="114"/>
                  <a:pt x="68" y="114"/>
                  <a:pt x="68" y="114"/>
                </a:cubicBezTo>
                <a:close/>
                <a:moveTo>
                  <a:pt x="72" y="1"/>
                </a:moveTo>
                <a:cubicBezTo>
                  <a:pt x="67" y="9"/>
                  <a:pt x="67" y="9"/>
                  <a:pt x="67" y="9"/>
                </a:cubicBezTo>
                <a:cubicBezTo>
                  <a:pt x="53" y="2"/>
                  <a:pt x="36" y="6"/>
                  <a:pt x="28" y="19"/>
                </a:cubicBezTo>
                <a:cubicBezTo>
                  <a:pt x="24" y="24"/>
                  <a:pt x="23" y="30"/>
                  <a:pt x="23" y="35"/>
                </a:cubicBezTo>
                <a:cubicBezTo>
                  <a:pt x="27" y="37"/>
                  <a:pt x="27" y="37"/>
                  <a:pt x="27" y="37"/>
                </a:cubicBezTo>
                <a:cubicBezTo>
                  <a:pt x="28" y="34"/>
                  <a:pt x="29" y="32"/>
                  <a:pt x="30" y="30"/>
                </a:cubicBezTo>
                <a:cubicBezTo>
                  <a:pt x="36" y="21"/>
                  <a:pt x="48" y="18"/>
                  <a:pt x="58" y="23"/>
                </a:cubicBezTo>
                <a:cubicBezTo>
                  <a:pt x="51" y="32"/>
                  <a:pt x="51" y="32"/>
                  <a:pt x="51" y="32"/>
                </a:cubicBezTo>
                <a:cubicBezTo>
                  <a:pt x="83" y="29"/>
                  <a:pt x="83" y="29"/>
                  <a:pt x="83" y="29"/>
                </a:cubicBezTo>
                <a:lnTo>
                  <a:pt x="72" y="1"/>
                </a:lnTo>
                <a:close/>
              </a:path>
            </a:pathLst>
          </a:custGeom>
          <a:solidFill>
            <a:srgbClr val="C00000"/>
          </a:solidFill>
          <a:ln>
            <a:noFill/>
          </a:ln>
          <a:effectLst>
            <a:reflection blurRad="6350" stA="52000" endA="300" endPos="35000" dir="5400000" sy="-100000" algn="bl" rotWithShape="0"/>
          </a:effectLst>
        </p:spPr>
        <p:txBody>
          <a:bodyPr lIns="69617" tIns="34809" rIns="69617" bIns="34809"/>
          <a:lstStyle/>
          <a:p>
            <a:pPr>
              <a:defRPr/>
            </a:pPr>
            <a:endParaRPr lang="zh-CN" altLang="en-US" sz="1429" dirty="0">
              <a:cs typeface="+mn-ea"/>
              <a:sym typeface="+mn-lt"/>
            </a:endParaRPr>
          </a:p>
        </p:txBody>
      </p:sp>
      <p:sp>
        <p:nvSpPr>
          <p:cNvPr id="24" name="矩形 42"/>
          <p:cNvSpPr/>
          <p:nvPr/>
        </p:nvSpPr>
        <p:spPr>
          <a:xfrm>
            <a:off x="800361" y="1900574"/>
            <a:ext cx="2078772" cy="704831"/>
          </a:xfrm>
          <a:prstGeom prst="rect">
            <a:avLst/>
          </a:prstGeom>
        </p:spPr>
        <p:txBody>
          <a:bodyPr lIns="69617" tIns="34809" rIns="69617" bIns="34809">
            <a:spAutoFit/>
          </a:bodyPr>
          <a:lstStyle/>
          <a:p>
            <a:pPr algn="ctr" defTabSz="845591">
              <a:defRPr/>
            </a:pPr>
            <a:r>
              <a:rPr lang="zh-CN" altLang="en-US" sz="1031" dirty="0">
                <a:cs typeface="+mn-ea"/>
                <a:sym typeface="+mn-lt"/>
              </a:rPr>
              <a:t>输入您的文本输入您的文本</a:t>
            </a:r>
            <a:endParaRPr lang="zh-CN" altLang="zh-CN" sz="1031" dirty="0">
              <a:cs typeface="+mn-ea"/>
              <a:sym typeface="+mn-lt"/>
            </a:endParaRPr>
          </a:p>
          <a:p>
            <a:pPr algn="ctr" defTabSz="845591">
              <a:defRPr/>
            </a:pPr>
            <a:r>
              <a:rPr lang="zh-CN" altLang="en-US" sz="1031" dirty="0">
                <a:cs typeface="+mn-ea"/>
                <a:sym typeface="+mn-lt"/>
              </a:rPr>
              <a:t>输入您的文本输入您的文本</a:t>
            </a:r>
            <a:endParaRPr lang="en-US" altLang="zh-CN" sz="1031" dirty="0">
              <a:cs typeface="+mn-ea"/>
              <a:sym typeface="+mn-lt"/>
            </a:endParaRPr>
          </a:p>
          <a:p>
            <a:pPr algn="ctr" defTabSz="845591">
              <a:defRPr/>
            </a:pPr>
            <a:r>
              <a:rPr lang="zh-CN" altLang="en-US" sz="1031" dirty="0">
                <a:cs typeface="+mn-ea"/>
                <a:sym typeface="+mn-lt"/>
              </a:rPr>
              <a:t>输入您的文本输入您的文本</a:t>
            </a:r>
          </a:p>
          <a:p>
            <a:pPr algn="ctr" defTabSz="845591">
              <a:defRPr/>
            </a:pPr>
            <a:r>
              <a:rPr lang="zh-CN" altLang="en-US" sz="1031" dirty="0">
                <a:cs typeface="+mn-ea"/>
                <a:sym typeface="+mn-lt"/>
              </a:rPr>
              <a:t>输入您的文本输入您的文本</a:t>
            </a:r>
            <a:endParaRPr lang="en-US" altLang="zh-CN" sz="1031" dirty="0">
              <a:cs typeface="+mn-ea"/>
              <a:sym typeface="+mn-lt"/>
            </a:endParaRPr>
          </a:p>
        </p:txBody>
      </p:sp>
      <p:sp>
        <p:nvSpPr>
          <p:cNvPr id="27" name="矩形 42"/>
          <p:cNvSpPr/>
          <p:nvPr/>
        </p:nvSpPr>
        <p:spPr>
          <a:xfrm>
            <a:off x="800361" y="3545467"/>
            <a:ext cx="2078772" cy="704831"/>
          </a:xfrm>
          <a:prstGeom prst="rect">
            <a:avLst/>
          </a:prstGeom>
        </p:spPr>
        <p:txBody>
          <a:bodyPr lIns="69617" tIns="34809" rIns="69617" bIns="34809">
            <a:spAutoFit/>
          </a:bodyPr>
          <a:lstStyle/>
          <a:p>
            <a:pPr algn="ctr" defTabSz="845591">
              <a:defRPr/>
            </a:pPr>
            <a:r>
              <a:rPr lang="zh-CN" altLang="en-US" sz="1031" dirty="0">
                <a:cs typeface="+mn-ea"/>
                <a:sym typeface="+mn-lt"/>
              </a:rPr>
              <a:t>输入您的文本输入您的文本</a:t>
            </a:r>
            <a:endParaRPr lang="zh-CN" altLang="zh-CN" sz="1031" dirty="0">
              <a:cs typeface="+mn-ea"/>
              <a:sym typeface="+mn-lt"/>
            </a:endParaRPr>
          </a:p>
          <a:p>
            <a:pPr algn="ctr" defTabSz="845591">
              <a:defRPr/>
            </a:pPr>
            <a:r>
              <a:rPr lang="zh-CN" altLang="en-US" sz="1031" dirty="0">
                <a:cs typeface="+mn-ea"/>
                <a:sym typeface="+mn-lt"/>
              </a:rPr>
              <a:t>输入您的文本输入您的文本</a:t>
            </a:r>
            <a:endParaRPr lang="en-US" altLang="zh-CN" sz="1031" dirty="0">
              <a:cs typeface="+mn-ea"/>
              <a:sym typeface="+mn-lt"/>
            </a:endParaRPr>
          </a:p>
          <a:p>
            <a:pPr algn="ctr" defTabSz="845591">
              <a:defRPr/>
            </a:pPr>
            <a:r>
              <a:rPr lang="zh-CN" altLang="en-US" sz="1031" dirty="0">
                <a:cs typeface="+mn-ea"/>
                <a:sym typeface="+mn-lt"/>
              </a:rPr>
              <a:t>输入您的文本输入您的文本</a:t>
            </a:r>
          </a:p>
          <a:p>
            <a:pPr algn="ctr" defTabSz="845591">
              <a:defRPr/>
            </a:pPr>
            <a:r>
              <a:rPr lang="zh-CN" altLang="en-US" sz="1031" dirty="0">
                <a:cs typeface="+mn-ea"/>
                <a:sym typeface="+mn-lt"/>
              </a:rPr>
              <a:t>输入您的文本输入您的文本</a:t>
            </a:r>
            <a:endParaRPr lang="en-US" altLang="zh-CN" sz="1031" dirty="0">
              <a:cs typeface="+mn-ea"/>
              <a:sym typeface="+mn-lt"/>
            </a:endParaRPr>
          </a:p>
        </p:txBody>
      </p:sp>
      <p:sp>
        <p:nvSpPr>
          <p:cNvPr id="28" name="矩形 42"/>
          <p:cNvSpPr/>
          <p:nvPr/>
        </p:nvSpPr>
        <p:spPr>
          <a:xfrm>
            <a:off x="6431695" y="3551515"/>
            <a:ext cx="2077561" cy="704831"/>
          </a:xfrm>
          <a:prstGeom prst="rect">
            <a:avLst/>
          </a:prstGeom>
        </p:spPr>
        <p:txBody>
          <a:bodyPr lIns="69617" tIns="34809" rIns="69617" bIns="34809">
            <a:spAutoFit/>
          </a:bodyPr>
          <a:lstStyle/>
          <a:p>
            <a:pPr algn="ctr" defTabSz="845591">
              <a:defRPr/>
            </a:pPr>
            <a:r>
              <a:rPr lang="zh-CN" altLang="en-US" sz="1031" dirty="0">
                <a:cs typeface="+mn-ea"/>
                <a:sym typeface="+mn-lt"/>
              </a:rPr>
              <a:t>输入您的文本输入您的文本</a:t>
            </a:r>
            <a:endParaRPr lang="zh-CN" altLang="zh-CN" sz="1031" dirty="0">
              <a:cs typeface="+mn-ea"/>
              <a:sym typeface="+mn-lt"/>
            </a:endParaRPr>
          </a:p>
          <a:p>
            <a:pPr algn="ctr" defTabSz="845591">
              <a:defRPr/>
            </a:pPr>
            <a:r>
              <a:rPr lang="zh-CN" altLang="en-US" sz="1031" dirty="0">
                <a:cs typeface="+mn-ea"/>
                <a:sym typeface="+mn-lt"/>
              </a:rPr>
              <a:t>输入您的文本输入您的文本</a:t>
            </a:r>
            <a:endParaRPr lang="en-US" altLang="zh-CN" sz="1031" dirty="0">
              <a:cs typeface="+mn-ea"/>
              <a:sym typeface="+mn-lt"/>
            </a:endParaRPr>
          </a:p>
          <a:p>
            <a:pPr algn="ctr" defTabSz="845591">
              <a:defRPr/>
            </a:pPr>
            <a:r>
              <a:rPr lang="zh-CN" altLang="en-US" sz="1031" dirty="0">
                <a:cs typeface="+mn-ea"/>
                <a:sym typeface="+mn-lt"/>
              </a:rPr>
              <a:t>输入您的文本输入您的文本</a:t>
            </a:r>
          </a:p>
          <a:p>
            <a:pPr algn="ctr" defTabSz="845591">
              <a:defRPr/>
            </a:pPr>
            <a:r>
              <a:rPr lang="zh-CN" altLang="en-US" sz="1031" dirty="0">
                <a:cs typeface="+mn-ea"/>
                <a:sym typeface="+mn-lt"/>
              </a:rPr>
              <a:t>输入您的文本输入您的文本</a:t>
            </a:r>
            <a:endParaRPr lang="en-US" altLang="zh-CN" sz="1031" dirty="0">
              <a:cs typeface="+mn-ea"/>
              <a:sym typeface="+mn-lt"/>
            </a:endParaRPr>
          </a:p>
        </p:txBody>
      </p:sp>
      <p:sp>
        <p:nvSpPr>
          <p:cNvPr id="29" name="矩形 42"/>
          <p:cNvSpPr/>
          <p:nvPr/>
        </p:nvSpPr>
        <p:spPr>
          <a:xfrm>
            <a:off x="6434444" y="1905414"/>
            <a:ext cx="2077561" cy="704831"/>
          </a:xfrm>
          <a:prstGeom prst="rect">
            <a:avLst/>
          </a:prstGeom>
        </p:spPr>
        <p:txBody>
          <a:bodyPr lIns="69617" tIns="34809" rIns="69617" bIns="34809">
            <a:spAutoFit/>
          </a:bodyPr>
          <a:lstStyle/>
          <a:p>
            <a:pPr algn="ctr" defTabSz="845591">
              <a:defRPr/>
            </a:pPr>
            <a:r>
              <a:rPr lang="zh-CN" altLang="en-US" sz="1031" dirty="0">
                <a:cs typeface="+mn-ea"/>
                <a:sym typeface="+mn-lt"/>
              </a:rPr>
              <a:t>输入您的文本输入您的文本</a:t>
            </a:r>
            <a:endParaRPr lang="zh-CN" altLang="zh-CN" sz="1031" dirty="0">
              <a:cs typeface="+mn-ea"/>
              <a:sym typeface="+mn-lt"/>
            </a:endParaRPr>
          </a:p>
          <a:p>
            <a:pPr algn="ctr" defTabSz="845591">
              <a:defRPr/>
            </a:pPr>
            <a:r>
              <a:rPr lang="zh-CN" altLang="en-US" sz="1031" dirty="0">
                <a:cs typeface="+mn-ea"/>
                <a:sym typeface="+mn-lt"/>
              </a:rPr>
              <a:t>输入您的文本输入您的文本</a:t>
            </a:r>
            <a:endParaRPr lang="en-US" altLang="zh-CN" sz="1031" dirty="0">
              <a:cs typeface="+mn-ea"/>
              <a:sym typeface="+mn-lt"/>
            </a:endParaRPr>
          </a:p>
          <a:p>
            <a:pPr algn="ctr" defTabSz="845591">
              <a:defRPr/>
            </a:pPr>
            <a:r>
              <a:rPr lang="zh-CN" altLang="en-US" sz="1031" dirty="0">
                <a:cs typeface="+mn-ea"/>
                <a:sym typeface="+mn-lt"/>
              </a:rPr>
              <a:t>输入您的文本输入您的文本</a:t>
            </a:r>
          </a:p>
          <a:p>
            <a:pPr algn="ctr" defTabSz="845591">
              <a:defRPr/>
            </a:pPr>
            <a:r>
              <a:rPr lang="zh-CN" altLang="en-US" sz="1031" dirty="0">
                <a:cs typeface="+mn-ea"/>
                <a:sym typeface="+mn-lt"/>
              </a:rPr>
              <a:t>输入您的文本输入您的文本</a:t>
            </a:r>
            <a:endParaRPr lang="en-US" altLang="zh-CN" sz="1031" dirty="0">
              <a:cs typeface="+mn-ea"/>
              <a:sym typeface="+mn-lt"/>
            </a:endParaRPr>
          </a:p>
        </p:txBody>
      </p:sp>
    </p:spTree>
    <p:extLst>
      <p:ext uri="{BB962C8B-B14F-4D97-AF65-F5344CB8AC3E}">
        <p14:creationId xmlns:p14="http://schemas.microsoft.com/office/powerpoint/2010/main" val="80121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1000"/>
                                        <p:tgtEl>
                                          <p:spTgt spid="6"/>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right)">
                                      <p:cBhvr>
                                        <p:cTn id="37" dur="500"/>
                                        <p:tgtEl>
                                          <p:spTgt spid="1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3000"/>
                            </p:stCondLst>
                            <p:childTnLst>
                              <p:par>
                                <p:cTn id="45" presetID="15"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 calcmode="lin" valueType="num">
                                      <p:cBhvr>
                                        <p:cTn id="49" dur="500" fill="hold"/>
                                        <p:tgtEl>
                                          <p:spTgt spid="21"/>
                                        </p:tgtEl>
                                        <p:attrNameLst>
                                          <p:attrName>ppt_x</p:attrName>
                                        </p:attrNameLst>
                                      </p:cBhvr>
                                      <p:tavLst>
                                        <p:tav tm="0" fmla="#ppt_x+(cos(-2*pi*(1-$))*-#ppt_x-sin(-2*pi*(1-$))*(1-#ppt_y))*(1-$)">
                                          <p:val>
                                            <p:fltVal val="0"/>
                                          </p:val>
                                        </p:tav>
                                        <p:tav tm="100000">
                                          <p:val>
                                            <p:fltVal val="1"/>
                                          </p:val>
                                        </p:tav>
                                      </p:tavLst>
                                    </p:anim>
                                    <p:anim calcmode="lin" valueType="num">
                                      <p:cBhvr>
                                        <p:cTn id="50" dur="500" fill="hold"/>
                                        <p:tgtEl>
                                          <p:spTgt spid="21"/>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grpId="0" nodeType="withEffect">
                                  <p:stCondLst>
                                    <p:cond delay="200"/>
                                  </p:stCondLst>
                                  <p:childTnLst>
                                    <p:set>
                                      <p:cBhvr>
                                        <p:cTn id="52" dur="1" fill="hold">
                                          <p:stCondLst>
                                            <p:cond delay="0"/>
                                          </p:stCondLst>
                                        </p:cTn>
                                        <p:tgtEl>
                                          <p:spTgt spid="20"/>
                                        </p:tgtEl>
                                        <p:attrNameLst>
                                          <p:attrName>style.visibility</p:attrName>
                                        </p:attrNameLst>
                                      </p:cBhvr>
                                      <p:to>
                                        <p:strVal val="visible"/>
                                      </p:to>
                                    </p:set>
                                    <p:anim calcmode="lin" valueType="num">
                                      <p:cBhvr>
                                        <p:cTn id="53" dur="500" fill="hold"/>
                                        <p:tgtEl>
                                          <p:spTgt spid="20"/>
                                        </p:tgtEl>
                                        <p:attrNameLst>
                                          <p:attrName>ppt_w</p:attrName>
                                        </p:attrNameLst>
                                      </p:cBhvr>
                                      <p:tavLst>
                                        <p:tav tm="0">
                                          <p:val>
                                            <p:fltVal val="0"/>
                                          </p:val>
                                        </p:tav>
                                        <p:tav tm="100000">
                                          <p:val>
                                            <p:strVal val="#ppt_w"/>
                                          </p:val>
                                        </p:tav>
                                      </p:tavLst>
                                    </p:anim>
                                    <p:anim calcmode="lin" valueType="num">
                                      <p:cBhvr>
                                        <p:cTn id="54" dur="500" fill="hold"/>
                                        <p:tgtEl>
                                          <p:spTgt spid="20"/>
                                        </p:tgtEl>
                                        <p:attrNameLst>
                                          <p:attrName>ppt_h</p:attrName>
                                        </p:attrNameLst>
                                      </p:cBhvr>
                                      <p:tavLst>
                                        <p:tav tm="0">
                                          <p:val>
                                            <p:fltVal val="0"/>
                                          </p:val>
                                        </p:tav>
                                        <p:tav tm="100000">
                                          <p:val>
                                            <p:strVal val="#ppt_h"/>
                                          </p:val>
                                        </p:tav>
                                      </p:tavLst>
                                    </p:anim>
                                    <p:anim calcmode="lin" valueType="num">
                                      <p:cBhvr>
                                        <p:cTn id="55" dur="500" fill="hold"/>
                                        <p:tgtEl>
                                          <p:spTgt spid="20"/>
                                        </p:tgtEl>
                                        <p:attrNameLst>
                                          <p:attrName>ppt_x</p:attrName>
                                        </p:attrNameLst>
                                      </p:cBhvr>
                                      <p:tavLst>
                                        <p:tav tm="0" fmla="#ppt_x+(cos(-2*pi*(1-$))*-#ppt_x-sin(-2*pi*(1-$))*(1-#ppt_y))*(1-$)">
                                          <p:val>
                                            <p:fltVal val="0"/>
                                          </p:val>
                                        </p:tav>
                                        <p:tav tm="100000">
                                          <p:val>
                                            <p:fltVal val="1"/>
                                          </p:val>
                                        </p:tav>
                                      </p:tavLst>
                                    </p:anim>
                                    <p:anim calcmode="lin" valueType="num">
                                      <p:cBhvr>
                                        <p:cTn id="56" dur="500" fill="hold"/>
                                        <p:tgtEl>
                                          <p:spTgt spid="20"/>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grpId="0" nodeType="withEffect">
                                  <p:stCondLst>
                                    <p:cond delay="50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 calcmode="lin" valueType="num">
                                      <p:cBhvr>
                                        <p:cTn id="61" dur="500" fill="hold"/>
                                        <p:tgtEl>
                                          <p:spTgt spid="22"/>
                                        </p:tgtEl>
                                        <p:attrNameLst>
                                          <p:attrName>ppt_x</p:attrName>
                                        </p:attrNameLst>
                                      </p:cBhvr>
                                      <p:tavLst>
                                        <p:tav tm="0" fmla="#ppt_x+(cos(-2*pi*(1-$))*-#ppt_x-sin(-2*pi*(1-$))*(1-#ppt_y))*(1-$)">
                                          <p:val>
                                            <p:fltVal val="0"/>
                                          </p:val>
                                        </p:tav>
                                        <p:tav tm="100000">
                                          <p:val>
                                            <p:fltVal val="1"/>
                                          </p:val>
                                        </p:tav>
                                      </p:tavLst>
                                    </p:anim>
                                    <p:anim calcmode="lin" valueType="num">
                                      <p:cBhvr>
                                        <p:cTn id="62" dur="500" fill="hold"/>
                                        <p:tgtEl>
                                          <p:spTgt spid="22"/>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grpId="0" nodeType="withEffect">
                                  <p:stCondLst>
                                    <p:cond delay="300"/>
                                  </p:stCondLst>
                                  <p:childTnLst>
                                    <p:set>
                                      <p:cBhvr>
                                        <p:cTn id="64" dur="1" fill="hold">
                                          <p:stCondLst>
                                            <p:cond delay="0"/>
                                          </p:stCondLst>
                                        </p:cTn>
                                        <p:tgtEl>
                                          <p:spTgt spid="23"/>
                                        </p:tgtEl>
                                        <p:attrNameLst>
                                          <p:attrName>style.visibility</p:attrName>
                                        </p:attrNameLst>
                                      </p:cBhvr>
                                      <p:to>
                                        <p:strVal val="visible"/>
                                      </p:to>
                                    </p:set>
                                    <p:anim calcmode="lin" valueType="num">
                                      <p:cBhvr>
                                        <p:cTn id="65" dur="500" fill="hold"/>
                                        <p:tgtEl>
                                          <p:spTgt spid="23"/>
                                        </p:tgtEl>
                                        <p:attrNameLst>
                                          <p:attrName>ppt_w</p:attrName>
                                        </p:attrNameLst>
                                      </p:cBhvr>
                                      <p:tavLst>
                                        <p:tav tm="0">
                                          <p:val>
                                            <p:fltVal val="0"/>
                                          </p:val>
                                        </p:tav>
                                        <p:tav tm="100000">
                                          <p:val>
                                            <p:strVal val="#ppt_w"/>
                                          </p:val>
                                        </p:tav>
                                      </p:tavLst>
                                    </p:anim>
                                    <p:anim calcmode="lin" valueType="num">
                                      <p:cBhvr>
                                        <p:cTn id="66" dur="500" fill="hold"/>
                                        <p:tgtEl>
                                          <p:spTgt spid="23"/>
                                        </p:tgtEl>
                                        <p:attrNameLst>
                                          <p:attrName>ppt_h</p:attrName>
                                        </p:attrNameLst>
                                      </p:cBhvr>
                                      <p:tavLst>
                                        <p:tav tm="0">
                                          <p:val>
                                            <p:fltVal val="0"/>
                                          </p:val>
                                        </p:tav>
                                        <p:tav tm="100000">
                                          <p:val>
                                            <p:strVal val="#ppt_h"/>
                                          </p:val>
                                        </p:tav>
                                      </p:tavLst>
                                    </p:anim>
                                    <p:anim calcmode="lin" valueType="num">
                                      <p:cBhvr>
                                        <p:cTn id="67" dur="500" fill="hold"/>
                                        <p:tgtEl>
                                          <p:spTgt spid="23"/>
                                        </p:tgtEl>
                                        <p:attrNameLst>
                                          <p:attrName>ppt_x</p:attrName>
                                        </p:attrNameLst>
                                      </p:cBhvr>
                                      <p:tavLst>
                                        <p:tav tm="0" fmla="#ppt_x+(cos(-2*pi*(1-$))*-#ppt_x-sin(-2*pi*(1-$))*(1-#ppt_y))*(1-$)">
                                          <p:val>
                                            <p:fltVal val="0"/>
                                          </p:val>
                                        </p:tav>
                                        <p:tav tm="100000">
                                          <p:val>
                                            <p:fltVal val="1"/>
                                          </p:val>
                                        </p:tav>
                                      </p:tavLst>
                                    </p:anim>
                                    <p:anim calcmode="lin" valueType="num">
                                      <p:cBhvr>
                                        <p:cTn id="68" dur="5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69" fill="hold">
                            <p:stCondLst>
                              <p:cond delay="4000"/>
                            </p:stCondLst>
                            <p:childTnLst>
                              <p:par>
                                <p:cTn id="70" presetID="2" presetClass="entr" presetSubtype="8"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fill="hold"/>
                                        <p:tgtEl>
                                          <p:spTgt spid="24"/>
                                        </p:tgtEl>
                                        <p:attrNameLst>
                                          <p:attrName>ppt_x</p:attrName>
                                        </p:attrNameLst>
                                      </p:cBhvr>
                                      <p:tavLst>
                                        <p:tav tm="0">
                                          <p:val>
                                            <p:strVal val="0-#ppt_w/2"/>
                                          </p:val>
                                        </p:tav>
                                        <p:tav tm="100000">
                                          <p:val>
                                            <p:strVal val="#ppt_x"/>
                                          </p:val>
                                        </p:tav>
                                      </p:tavLst>
                                    </p:anim>
                                    <p:anim calcmode="lin" valueType="num">
                                      <p:cBhvr additive="base">
                                        <p:cTn id="73" dur="500" fill="hold"/>
                                        <p:tgtEl>
                                          <p:spTgt spid="24"/>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additive="base">
                                        <p:cTn id="76" dur="500" fill="hold"/>
                                        <p:tgtEl>
                                          <p:spTgt spid="27"/>
                                        </p:tgtEl>
                                        <p:attrNameLst>
                                          <p:attrName>ppt_x</p:attrName>
                                        </p:attrNameLst>
                                      </p:cBhvr>
                                      <p:tavLst>
                                        <p:tav tm="0">
                                          <p:val>
                                            <p:strVal val="0-#ppt_w/2"/>
                                          </p:val>
                                        </p:tav>
                                        <p:tav tm="100000">
                                          <p:val>
                                            <p:strVal val="#ppt_x"/>
                                          </p:val>
                                        </p:tav>
                                      </p:tavLst>
                                    </p:anim>
                                    <p:anim calcmode="lin" valueType="num">
                                      <p:cBhvr additive="base">
                                        <p:cTn id="77" dur="500" fill="hold"/>
                                        <p:tgtEl>
                                          <p:spTgt spid="27"/>
                                        </p:tgtEl>
                                        <p:attrNameLst>
                                          <p:attrName>ppt_y</p:attrName>
                                        </p:attrNameLst>
                                      </p:cBhvr>
                                      <p:tavLst>
                                        <p:tav tm="0">
                                          <p:val>
                                            <p:strVal val="#ppt_y"/>
                                          </p:val>
                                        </p:tav>
                                        <p:tav tm="100000">
                                          <p:val>
                                            <p:strVal val="#ppt_y"/>
                                          </p:val>
                                        </p:tav>
                                      </p:tavLst>
                                    </p:anim>
                                  </p:childTnLst>
                                </p:cTn>
                              </p:par>
                              <p:par>
                                <p:cTn id="78" presetID="2" presetClass="entr" presetSubtype="2"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additive="base">
                                        <p:cTn id="80" dur="500" fill="hold"/>
                                        <p:tgtEl>
                                          <p:spTgt spid="29"/>
                                        </p:tgtEl>
                                        <p:attrNameLst>
                                          <p:attrName>ppt_x</p:attrName>
                                        </p:attrNameLst>
                                      </p:cBhvr>
                                      <p:tavLst>
                                        <p:tav tm="0">
                                          <p:val>
                                            <p:strVal val="1+#ppt_w/2"/>
                                          </p:val>
                                        </p:tav>
                                        <p:tav tm="100000">
                                          <p:val>
                                            <p:strVal val="#ppt_x"/>
                                          </p:val>
                                        </p:tav>
                                      </p:tavLst>
                                    </p:anim>
                                    <p:anim calcmode="lin" valueType="num">
                                      <p:cBhvr additive="base">
                                        <p:cTn id="81" dur="500" fill="hold"/>
                                        <p:tgtEl>
                                          <p:spTgt spid="29"/>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1+#ppt_w/2"/>
                                          </p:val>
                                        </p:tav>
                                        <p:tav tm="100000">
                                          <p:val>
                                            <p:strVal val="#ppt_x"/>
                                          </p:val>
                                        </p:tav>
                                      </p:tavLst>
                                    </p:anim>
                                    <p:anim calcmode="lin" valueType="num">
                                      <p:cBhvr additive="base">
                                        <p:cTn id="8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12" grpId="0"/>
      <p:bldP spid="13" grpId="0"/>
      <p:bldP spid="14" grpId="0"/>
      <p:bldP spid="15" grpId="0" animBg="1"/>
      <p:bldP spid="16" grpId="0" animBg="1"/>
      <p:bldP spid="17" grpId="0" animBg="1"/>
      <p:bldP spid="19" grpId="0" animBg="1"/>
      <p:bldP spid="20" grpId="0" animBg="1"/>
      <p:bldP spid="21" grpId="0" animBg="1"/>
      <p:bldP spid="22" grpId="0" animBg="1"/>
      <p:bldP spid="23" grpId="0" animBg="1"/>
      <p:bldP spid="24"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845586" y="1271753"/>
            <a:ext cx="1404156" cy="1404156"/>
            <a:chOff x="467544" y="1578560"/>
            <a:chExt cx="1872208" cy="1872208"/>
          </a:xfrm>
        </p:grpSpPr>
        <p:sp>
          <p:nvSpPr>
            <p:cNvPr id="18" name="弦形 17"/>
            <p:cNvSpPr/>
            <p:nvPr/>
          </p:nvSpPr>
          <p:spPr>
            <a:xfrm rot="19715174">
              <a:off x="537184" y="1644658"/>
              <a:ext cx="1732929" cy="1732929"/>
            </a:xfrm>
            <a:prstGeom prst="chord">
              <a:avLst>
                <a:gd name="adj1" fmla="val 2700000"/>
                <a:gd name="adj2" fmla="val 117611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cs typeface="+mn-ea"/>
                <a:sym typeface="+mn-lt"/>
              </a:endParaRPr>
            </a:p>
          </p:txBody>
        </p:sp>
        <p:grpSp>
          <p:nvGrpSpPr>
            <p:cNvPr id="19" name="组合 18"/>
            <p:cNvGrpSpPr/>
            <p:nvPr/>
          </p:nvGrpSpPr>
          <p:grpSpPr>
            <a:xfrm>
              <a:off x="467544" y="1578560"/>
              <a:ext cx="1872208" cy="1872208"/>
              <a:chOff x="467544" y="1578560"/>
              <a:chExt cx="1872208" cy="1872208"/>
            </a:xfrm>
          </p:grpSpPr>
          <p:sp>
            <p:nvSpPr>
              <p:cNvPr id="20" name="椭圆 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50" b="0" i="0" u="none" strike="noStrike" kern="1200" cap="none" spc="0" normalizeH="0" baseline="0" noProof="0">
                  <a:ln>
                    <a:noFill/>
                  </a:ln>
                  <a:solidFill>
                    <a:prstClr val="white"/>
                  </a:solidFill>
                  <a:effectLst/>
                  <a:uLnTx/>
                  <a:uFillTx/>
                  <a:cs typeface="+mn-ea"/>
                  <a:sym typeface="+mn-lt"/>
                </a:endParaRPr>
              </a:p>
            </p:txBody>
          </p:sp>
          <p:sp>
            <p:nvSpPr>
              <p:cNvPr id="21" name="TextBox 20"/>
              <p:cNvSpPr txBox="1"/>
              <p:nvPr/>
            </p:nvSpPr>
            <p:spPr>
              <a:xfrm>
                <a:off x="909709" y="2194119"/>
                <a:ext cx="987877" cy="553997"/>
              </a:xfrm>
              <a:prstGeom prst="rect">
                <a:avLst/>
              </a:prstGeom>
              <a:noFill/>
              <a:ln>
                <a:noFill/>
              </a:ln>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100" b="0" i="0" u="none" strike="noStrike" kern="1200" cap="none" spc="0" normalizeH="0" baseline="0" noProof="0" dirty="0">
                    <a:ln>
                      <a:noFill/>
                    </a:ln>
                    <a:solidFill>
                      <a:prstClr val="black"/>
                    </a:solidFill>
                    <a:effectLst/>
                    <a:uLnTx/>
                    <a:uFillTx/>
                    <a:cs typeface="+mn-ea"/>
                    <a:sym typeface="+mn-lt"/>
                  </a:rPr>
                  <a:t>20%</a:t>
                </a:r>
                <a:endParaRPr kumimoji="0" lang="zh-CN" altLang="en-US" sz="2100" b="0" i="0" u="none" strike="noStrike" kern="1200" cap="none" spc="0" normalizeH="0" baseline="0" noProof="0" dirty="0">
                  <a:ln>
                    <a:noFill/>
                  </a:ln>
                  <a:solidFill>
                    <a:prstClr val="black"/>
                  </a:solidFill>
                  <a:effectLst/>
                  <a:uLnTx/>
                  <a:uFillTx/>
                  <a:cs typeface="+mn-ea"/>
                  <a:sym typeface="+mn-lt"/>
                </a:endParaRPr>
              </a:p>
            </p:txBody>
          </p:sp>
        </p:grpSp>
      </p:grpSp>
      <p:grpSp>
        <p:nvGrpSpPr>
          <p:cNvPr id="22" name="组合 21"/>
          <p:cNvGrpSpPr/>
          <p:nvPr/>
        </p:nvGrpSpPr>
        <p:grpSpPr>
          <a:xfrm>
            <a:off x="2873398" y="1271753"/>
            <a:ext cx="1404156" cy="1404156"/>
            <a:chOff x="2603781" y="1578560"/>
            <a:chExt cx="1872208" cy="1872208"/>
          </a:xfrm>
        </p:grpSpPr>
        <p:sp>
          <p:nvSpPr>
            <p:cNvPr id="23" name="弦形 22"/>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cs typeface="+mn-ea"/>
                <a:sym typeface="+mn-lt"/>
              </a:endParaRPr>
            </a:p>
          </p:txBody>
        </p:sp>
        <p:grpSp>
          <p:nvGrpSpPr>
            <p:cNvPr id="24" name="组合 23"/>
            <p:cNvGrpSpPr/>
            <p:nvPr/>
          </p:nvGrpSpPr>
          <p:grpSpPr>
            <a:xfrm>
              <a:off x="2603781" y="1578560"/>
              <a:ext cx="1872208" cy="1872208"/>
              <a:chOff x="2603781" y="1578560"/>
              <a:chExt cx="1872208" cy="1872208"/>
            </a:xfrm>
          </p:grpSpPr>
          <p:sp>
            <p:nvSpPr>
              <p:cNvPr id="25" name="椭圆 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50" b="0" i="0" u="none" strike="noStrike" kern="1200" cap="none" spc="0" normalizeH="0" baseline="0" noProof="0">
                  <a:ln>
                    <a:noFill/>
                  </a:ln>
                  <a:solidFill>
                    <a:prstClr val="white"/>
                  </a:solidFill>
                  <a:effectLst/>
                  <a:uLnTx/>
                  <a:uFillTx/>
                  <a:cs typeface="+mn-ea"/>
                  <a:sym typeface="+mn-lt"/>
                </a:endParaRPr>
              </a:p>
            </p:txBody>
          </p:sp>
          <p:sp>
            <p:nvSpPr>
              <p:cNvPr id="26" name="TextBox 25"/>
              <p:cNvSpPr txBox="1"/>
              <p:nvPr/>
            </p:nvSpPr>
            <p:spPr>
              <a:xfrm>
                <a:off x="3050746" y="2194119"/>
                <a:ext cx="987877" cy="55399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100" b="0" i="0" u="none" strike="noStrike" kern="1200" cap="none" spc="0" normalizeH="0" baseline="0" noProof="0" dirty="0">
                    <a:ln>
                      <a:noFill/>
                    </a:ln>
                    <a:solidFill>
                      <a:prstClr val="black"/>
                    </a:solidFill>
                    <a:effectLst/>
                    <a:uLnTx/>
                    <a:uFillTx/>
                    <a:cs typeface="+mn-ea"/>
                    <a:sym typeface="+mn-lt"/>
                  </a:rPr>
                  <a:t>40%</a:t>
                </a:r>
                <a:endParaRPr kumimoji="0" lang="zh-CN" altLang="en-US" sz="2100" b="0" i="0" u="none" strike="noStrike" kern="1200" cap="none" spc="0" normalizeH="0" baseline="0" noProof="0" dirty="0">
                  <a:ln>
                    <a:noFill/>
                  </a:ln>
                  <a:solidFill>
                    <a:prstClr val="black"/>
                  </a:solidFill>
                  <a:effectLst/>
                  <a:uLnTx/>
                  <a:uFillTx/>
                  <a:cs typeface="+mn-ea"/>
                  <a:sym typeface="+mn-lt"/>
                </a:endParaRPr>
              </a:p>
            </p:txBody>
          </p:sp>
        </p:grpSp>
      </p:grpSp>
      <p:grpSp>
        <p:nvGrpSpPr>
          <p:cNvPr id="27" name="组合 26"/>
          <p:cNvGrpSpPr/>
          <p:nvPr/>
        </p:nvGrpSpPr>
        <p:grpSpPr>
          <a:xfrm>
            <a:off x="5011700" y="1271753"/>
            <a:ext cx="1404156" cy="1404156"/>
            <a:chOff x="4740018" y="1578560"/>
            <a:chExt cx="1872208" cy="1872208"/>
          </a:xfrm>
        </p:grpSpPr>
        <p:sp>
          <p:nvSpPr>
            <p:cNvPr id="28" name="椭圆 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50" b="0" i="0" u="none" strike="noStrike" kern="1200" cap="none" spc="0" normalizeH="0" baseline="0" noProof="0">
                <a:ln>
                  <a:noFill/>
                </a:ln>
                <a:solidFill>
                  <a:prstClr val="white"/>
                </a:solidFill>
                <a:effectLst/>
                <a:uLnTx/>
                <a:uFillTx/>
                <a:cs typeface="+mn-ea"/>
                <a:sym typeface="+mn-lt"/>
              </a:endParaRPr>
            </a:p>
          </p:txBody>
        </p:sp>
        <p:sp>
          <p:nvSpPr>
            <p:cNvPr id="29" name="弦形 28"/>
            <p:cNvSpPr/>
            <p:nvPr/>
          </p:nvSpPr>
          <p:spPr>
            <a:xfrm rot="18000000">
              <a:off x="4824171" y="1651666"/>
              <a:ext cx="1732929" cy="1732929"/>
            </a:xfrm>
            <a:prstGeom prst="chord">
              <a:avLst>
                <a:gd name="adj1" fmla="val 2700000"/>
                <a:gd name="adj2" fmla="val 152720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cs typeface="+mn-ea"/>
                <a:sym typeface="+mn-lt"/>
              </a:endParaRPr>
            </a:p>
          </p:txBody>
        </p:sp>
        <p:sp>
          <p:nvSpPr>
            <p:cNvPr id="30" name="TextBox 29"/>
            <p:cNvSpPr txBox="1"/>
            <p:nvPr/>
          </p:nvSpPr>
          <p:spPr>
            <a:xfrm>
              <a:off x="5201070" y="2194119"/>
              <a:ext cx="987877" cy="55399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100" b="0" i="0" u="none" strike="noStrike" kern="1200" cap="none" spc="0" normalizeH="0" baseline="0" noProof="0" dirty="0">
                  <a:ln>
                    <a:noFill/>
                  </a:ln>
                  <a:solidFill>
                    <a:prstClr val="black"/>
                  </a:solidFill>
                  <a:effectLst/>
                  <a:uLnTx/>
                  <a:uFillTx/>
                  <a:cs typeface="+mn-ea"/>
                  <a:sym typeface="+mn-lt"/>
                </a:rPr>
                <a:t>50%</a:t>
              </a:r>
              <a:endParaRPr kumimoji="0" lang="zh-CN" altLang="en-US" sz="2100" b="0" i="0" u="none" strike="noStrike" kern="1200" cap="none" spc="0" normalizeH="0" baseline="0" noProof="0" dirty="0">
                <a:ln>
                  <a:noFill/>
                </a:ln>
                <a:solidFill>
                  <a:prstClr val="black"/>
                </a:solidFill>
                <a:effectLst/>
                <a:uLnTx/>
                <a:uFillTx/>
                <a:cs typeface="+mn-ea"/>
                <a:sym typeface="+mn-lt"/>
              </a:endParaRPr>
            </a:p>
          </p:txBody>
        </p:sp>
      </p:grpSp>
      <p:grpSp>
        <p:nvGrpSpPr>
          <p:cNvPr id="31" name="组合 30"/>
          <p:cNvGrpSpPr/>
          <p:nvPr/>
        </p:nvGrpSpPr>
        <p:grpSpPr>
          <a:xfrm>
            <a:off x="6984268" y="1271753"/>
            <a:ext cx="1404156" cy="1404156"/>
            <a:chOff x="6876256" y="1578560"/>
            <a:chExt cx="1872208" cy="1872208"/>
          </a:xfrm>
        </p:grpSpPr>
        <p:sp>
          <p:nvSpPr>
            <p:cNvPr id="32" name="椭圆 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50" b="0" i="0" u="none" strike="noStrike" kern="1200" cap="none" spc="0" normalizeH="0" baseline="0" noProof="0">
                <a:ln>
                  <a:noFill/>
                </a:ln>
                <a:solidFill>
                  <a:prstClr val="white"/>
                </a:solidFill>
                <a:effectLst/>
                <a:uLnTx/>
                <a:uFillTx/>
                <a:cs typeface="+mn-ea"/>
                <a:sym typeface="+mn-lt"/>
              </a:endParaRPr>
            </a:p>
          </p:txBody>
        </p:sp>
        <p:sp>
          <p:nvSpPr>
            <p:cNvPr id="33" name="弦形 32"/>
            <p:cNvSpPr/>
            <p:nvPr/>
          </p:nvSpPr>
          <p:spPr>
            <a:xfrm rot="16358992">
              <a:off x="6960409" y="1648200"/>
              <a:ext cx="1732929" cy="1732929"/>
            </a:xfrm>
            <a:prstGeom prst="chord">
              <a:avLst>
                <a:gd name="adj1" fmla="val 2700000"/>
                <a:gd name="adj2" fmla="val 185335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50" b="0" i="0" u="none" strike="noStrike" kern="1200" cap="none" spc="0" normalizeH="0" baseline="0" noProof="0">
                <a:ln>
                  <a:noFill/>
                </a:ln>
                <a:solidFill>
                  <a:prstClr val="white"/>
                </a:solidFill>
                <a:effectLst/>
                <a:uLnTx/>
                <a:uFillTx/>
                <a:cs typeface="+mn-ea"/>
                <a:sym typeface="+mn-lt"/>
              </a:endParaRPr>
            </a:p>
          </p:txBody>
        </p:sp>
        <p:sp>
          <p:nvSpPr>
            <p:cNvPr id="34" name="TextBox 33"/>
            <p:cNvSpPr txBox="1"/>
            <p:nvPr/>
          </p:nvSpPr>
          <p:spPr>
            <a:xfrm>
              <a:off x="7340488" y="2194119"/>
              <a:ext cx="987877" cy="55399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100" b="0" i="0" u="none" strike="noStrike" kern="1200" cap="none" spc="0" normalizeH="0" baseline="0" noProof="0" dirty="0">
                  <a:ln>
                    <a:noFill/>
                  </a:ln>
                  <a:solidFill>
                    <a:prstClr val="black"/>
                  </a:solidFill>
                  <a:effectLst/>
                  <a:uLnTx/>
                  <a:uFillTx/>
                  <a:cs typeface="+mn-ea"/>
                  <a:sym typeface="+mn-lt"/>
                </a:rPr>
                <a:t>90%</a:t>
              </a:r>
              <a:endParaRPr kumimoji="0" lang="zh-CN" altLang="en-US" sz="2100" b="0" i="0" u="none" strike="noStrike" kern="1200" cap="none" spc="0" normalizeH="0" baseline="0" noProof="0" dirty="0">
                <a:ln>
                  <a:noFill/>
                </a:ln>
                <a:solidFill>
                  <a:prstClr val="black"/>
                </a:solidFill>
                <a:effectLst/>
                <a:uLnTx/>
                <a:uFillTx/>
                <a:cs typeface="+mn-ea"/>
                <a:sym typeface="+mn-lt"/>
              </a:endParaRPr>
            </a:p>
          </p:txBody>
        </p:sp>
      </p:grpSp>
      <p:cxnSp>
        <p:nvCxnSpPr>
          <p:cNvPr id="35" name="直接连接符 34"/>
          <p:cNvCxnSpPr/>
          <p:nvPr/>
        </p:nvCxnSpPr>
        <p:spPr>
          <a:xfrm>
            <a:off x="647564" y="2856007"/>
            <a:ext cx="7884876"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36" name="组合 35"/>
          <p:cNvGrpSpPr/>
          <p:nvPr/>
        </p:nvGrpSpPr>
        <p:grpSpPr>
          <a:xfrm>
            <a:off x="683568" y="3055916"/>
            <a:ext cx="1689711" cy="1316034"/>
            <a:chOff x="251520" y="3957444"/>
            <a:chExt cx="2252948" cy="1754713"/>
          </a:xfrm>
        </p:grpSpPr>
        <p:sp>
          <p:nvSpPr>
            <p:cNvPr id="37" name="TextBox 36"/>
            <p:cNvSpPr txBox="1"/>
            <p:nvPr/>
          </p:nvSpPr>
          <p:spPr>
            <a:xfrm>
              <a:off x="323528" y="3957444"/>
              <a:ext cx="2108932" cy="4103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单击添加文本</a:t>
              </a:r>
            </a:p>
          </p:txBody>
        </p:sp>
        <p:sp>
          <p:nvSpPr>
            <p:cNvPr id="38" name="矩形 37"/>
            <p:cNvSpPr/>
            <p:nvPr/>
          </p:nvSpPr>
          <p:spPr>
            <a:xfrm>
              <a:off x="251520" y="4440014"/>
              <a:ext cx="2252948" cy="1272143"/>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p>
          </p:txBody>
        </p:sp>
      </p:grpSp>
      <p:grpSp>
        <p:nvGrpSpPr>
          <p:cNvPr id="54" name="组合 53"/>
          <p:cNvGrpSpPr/>
          <p:nvPr/>
        </p:nvGrpSpPr>
        <p:grpSpPr>
          <a:xfrm>
            <a:off x="2699792" y="3055916"/>
            <a:ext cx="1689711" cy="1316034"/>
            <a:chOff x="2372306" y="3957444"/>
            <a:chExt cx="2252948" cy="1754713"/>
          </a:xfrm>
        </p:grpSpPr>
        <p:sp>
          <p:nvSpPr>
            <p:cNvPr id="55" name="TextBox 54"/>
            <p:cNvSpPr txBox="1"/>
            <p:nvPr/>
          </p:nvSpPr>
          <p:spPr>
            <a:xfrm>
              <a:off x="2411761" y="3957444"/>
              <a:ext cx="2160240" cy="4103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单击添加文本</a:t>
              </a:r>
            </a:p>
          </p:txBody>
        </p:sp>
        <p:sp>
          <p:nvSpPr>
            <p:cNvPr id="56" name="矩形 55"/>
            <p:cNvSpPr/>
            <p:nvPr/>
          </p:nvSpPr>
          <p:spPr>
            <a:xfrm>
              <a:off x="2372306" y="4440014"/>
              <a:ext cx="2252948" cy="1272143"/>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p>
          </p:txBody>
        </p:sp>
      </p:grpSp>
      <p:grpSp>
        <p:nvGrpSpPr>
          <p:cNvPr id="57" name="组合 56"/>
          <p:cNvGrpSpPr/>
          <p:nvPr/>
        </p:nvGrpSpPr>
        <p:grpSpPr>
          <a:xfrm>
            <a:off x="4898513" y="3055916"/>
            <a:ext cx="1689711" cy="1316034"/>
            <a:chOff x="4493092" y="3957444"/>
            <a:chExt cx="2252948" cy="1754713"/>
          </a:xfrm>
        </p:grpSpPr>
        <p:sp>
          <p:nvSpPr>
            <p:cNvPr id="58" name="TextBox 57"/>
            <p:cNvSpPr txBox="1"/>
            <p:nvPr/>
          </p:nvSpPr>
          <p:spPr>
            <a:xfrm>
              <a:off x="4557204" y="3957444"/>
              <a:ext cx="2175036" cy="4103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单击添加文本</a:t>
              </a:r>
            </a:p>
          </p:txBody>
        </p:sp>
        <p:sp>
          <p:nvSpPr>
            <p:cNvPr id="59" name="矩形 58"/>
            <p:cNvSpPr/>
            <p:nvPr/>
          </p:nvSpPr>
          <p:spPr>
            <a:xfrm>
              <a:off x="4493092" y="4440014"/>
              <a:ext cx="2252948" cy="1272143"/>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p>
          </p:txBody>
        </p:sp>
      </p:grpSp>
      <p:grpSp>
        <p:nvGrpSpPr>
          <p:cNvPr id="60" name="组合 59"/>
          <p:cNvGrpSpPr/>
          <p:nvPr/>
        </p:nvGrpSpPr>
        <p:grpSpPr>
          <a:xfrm>
            <a:off x="6914737" y="3055916"/>
            <a:ext cx="1689711" cy="1316034"/>
            <a:chOff x="6783548" y="3957444"/>
            <a:chExt cx="2252948" cy="1754713"/>
          </a:xfrm>
        </p:grpSpPr>
        <p:sp>
          <p:nvSpPr>
            <p:cNvPr id="61" name="TextBox 60"/>
            <p:cNvSpPr txBox="1"/>
            <p:nvPr/>
          </p:nvSpPr>
          <p:spPr>
            <a:xfrm>
              <a:off x="6921276" y="3957444"/>
              <a:ext cx="1971204" cy="4103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单击添加文本</a:t>
              </a:r>
            </a:p>
          </p:txBody>
        </p:sp>
        <p:sp>
          <p:nvSpPr>
            <p:cNvPr id="62" name="矩形 61"/>
            <p:cNvSpPr/>
            <p:nvPr/>
          </p:nvSpPr>
          <p:spPr>
            <a:xfrm>
              <a:off x="6783548" y="4440014"/>
              <a:ext cx="2252948" cy="1272143"/>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4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cs typeface="+mn-ea"/>
                  <a:sym typeface="+mn-lt"/>
                </a:rPr>
                <a:t>单击此处添加文本</a:t>
              </a:r>
            </a:p>
          </p:txBody>
        </p:sp>
      </p:grpSp>
    </p:spTree>
    <p:extLst>
      <p:ext uri="{BB962C8B-B14F-4D97-AF65-F5344CB8AC3E}">
        <p14:creationId xmlns:p14="http://schemas.microsoft.com/office/powerpoint/2010/main" val="1867995957"/>
      </p:ext>
    </p:extLst>
  </p:cSld>
  <p:clrMapOvr>
    <a:masterClrMapping/>
  </p:clrMapOvr>
  <p:transition spd="slow" advClick="0" advTm="0">
    <p:cover/>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 presetClass="entr" presetSubtype="1" fill="hold" nodeType="afterEffect" p14:presetBounceEnd="48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48000">
                                          <p:cBhvr additive="base">
                                            <p:cTn id="11"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up)">
                                          <p:cBhvr>
                                            <p:cTn id="15" dur="500"/>
                                            <p:tgtEl>
                                              <p:spTgt spid="36"/>
                                            </p:tgtEl>
                                          </p:cBhvr>
                                        </p:animEffect>
                                      </p:childTnLst>
                                    </p:cTn>
                                  </p:par>
                                </p:childTnLst>
                              </p:cTn>
                            </p:par>
                            <p:par>
                              <p:cTn id="16" fill="hold">
                                <p:stCondLst>
                                  <p:cond delay="1000"/>
                                </p:stCondLst>
                                <p:childTnLst>
                                  <p:par>
                                    <p:cTn id="17" presetID="2" presetClass="entr" presetSubtype="1" fill="hold" nodeType="afterEffect" p14:presetBounceEnd="48000">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48000">
                                          <p:cBhvr additive="base">
                                            <p:cTn id="19"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20" dur="50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up)">
                                          <p:cBhvr>
                                            <p:cTn id="23" dur="500"/>
                                            <p:tgtEl>
                                              <p:spTgt spid="54"/>
                                            </p:tgtEl>
                                          </p:cBhvr>
                                        </p:animEffect>
                                      </p:childTnLst>
                                    </p:cTn>
                                  </p:par>
                                </p:childTnLst>
                              </p:cTn>
                            </p:par>
                            <p:par>
                              <p:cTn id="24" fill="hold">
                                <p:stCondLst>
                                  <p:cond delay="1500"/>
                                </p:stCondLst>
                                <p:childTnLst>
                                  <p:par>
                                    <p:cTn id="25" presetID="2" presetClass="entr" presetSubtype="1" fill="hold" nodeType="afterEffect" p14:presetBounceEnd="48000">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14:bounceEnd="48000">
                                          <p:cBhvr additive="base">
                                            <p:cTn id="27" dur="500" fill="hold"/>
                                            <p:tgtEl>
                                              <p:spTgt spid="27"/>
                                            </p:tgtEl>
                                            <p:attrNameLst>
                                              <p:attrName>ppt_x</p:attrName>
                                            </p:attrNameLst>
                                          </p:cBhvr>
                                          <p:tavLst>
                                            <p:tav tm="0">
                                              <p:val>
                                                <p:strVal val="#ppt_x"/>
                                              </p:val>
                                            </p:tav>
                                            <p:tav tm="100000">
                                              <p:val>
                                                <p:strVal val="#ppt_x"/>
                                              </p:val>
                                            </p:tav>
                                          </p:tavLst>
                                        </p:anim>
                                        <p:anim calcmode="lin" valueType="num" p14:bounceEnd="48000">
                                          <p:cBhvr additive="base">
                                            <p:cTn id="28" dur="500" fill="hold"/>
                                            <p:tgtEl>
                                              <p:spTgt spid="27"/>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up)">
                                          <p:cBhvr>
                                            <p:cTn id="31" dur="500"/>
                                            <p:tgtEl>
                                              <p:spTgt spid="57"/>
                                            </p:tgtEl>
                                          </p:cBhvr>
                                        </p:animEffect>
                                      </p:childTnLst>
                                    </p:cTn>
                                  </p:par>
                                </p:childTnLst>
                              </p:cTn>
                            </p:par>
                            <p:par>
                              <p:cTn id="32" fill="hold">
                                <p:stCondLst>
                                  <p:cond delay="2000"/>
                                </p:stCondLst>
                                <p:childTnLst>
                                  <p:par>
                                    <p:cTn id="33" presetID="2" presetClass="entr" presetSubtype="1" fill="hold" nodeType="afterEffect" p14:presetBounceEnd="48000">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14:bounceEnd="48000">
                                          <p:cBhvr additive="base">
                                            <p:cTn id="35"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36" dur="50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up)">
                                          <p:cBhvr>
                                            <p:cTn id="3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2" presetClass="entr" presetSubtype="1"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up)">
                                          <p:cBhvr>
                                            <p:cTn id="15" dur="500"/>
                                            <p:tgtEl>
                                              <p:spTgt spid="36"/>
                                            </p:tgtEl>
                                          </p:cBhvr>
                                        </p:animEffect>
                                      </p:childTnLst>
                                    </p:cTn>
                                  </p:par>
                                </p:childTnLst>
                              </p:cTn>
                            </p:par>
                            <p:par>
                              <p:cTn id="16" fill="hold">
                                <p:stCondLst>
                                  <p:cond delay="1000"/>
                                </p:stCondLst>
                                <p:childTnLst>
                                  <p:par>
                                    <p:cTn id="17" presetID="2" presetClass="entr" presetSubtype="1"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0-#ppt_h/2"/>
                                              </p:val>
                                            </p:tav>
                                            <p:tav tm="100000">
                                              <p:val>
                                                <p:strVal val="#ppt_y"/>
                                              </p:val>
                                            </p:tav>
                                          </p:tavLst>
                                        </p:anim>
                                      </p:childTnLst>
                                    </p:cTn>
                                  </p:par>
                                  <p:par>
                                    <p:cTn id="21" presetID="22" presetClass="entr" presetSubtype="1"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up)">
                                          <p:cBhvr>
                                            <p:cTn id="23" dur="500"/>
                                            <p:tgtEl>
                                              <p:spTgt spid="54"/>
                                            </p:tgtEl>
                                          </p:cBhvr>
                                        </p:animEffect>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0-#ppt_h/2"/>
                                              </p:val>
                                            </p:tav>
                                            <p:tav tm="100000">
                                              <p:val>
                                                <p:strVal val="#ppt_y"/>
                                              </p:val>
                                            </p:tav>
                                          </p:tavLst>
                                        </p:anim>
                                      </p:childTnLst>
                                    </p:cTn>
                                  </p:par>
                                  <p:par>
                                    <p:cTn id="29" presetID="22" presetClass="entr" presetSubtype="1"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up)">
                                          <p:cBhvr>
                                            <p:cTn id="31" dur="500"/>
                                            <p:tgtEl>
                                              <p:spTgt spid="57"/>
                                            </p:tgtEl>
                                          </p:cBhvr>
                                        </p:animEffect>
                                      </p:childTnLst>
                                    </p:cTn>
                                  </p:par>
                                </p:childTnLst>
                              </p:cTn>
                            </p:par>
                            <p:par>
                              <p:cTn id="32" fill="hold">
                                <p:stCondLst>
                                  <p:cond delay="2000"/>
                                </p:stCondLst>
                                <p:childTnLst>
                                  <p:par>
                                    <p:cTn id="33" presetID="2" presetClass="entr" presetSubtype="1"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0-#ppt_h/2"/>
                                              </p:val>
                                            </p:tav>
                                            <p:tav tm="100000">
                                              <p:val>
                                                <p:strVal val="#ppt_y"/>
                                              </p:val>
                                            </p:tav>
                                          </p:tavLst>
                                        </p:anim>
                                      </p:childTnLst>
                                    </p:cTn>
                                  </p:par>
                                  <p:par>
                                    <p:cTn id="37" presetID="22" presetClass="entr" presetSubtype="1"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wipe(up)">
                                          <p:cBhvr>
                                            <p:cTn id="3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idx="4294967295"/>
          </p:nvPr>
        </p:nvSpPr>
        <p:spPr>
          <a:xfrm>
            <a:off x="0" y="274638"/>
            <a:ext cx="7886700" cy="993775"/>
          </a:xfrm>
        </p:spPr>
        <p:txBody>
          <a:bodyPr/>
          <a:lstStyle/>
          <a:p>
            <a:r>
              <a:rPr lang="zh-CN" altLang="en-US" dirty="0" smtClean="0">
                <a:latin typeface="+mn-lt"/>
                <a:ea typeface="+mn-ea"/>
                <a:cs typeface="+mn-ea"/>
                <a:sym typeface="+mn-lt"/>
              </a:rPr>
              <a:t> </a:t>
            </a:r>
            <a:endParaRPr lang="en-US" altLang="zh-CN" dirty="0">
              <a:latin typeface="+mn-lt"/>
              <a:ea typeface="+mn-ea"/>
              <a:cs typeface="+mn-ea"/>
              <a:sym typeface="+mn-lt"/>
            </a:endParaRPr>
          </a:p>
        </p:txBody>
      </p:sp>
      <p:grpSp>
        <p:nvGrpSpPr>
          <p:cNvPr id="2" name="组合 1"/>
          <p:cNvGrpSpPr/>
          <p:nvPr/>
        </p:nvGrpSpPr>
        <p:grpSpPr>
          <a:xfrm>
            <a:off x="660260" y="1420596"/>
            <a:ext cx="2482242" cy="3275990"/>
            <a:chOff x="660260" y="1420596"/>
            <a:chExt cx="2482242" cy="3275990"/>
          </a:xfrm>
        </p:grpSpPr>
        <p:sp>
          <p:nvSpPr>
            <p:cNvPr id="19" name="任意多边形 10"/>
            <p:cNvSpPr/>
            <p:nvPr/>
          </p:nvSpPr>
          <p:spPr>
            <a:xfrm>
              <a:off x="843605" y="2455296"/>
              <a:ext cx="983780" cy="2241290"/>
            </a:xfrm>
            <a:custGeom>
              <a:avLst/>
              <a:gdLst>
                <a:gd name="connsiteX0" fmla="*/ 0 w 879400"/>
                <a:gd name="connsiteY0" fmla="*/ 0 h 2003487"/>
                <a:gd name="connsiteX1" fmla="*/ 26376 w 879400"/>
                <a:gd name="connsiteY1" fmla="*/ 0 h 2003487"/>
                <a:gd name="connsiteX2" fmla="*/ 26376 w 879400"/>
                <a:gd name="connsiteY2" fmla="*/ 1125415 h 2003487"/>
                <a:gd name="connsiteX3" fmla="*/ 26064 w 879400"/>
                <a:gd name="connsiteY3" fmla="*/ 1125415 h 2003487"/>
                <a:gd name="connsiteX4" fmla="*/ 29875 w 879400"/>
                <a:gd name="connsiteY4" fmla="*/ 1200872 h 2003487"/>
                <a:gd name="connsiteX5" fmla="*/ 809241 w 879400"/>
                <a:gd name="connsiteY5" fmla="*/ 1975307 h 2003487"/>
                <a:gd name="connsiteX6" fmla="*/ 879400 w 879400"/>
                <a:gd name="connsiteY6" fmla="*/ 1978629 h 2003487"/>
                <a:gd name="connsiteX7" fmla="*/ 868002 w 879400"/>
                <a:gd name="connsiteY7" fmla="*/ 2003487 h 2003487"/>
                <a:gd name="connsiteX8" fmla="*/ 806805 w 879400"/>
                <a:gd name="connsiteY8" fmla="*/ 2000590 h 2003487"/>
                <a:gd name="connsiteX9" fmla="*/ 4608 w 879400"/>
                <a:gd name="connsiteY9" fmla="*/ 1203469 h 2003487"/>
                <a:gd name="connsiteX10" fmla="*/ 666 w 879400"/>
                <a:gd name="connsiteY10" fmla="*/ 1125415 h 2003487"/>
                <a:gd name="connsiteX11" fmla="*/ 0 w 879400"/>
                <a:gd name="connsiteY11" fmla="*/ 1125415 h 2003487"/>
                <a:gd name="connsiteX12" fmla="*/ 0 w 879400"/>
                <a:gd name="connsiteY12" fmla="*/ 1112224 h 200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00" h="2003487">
                  <a:moveTo>
                    <a:pt x="0" y="0"/>
                  </a:moveTo>
                  <a:lnTo>
                    <a:pt x="26376" y="0"/>
                  </a:lnTo>
                  <a:lnTo>
                    <a:pt x="26376" y="1125415"/>
                  </a:lnTo>
                  <a:lnTo>
                    <a:pt x="26064" y="1125415"/>
                  </a:lnTo>
                  <a:lnTo>
                    <a:pt x="29875" y="1200872"/>
                  </a:lnTo>
                  <a:cubicBezTo>
                    <a:pt x="71500" y="1610747"/>
                    <a:pt x="398620" y="1936224"/>
                    <a:pt x="809241" y="1975307"/>
                  </a:cubicBezTo>
                  <a:lnTo>
                    <a:pt x="879400" y="1978629"/>
                  </a:lnTo>
                  <a:lnTo>
                    <a:pt x="868002" y="2003487"/>
                  </a:lnTo>
                  <a:lnTo>
                    <a:pt x="806805" y="2000590"/>
                  </a:lnTo>
                  <a:cubicBezTo>
                    <a:pt x="384155" y="1960361"/>
                    <a:pt x="47453" y="1625351"/>
                    <a:pt x="4608" y="1203469"/>
                  </a:cubicBezTo>
                  <a:lnTo>
                    <a:pt x="666" y="1125415"/>
                  </a:lnTo>
                  <a:lnTo>
                    <a:pt x="0" y="1125415"/>
                  </a:lnTo>
                  <a:lnTo>
                    <a:pt x="0" y="11122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cs typeface="+mn-ea"/>
                <a:sym typeface="+mn-lt"/>
              </a:endParaRPr>
            </a:p>
          </p:txBody>
        </p:sp>
        <p:sp>
          <p:nvSpPr>
            <p:cNvPr id="20" name="椭圆 19"/>
            <p:cNvSpPr/>
            <p:nvPr/>
          </p:nvSpPr>
          <p:spPr>
            <a:xfrm>
              <a:off x="660260" y="2006578"/>
              <a:ext cx="406031" cy="4060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a:ln>
                    <a:noFill/>
                  </a:ln>
                  <a:solidFill>
                    <a:srgbClr val="FEFFFF"/>
                  </a:solidFill>
                  <a:effectLst/>
                  <a:uLnTx/>
                  <a:uFillTx/>
                  <a:cs typeface="+mn-ea"/>
                  <a:sym typeface="+mn-lt"/>
                </a:rPr>
                <a:t>A</a:t>
              </a:r>
              <a:endParaRPr kumimoji="0" lang="zh-CN" altLang="en-US" sz="1013" b="0" i="0" u="none" strike="noStrike" kern="1200" cap="none" spc="0" normalizeH="0" baseline="0" noProof="0" dirty="0">
                <a:ln>
                  <a:noFill/>
                </a:ln>
                <a:solidFill>
                  <a:srgbClr val="FEFFFF"/>
                </a:solidFill>
                <a:effectLst/>
                <a:uLnTx/>
                <a:uFillTx/>
                <a:cs typeface="+mn-ea"/>
                <a:sym typeface="+mn-lt"/>
              </a:endParaRPr>
            </a:p>
          </p:txBody>
        </p:sp>
        <p:sp>
          <p:nvSpPr>
            <p:cNvPr id="24" name="椭圆 23"/>
            <p:cNvSpPr/>
            <p:nvPr/>
          </p:nvSpPr>
          <p:spPr>
            <a:xfrm>
              <a:off x="1084983" y="3052221"/>
              <a:ext cx="1484802" cy="1484802"/>
            </a:xfrm>
            <a:prstGeom prst="ellipse">
              <a:avLst/>
            </a:prstGeom>
            <a:solidFill>
              <a:srgbClr val="FF0000"/>
            </a:solidFill>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cs typeface="+mn-ea"/>
                <a:sym typeface="+mn-lt"/>
              </a:endParaRPr>
            </a:p>
          </p:txBody>
        </p:sp>
        <p:sp>
          <p:nvSpPr>
            <p:cNvPr id="28" name="矩形 27"/>
            <p:cNvSpPr/>
            <p:nvPr/>
          </p:nvSpPr>
          <p:spPr>
            <a:xfrm>
              <a:off x="1254669" y="1420596"/>
              <a:ext cx="1887833" cy="16316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请输入文本请输入文本请输入文本请输入文本请输入文本请输入文本请输入文本请输入文本</a:t>
              </a:r>
              <a:endParaRPr kumimoji="0" lang="zh-CN" altLang="zh-CN" sz="1350" b="0" i="0" u="none" strike="noStrike" kern="1200" cap="none" spc="0" normalizeH="0" baseline="0" noProof="0" dirty="0">
                <a:ln>
                  <a:noFill/>
                </a:ln>
                <a:solidFill>
                  <a:prstClr val="black"/>
                </a:solidFill>
                <a:effectLst/>
                <a:uLnTx/>
                <a:uFillTx/>
                <a:cs typeface="+mn-ea"/>
                <a:sym typeface="+mn-lt"/>
              </a:endParaRPr>
            </a:p>
          </p:txBody>
        </p:sp>
        <p:sp>
          <p:nvSpPr>
            <p:cNvPr id="40" name="KSO_Shape"/>
            <p:cNvSpPr>
              <a:spLocks/>
            </p:cNvSpPr>
            <p:nvPr/>
          </p:nvSpPr>
          <p:spPr bwMode="auto">
            <a:xfrm>
              <a:off x="1391832" y="3534743"/>
              <a:ext cx="871105" cy="519759"/>
            </a:xfrm>
            <a:custGeom>
              <a:avLst/>
              <a:gdLst>
                <a:gd name="T0" fmla="*/ 0 w 5915"/>
                <a:gd name="T1" fmla="*/ 708054 h 3525"/>
                <a:gd name="T2" fmla="*/ 142674 w 5915"/>
                <a:gd name="T3" fmla="*/ 659390 h 3525"/>
                <a:gd name="T4" fmla="*/ 1350730 w 5915"/>
                <a:gd name="T5" fmla="*/ 604602 h 3525"/>
                <a:gd name="T6" fmla="*/ 1307574 w 5915"/>
                <a:gd name="T7" fmla="*/ 647787 h 3525"/>
                <a:gd name="T8" fmla="*/ 1130440 w 5915"/>
                <a:gd name="T9" fmla="*/ 614592 h 3525"/>
                <a:gd name="T10" fmla="*/ 1355239 w 5915"/>
                <a:gd name="T11" fmla="*/ 1009388 h 3525"/>
                <a:gd name="T12" fmla="*/ 1590023 w 5915"/>
                <a:gd name="T13" fmla="*/ 1024858 h 3525"/>
                <a:gd name="T14" fmla="*/ 1856691 w 5915"/>
                <a:gd name="T15" fmla="*/ 840512 h 3525"/>
                <a:gd name="T16" fmla="*/ 1904678 w 5915"/>
                <a:gd name="T17" fmla="*/ 869840 h 3525"/>
                <a:gd name="T18" fmla="*/ 1664097 w 5915"/>
                <a:gd name="T19" fmla="*/ 1062242 h 3525"/>
                <a:gd name="T20" fmla="*/ 1385513 w 5915"/>
                <a:gd name="T21" fmla="*/ 1094148 h 3525"/>
                <a:gd name="T22" fmla="*/ 1084385 w 5915"/>
                <a:gd name="T23" fmla="*/ 894978 h 3525"/>
                <a:gd name="T24" fmla="*/ 919811 w 5915"/>
                <a:gd name="T25" fmla="*/ 912381 h 3525"/>
                <a:gd name="T26" fmla="*/ 837041 w 5915"/>
                <a:gd name="T27" fmla="*/ 816986 h 3525"/>
                <a:gd name="T28" fmla="*/ 674399 w 5915"/>
                <a:gd name="T29" fmla="*/ 752851 h 3525"/>
                <a:gd name="T30" fmla="*/ 959746 w 5915"/>
                <a:gd name="T31" fmla="*/ 727391 h 3525"/>
                <a:gd name="T32" fmla="*/ 1019006 w 5915"/>
                <a:gd name="T33" fmla="*/ 614915 h 3525"/>
                <a:gd name="T34" fmla="*/ 615784 w 5915"/>
                <a:gd name="T35" fmla="*/ 517585 h 3525"/>
                <a:gd name="T36" fmla="*/ 735913 w 5915"/>
                <a:gd name="T37" fmla="*/ 453451 h 3525"/>
                <a:gd name="T38" fmla="*/ 1075689 w 5915"/>
                <a:gd name="T39" fmla="*/ 577852 h 3525"/>
                <a:gd name="T40" fmla="*/ 706283 w 5915"/>
                <a:gd name="T41" fmla="*/ 230110 h 3525"/>
                <a:gd name="T42" fmla="*/ 925930 w 5915"/>
                <a:gd name="T43" fmla="*/ 239778 h 3525"/>
                <a:gd name="T44" fmla="*/ 1478589 w 5915"/>
                <a:gd name="T45" fmla="*/ 279096 h 3525"/>
                <a:gd name="T46" fmla="*/ 1630603 w 5915"/>
                <a:gd name="T47" fmla="*/ 689039 h 3525"/>
                <a:gd name="T48" fmla="*/ 1862166 w 5915"/>
                <a:gd name="T49" fmla="*/ 578819 h 3525"/>
                <a:gd name="T50" fmla="*/ 1903068 w 5915"/>
                <a:gd name="T51" fmla="*/ 617493 h 3525"/>
                <a:gd name="T52" fmla="*/ 1642197 w 5915"/>
                <a:gd name="T53" fmla="*/ 749306 h 3525"/>
                <a:gd name="T54" fmla="*/ 1462486 w 5915"/>
                <a:gd name="T55" fmla="*/ 850181 h 3525"/>
                <a:gd name="T56" fmla="*/ 1728832 w 5915"/>
                <a:gd name="T57" fmla="*/ 810540 h 3525"/>
                <a:gd name="T58" fmla="*/ 1880845 w 5915"/>
                <a:gd name="T59" fmla="*/ 706120 h 3525"/>
                <a:gd name="T60" fmla="*/ 1883100 w 5915"/>
                <a:gd name="T61" fmla="*/ 771544 h 3525"/>
                <a:gd name="T62" fmla="*/ 1541069 w 5915"/>
                <a:gd name="T63" fmla="*/ 925272 h 3525"/>
                <a:gd name="T64" fmla="*/ 1277944 w 5915"/>
                <a:gd name="T65" fmla="*/ 847602 h 3525"/>
                <a:gd name="T66" fmla="*/ 1130440 w 5915"/>
                <a:gd name="T67" fmla="*/ 690651 h 3525"/>
                <a:gd name="T68" fmla="*/ 371660 w 5915"/>
                <a:gd name="T69" fmla="*/ 927851 h 3525"/>
                <a:gd name="T70" fmla="*/ 255396 w 5915"/>
                <a:gd name="T71" fmla="*/ 927851 h 3525"/>
                <a:gd name="T72" fmla="*/ 233817 w 5915"/>
                <a:gd name="T73" fmla="*/ 1067077 h 3525"/>
                <a:gd name="T74" fmla="*/ 385509 w 5915"/>
                <a:gd name="T75" fmla="*/ 1128955 h 3525"/>
                <a:gd name="T76" fmla="*/ 474398 w 5915"/>
                <a:gd name="T77" fmla="*/ 863716 h 3525"/>
                <a:gd name="T78" fmla="*/ 624157 w 5915"/>
                <a:gd name="T79" fmla="*/ 749306 h 3525"/>
                <a:gd name="T80" fmla="*/ 589052 w 5915"/>
                <a:gd name="T81" fmla="*/ 559804 h 3525"/>
                <a:gd name="T82" fmla="*/ 512724 w 5915"/>
                <a:gd name="T83" fmla="*/ 327439 h 3525"/>
                <a:gd name="T84" fmla="*/ 587442 w 5915"/>
                <a:gd name="T85" fmla="*/ 90239 h 3525"/>
                <a:gd name="T86" fmla="*/ 505960 w 5915"/>
                <a:gd name="T87" fmla="*/ 0 h 3525"/>
                <a:gd name="T88" fmla="*/ 408053 w 5915"/>
                <a:gd name="T89" fmla="*/ 137937 h 3525"/>
                <a:gd name="T90" fmla="*/ 218358 w 5915"/>
                <a:gd name="T91" fmla="*/ 556259 h 3525"/>
                <a:gd name="T92" fmla="*/ 208697 w 5915"/>
                <a:gd name="T93" fmla="*/ 737382 h 3525"/>
                <a:gd name="T94" fmla="*/ 345573 w 5915"/>
                <a:gd name="T95" fmla="*/ 853403 h 3525"/>
                <a:gd name="T96" fmla="*/ 370050 w 5915"/>
                <a:gd name="T97" fmla="*/ 550136 h 3525"/>
                <a:gd name="T98" fmla="*/ 310468 w 5915"/>
                <a:gd name="T99" fmla="*/ 763487 h 3525"/>
                <a:gd name="T100" fmla="*/ 257972 w 5915"/>
                <a:gd name="T101" fmla="*/ 639086 h 3525"/>
                <a:gd name="T102" fmla="*/ 474076 w 5915"/>
                <a:gd name="T103" fmla="*/ 797649 h 3525"/>
                <a:gd name="T104" fmla="*/ 570051 w 5915"/>
                <a:gd name="T105" fmla="*/ 681627 h 3525"/>
                <a:gd name="T106" fmla="*/ 490501 w 5915"/>
                <a:gd name="T107" fmla="*/ 577208 h 3525"/>
                <a:gd name="T108" fmla="*/ 494044 w 5915"/>
                <a:gd name="T109" fmla="*/ 77992 h 3525"/>
                <a:gd name="T110" fmla="*/ 523996 w 5915"/>
                <a:gd name="T111" fmla="*/ 153406 h 3525"/>
                <a:gd name="T112" fmla="*/ 29952 w 5915"/>
                <a:gd name="T113" fmla="*/ 1111552 h 3525"/>
                <a:gd name="T114" fmla="*/ 9340 w 5915"/>
                <a:gd name="T115" fmla="*/ 1059342 h 3525"/>
                <a:gd name="T116" fmla="*/ 49598 w 5915"/>
                <a:gd name="T117" fmla="*/ 1105106 h 3525"/>
                <a:gd name="T118" fmla="*/ 644 w 5915"/>
                <a:gd name="T119" fmla="*/ 331951 h 3525"/>
                <a:gd name="T120" fmla="*/ 321096 w 5915"/>
                <a:gd name="T121" fmla="*/ 195948 h 3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915" h="3525">
                  <a:moveTo>
                    <a:pt x="148" y="2277"/>
                  </a:moveTo>
                  <a:lnTo>
                    <a:pt x="148" y="2277"/>
                  </a:lnTo>
                  <a:lnTo>
                    <a:pt x="139" y="2282"/>
                  </a:lnTo>
                  <a:lnTo>
                    <a:pt x="131" y="2286"/>
                  </a:lnTo>
                  <a:lnTo>
                    <a:pt x="122" y="2289"/>
                  </a:lnTo>
                  <a:lnTo>
                    <a:pt x="112" y="2291"/>
                  </a:lnTo>
                  <a:lnTo>
                    <a:pt x="103" y="2292"/>
                  </a:lnTo>
                  <a:lnTo>
                    <a:pt x="94" y="2292"/>
                  </a:lnTo>
                  <a:lnTo>
                    <a:pt x="85" y="2292"/>
                  </a:lnTo>
                  <a:lnTo>
                    <a:pt x="76" y="2290"/>
                  </a:lnTo>
                  <a:lnTo>
                    <a:pt x="67" y="2288"/>
                  </a:lnTo>
                  <a:lnTo>
                    <a:pt x="58" y="2285"/>
                  </a:lnTo>
                  <a:lnTo>
                    <a:pt x="51" y="2281"/>
                  </a:lnTo>
                  <a:lnTo>
                    <a:pt x="43" y="2276"/>
                  </a:lnTo>
                  <a:lnTo>
                    <a:pt x="35" y="2270"/>
                  </a:lnTo>
                  <a:lnTo>
                    <a:pt x="28" y="2265"/>
                  </a:lnTo>
                  <a:lnTo>
                    <a:pt x="22" y="2257"/>
                  </a:lnTo>
                  <a:lnTo>
                    <a:pt x="16" y="2249"/>
                  </a:lnTo>
                  <a:lnTo>
                    <a:pt x="12" y="2241"/>
                  </a:lnTo>
                  <a:lnTo>
                    <a:pt x="7" y="2232"/>
                  </a:lnTo>
                  <a:lnTo>
                    <a:pt x="4" y="2223"/>
                  </a:lnTo>
                  <a:lnTo>
                    <a:pt x="2" y="2214"/>
                  </a:lnTo>
                  <a:lnTo>
                    <a:pt x="0" y="2206"/>
                  </a:lnTo>
                  <a:lnTo>
                    <a:pt x="0" y="2197"/>
                  </a:lnTo>
                  <a:lnTo>
                    <a:pt x="0" y="2187"/>
                  </a:lnTo>
                  <a:lnTo>
                    <a:pt x="3" y="2178"/>
                  </a:lnTo>
                  <a:lnTo>
                    <a:pt x="5" y="2169"/>
                  </a:lnTo>
                  <a:lnTo>
                    <a:pt x="8" y="2161"/>
                  </a:lnTo>
                  <a:lnTo>
                    <a:pt x="12" y="2152"/>
                  </a:lnTo>
                  <a:lnTo>
                    <a:pt x="16" y="2144"/>
                  </a:lnTo>
                  <a:lnTo>
                    <a:pt x="22" y="2136"/>
                  </a:lnTo>
                  <a:lnTo>
                    <a:pt x="28" y="2130"/>
                  </a:lnTo>
                  <a:lnTo>
                    <a:pt x="35" y="2124"/>
                  </a:lnTo>
                  <a:lnTo>
                    <a:pt x="44" y="2117"/>
                  </a:lnTo>
                  <a:lnTo>
                    <a:pt x="73" y="2099"/>
                  </a:lnTo>
                  <a:lnTo>
                    <a:pt x="109" y="2076"/>
                  </a:lnTo>
                  <a:lnTo>
                    <a:pt x="157" y="2047"/>
                  </a:lnTo>
                  <a:lnTo>
                    <a:pt x="217" y="2013"/>
                  </a:lnTo>
                  <a:lnTo>
                    <a:pt x="287" y="1973"/>
                  </a:lnTo>
                  <a:lnTo>
                    <a:pt x="368" y="1928"/>
                  </a:lnTo>
                  <a:lnTo>
                    <a:pt x="460" y="1880"/>
                  </a:lnTo>
                  <a:lnTo>
                    <a:pt x="454" y="1908"/>
                  </a:lnTo>
                  <a:lnTo>
                    <a:pt x="450" y="1936"/>
                  </a:lnTo>
                  <a:lnTo>
                    <a:pt x="446" y="1964"/>
                  </a:lnTo>
                  <a:lnTo>
                    <a:pt x="444" y="1990"/>
                  </a:lnTo>
                  <a:lnTo>
                    <a:pt x="443" y="2018"/>
                  </a:lnTo>
                  <a:lnTo>
                    <a:pt x="443" y="2046"/>
                  </a:lnTo>
                  <a:lnTo>
                    <a:pt x="444" y="2074"/>
                  </a:lnTo>
                  <a:lnTo>
                    <a:pt x="445" y="2102"/>
                  </a:lnTo>
                  <a:lnTo>
                    <a:pt x="380" y="2138"/>
                  </a:lnTo>
                  <a:lnTo>
                    <a:pt x="322" y="2171"/>
                  </a:lnTo>
                  <a:lnTo>
                    <a:pt x="270" y="2201"/>
                  </a:lnTo>
                  <a:lnTo>
                    <a:pt x="228" y="2227"/>
                  </a:lnTo>
                  <a:lnTo>
                    <a:pt x="169" y="2263"/>
                  </a:lnTo>
                  <a:lnTo>
                    <a:pt x="148" y="2277"/>
                  </a:lnTo>
                  <a:close/>
                  <a:moveTo>
                    <a:pt x="4592" y="2112"/>
                  </a:moveTo>
                  <a:lnTo>
                    <a:pt x="4592" y="1225"/>
                  </a:lnTo>
                  <a:lnTo>
                    <a:pt x="3694" y="1356"/>
                  </a:lnTo>
                  <a:lnTo>
                    <a:pt x="3744" y="1404"/>
                  </a:lnTo>
                  <a:lnTo>
                    <a:pt x="3792" y="1451"/>
                  </a:lnTo>
                  <a:lnTo>
                    <a:pt x="3836" y="1496"/>
                  </a:lnTo>
                  <a:lnTo>
                    <a:pt x="3879" y="1540"/>
                  </a:lnTo>
                  <a:lnTo>
                    <a:pt x="3958" y="1624"/>
                  </a:lnTo>
                  <a:lnTo>
                    <a:pt x="4030" y="1702"/>
                  </a:lnTo>
                  <a:lnTo>
                    <a:pt x="4098" y="1776"/>
                  </a:lnTo>
                  <a:lnTo>
                    <a:pt x="4131" y="1811"/>
                  </a:lnTo>
                  <a:lnTo>
                    <a:pt x="4163" y="1844"/>
                  </a:lnTo>
                  <a:lnTo>
                    <a:pt x="4194" y="1876"/>
                  </a:lnTo>
                  <a:lnTo>
                    <a:pt x="4227" y="1906"/>
                  </a:lnTo>
                  <a:lnTo>
                    <a:pt x="4258" y="1934"/>
                  </a:lnTo>
                  <a:lnTo>
                    <a:pt x="4290" y="1960"/>
                  </a:lnTo>
                  <a:lnTo>
                    <a:pt x="4322" y="1985"/>
                  </a:lnTo>
                  <a:lnTo>
                    <a:pt x="4356" y="2008"/>
                  </a:lnTo>
                  <a:lnTo>
                    <a:pt x="4392" y="2031"/>
                  </a:lnTo>
                  <a:lnTo>
                    <a:pt x="4427" y="2049"/>
                  </a:lnTo>
                  <a:lnTo>
                    <a:pt x="4465" y="2068"/>
                  </a:lnTo>
                  <a:lnTo>
                    <a:pt x="4505" y="2084"/>
                  </a:lnTo>
                  <a:lnTo>
                    <a:pt x="4548" y="2099"/>
                  </a:lnTo>
                  <a:lnTo>
                    <a:pt x="4592" y="2112"/>
                  </a:lnTo>
                  <a:close/>
                  <a:moveTo>
                    <a:pt x="3510" y="1444"/>
                  </a:moveTo>
                  <a:lnTo>
                    <a:pt x="3510" y="1444"/>
                  </a:lnTo>
                  <a:lnTo>
                    <a:pt x="3568" y="1499"/>
                  </a:lnTo>
                  <a:lnTo>
                    <a:pt x="3622" y="1550"/>
                  </a:lnTo>
                  <a:lnTo>
                    <a:pt x="3674" y="1601"/>
                  </a:lnTo>
                  <a:lnTo>
                    <a:pt x="3723" y="1650"/>
                  </a:lnTo>
                  <a:lnTo>
                    <a:pt x="3767" y="1697"/>
                  </a:lnTo>
                  <a:lnTo>
                    <a:pt x="3811" y="1743"/>
                  </a:lnTo>
                  <a:lnTo>
                    <a:pt x="3890" y="1830"/>
                  </a:lnTo>
                  <a:lnTo>
                    <a:pt x="3961" y="1907"/>
                  </a:lnTo>
                  <a:lnTo>
                    <a:pt x="4028" y="1978"/>
                  </a:lnTo>
                  <a:lnTo>
                    <a:pt x="4060" y="2010"/>
                  </a:lnTo>
                  <a:lnTo>
                    <a:pt x="4094" y="2043"/>
                  </a:lnTo>
                  <a:lnTo>
                    <a:pt x="4126" y="2073"/>
                  </a:lnTo>
                  <a:lnTo>
                    <a:pt x="4160" y="2102"/>
                  </a:lnTo>
                  <a:lnTo>
                    <a:pt x="4120" y="2109"/>
                  </a:lnTo>
                  <a:lnTo>
                    <a:pt x="4082" y="2119"/>
                  </a:lnTo>
                  <a:lnTo>
                    <a:pt x="4045" y="2131"/>
                  </a:lnTo>
                  <a:lnTo>
                    <a:pt x="4009" y="2144"/>
                  </a:lnTo>
                  <a:lnTo>
                    <a:pt x="3994" y="2152"/>
                  </a:lnTo>
                  <a:lnTo>
                    <a:pt x="3977" y="2161"/>
                  </a:lnTo>
                  <a:lnTo>
                    <a:pt x="3961" y="2169"/>
                  </a:lnTo>
                  <a:lnTo>
                    <a:pt x="3947" y="2179"/>
                  </a:lnTo>
                  <a:lnTo>
                    <a:pt x="3932" y="2188"/>
                  </a:lnTo>
                  <a:lnTo>
                    <a:pt x="3919" y="2198"/>
                  </a:lnTo>
                  <a:lnTo>
                    <a:pt x="3905" y="2208"/>
                  </a:lnTo>
                  <a:lnTo>
                    <a:pt x="3893" y="2219"/>
                  </a:lnTo>
                  <a:lnTo>
                    <a:pt x="3854" y="2183"/>
                  </a:lnTo>
                  <a:lnTo>
                    <a:pt x="3812" y="2146"/>
                  </a:lnTo>
                  <a:lnTo>
                    <a:pt x="3768" y="2109"/>
                  </a:lnTo>
                  <a:lnTo>
                    <a:pt x="3723" y="2070"/>
                  </a:lnTo>
                  <a:lnTo>
                    <a:pt x="3674" y="2029"/>
                  </a:lnTo>
                  <a:lnTo>
                    <a:pt x="3622" y="1989"/>
                  </a:lnTo>
                  <a:lnTo>
                    <a:pt x="3568" y="1949"/>
                  </a:lnTo>
                  <a:lnTo>
                    <a:pt x="3510" y="1907"/>
                  </a:lnTo>
                  <a:lnTo>
                    <a:pt x="3510" y="1444"/>
                  </a:lnTo>
                  <a:close/>
                  <a:moveTo>
                    <a:pt x="3510" y="2143"/>
                  </a:moveTo>
                  <a:lnTo>
                    <a:pt x="3510" y="2557"/>
                  </a:lnTo>
                  <a:lnTo>
                    <a:pt x="3510" y="2572"/>
                  </a:lnTo>
                  <a:lnTo>
                    <a:pt x="3508" y="2587"/>
                  </a:lnTo>
                  <a:lnTo>
                    <a:pt x="3505" y="2601"/>
                  </a:lnTo>
                  <a:lnTo>
                    <a:pt x="3501" y="2616"/>
                  </a:lnTo>
                  <a:lnTo>
                    <a:pt x="3544" y="2640"/>
                  </a:lnTo>
                  <a:lnTo>
                    <a:pt x="3586" y="2666"/>
                  </a:lnTo>
                  <a:lnTo>
                    <a:pt x="3625" y="2690"/>
                  </a:lnTo>
                  <a:lnTo>
                    <a:pt x="3662" y="2715"/>
                  </a:lnTo>
                  <a:lnTo>
                    <a:pt x="3734" y="2764"/>
                  </a:lnTo>
                  <a:lnTo>
                    <a:pt x="3800" y="2811"/>
                  </a:lnTo>
                  <a:lnTo>
                    <a:pt x="3861" y="2858"/>
                  </a:lnTo>
                  <a:lnTo>
                    <a:pt x="3918" y="2902"/>
                  </a:lnTo>
                  <a:lnTo>
                    <a:pt x="3971" y="2946"/>
                  </a:lnTo>
                  <a:lnTo>
                    <a:pt x="4021" y="2987"/>
                  </a:lnTo>
                  <a:lnTo>
                    <a:pt x="4098" y="3050"/>
                  </a:lnTo>
                  <a:lnTo>
                    <a:pt x="4135" y="3079"/>
                  </a:lnTo>
                  <a:lnTo>
                    <a:pt x="4172" y="3106"/>
                  </a:lnTo>
                  <a:lnTo>
                    <a:pt x="4208" y="3132"/>
                  </a:lnTo>
                  <a:lnTo>
                    <a:pt x="4244" y="3154"/>
                  </a:lnTo>
                  <a:lnTo>
                    <a:pt x="4281" y="3175"/>
                  </a:lnTo>
                  <a:lnTo>
                    <a:pt x="4299" y="3184"/>
                  </a:lnTo>
                  <a:lnTo>
                    <a:pt x="4318" y="3193"/>
                  </a:lnTo>
                  <a:lnTo>
                    <a:pt x="4338" y="3201"/>
                  </a:lnTo>
                  <a:lnTo>
                    <a:pt x="4358" y="3209"/>
                  </a:lnTo>
                  <a:lnTo>
                    <a:pt x="4378" y="3215"/>
                  </a:lnTo>
                  <a:lnTo>
                    <a:pt x="4398" y="3221"/>
                  </a:lnTo>
                  <a:lnTo>
                    <a:pt x="4419" y="3226"/>
                  </a:lnTo>
                  <a:lnTo>
                    <a:pt x="4442" y="3231"/>
                  </a:lnTo>
                  <a:lnTo>
                    <a:pt x="4464" y="3234"/>
                  </a:lnTo>
                  <a:lnTo>
                    <a:pt x="4487" y="3238"/>
                  </a:lnTo>
                  <a:lnTo>
                    <a:pt x="4511" y="3240"/>
                  </a:lnTo>
                  <a:lnTo>
                    <a:pt x="4535" y="3241"/>
                  </a:lnTo>
                  <a:lnTo>
                    <a:pt x="4561" y="3242"/>
                  </a:lnTo>
                  <a:lnTo>
                    <a:pt x="4588" y="3241"/>
                  </a:lnTo>
                  <a:lnTo>
                    <a:pt x="4614" y="3240"/>
                  </a:lnTo>
                  <a:lnTo>
                    <a:pt x="4643" y="3239"/>
                  </a:lnTo>
                  <a:lnTo>
                    <a:pt x="4672" y="3235"/>
                  </a:lnTo>
                  <a:lnTo>
                    <a:pt x="4703" y="3232"/>
                  </a:lnTo>
                  <a:lnTo>
                    <a:pt x="4764" y="3222"/>
                  </a:lnTo>
                  <a:lnTo>
                    <a:pt x="4823" y="3210"/>
                  </a:lnTo>
                  <a:lnTo>
                    <a:pt x="4881" y="3195"/>
                  </a:lnTo>
                  <a:lnTo>
                    <a:pt x="4937" y="3180"/>
                  </a:lnTo>
                  <a:lnTo>
                    <a:pt x="4991" y="3162"/>
                  </a:lnTo>
                  <a:lnTo>
                    <a:pt x="5044" y="3142"/>
                  </a:lnTo>
                  <a:lnTo>
                    <a:pt x="5094" y="3121"/>
                  </a:lnTo>
                  <a:lnTo>
                    <a:pt x="5143" y="3098"/>
                  </a:lnTo>
                  <a:lnTo>
                    <a:pt x="5191" y="3076"/>
                  </a:lnTo>
                  <a:lnTo>
                    <a:pt x="5235" y="3051"/>
                  </a:lnTo>
                  <a:lnTo>
                    <a:pt x="5280" y="3026"/>
                  </a:lnTo>
                  <a:lnTo>
                    <a:pt x="5321" y="3000"/>
                  </a:lnTo>
                  <a:lnTo>
                    <a:pt x="5361" y="2975"/>
                  </a:lnTo>
                  <a:lnTo>
                    <a:pt x="5399" y="2949"/>
                  </a:lnTo>
                  <a:lnTo>
                    <a:pt x="5436" y="2922"/>
                  </a:lnTo>
                  <a:lnTo>
                    <a:pt x="5469" y="2897"/>
                  </a:lnTo>
                  <a:lnTo>
                    <a:pt x="5503" y="2870"/>
                  </a:lnTo>
                  <a:lnTo>
                    <a:pt x="5533" y="2844"/>
                  </a:lnTo>
                  <a:lnTo>
                    <a:pt x="5561" y="2820"/>
                  </a:lnTo>
                  <a:lnTo>
                    <a:pt x="5588" y="2795"/>
                  </a:lnTo>
                  <a:lnTo>
                    <a:pt x="5634" y="2751"/>
                  </a:lnTo>
                  <a:lnTo>
                    <a:pt x="5673" y="2710"/>
                  </a:lnTo>
                  <a:lnTo>
                    <a:pt x="5705" y="2676"/>
                  </a:lnTo>
                  <a:lnTo>
                    <a:pt x="5726" y="2650"/>
                  </a:lnTo>
                  <a:lnTo>
                    <a:pt x="5745" y="2628"/>
                  </a:lnTo>
                  <a:lnTo>
                    <a:pt x="5750" y="2620"/>
                  </a:lnTo>
                  <a:lnTo>
                    <a:pt x="5757" y="2613"/>
                  </a:lnTo>
                  <a:lnTo>
                    <a:pt x="5765" y="2608"/>
                  </a:lnTo>
                  <a:lnTo>
                    <a:pt x="5773" y="2603"/>
                  </a:lnTo>
                  <a:lnTo>
                    <a:pt x="5780" y="2599"/>
                  </a:lnTo>
                  <a:lnTo>
                    <a:pt x="5789" y="2596"/>
                  </a:lnTo>
                  <a:lnTo>
                    <a:pt x="5798" y="2593"/>
                  </a:lnTo>
                  <a:lnTo>
                    <a:pt x="5807" y="2591"/>
                  </a:lnTo>
                  <a:lnTo>
                    <a:pt x="5816" y="2590"/>
                  </a:lnTo>
                  <a:lnTo>
                    <a:pt x="5825" y="2590"/>
                  </a:lnTo>
                  <a:lnTo>
                    <a:pt x="5834" y="2591"/>
                  </a:lnTo>
                  <a:lnTo>
                    <a:pt x="5843" y="2593"/>
                  </a:lnTo>
                  <a:lnTo>
                    <a:pt x="5852" y="2596"/>
                  </a:lnTo>
                  <a:lnTo>
                    <a:pt x="5861" y="2600"/>
                  </a:lnTo>
                  <a:lnTo>
                    <a:pt x="5870" y="2605"/>
                  </a:lnTo>
                  <a:lnTo>
                    <a:pt x="5877" y="2609"/>
                  </a:lnTo>
                  <a:lnTo>
                    <a:pt x="5885" y="2616"/>
                  </a:lnTo>
                  <a:lnTo>
                    <a:pt x="5892" y="2622"/>
                  </a:lnTo>
                  <a:lnTo>
                    <a:pt x="5898" y="2630"/>
                  </a:lnTo>
                  <a:lnTo>
                    <a:pt x="5902" y="2638"/>
                  </a:lnTo>
                  <a:lnTo>
                    <a:pt x="5906" y="2646"/>
                  </a:lnTo>
                  <a:lnTo>
                    <a:pt x="5910" y="2655"/>
                  </a:lnTo>
                  <a:lnTo>
                    <a:pt x="5912" y="2664"/>
                  </a:lnTo>
                  <a:lnTo>
                    <a:pt x="5914" y="2673"/>
                  </a:lnTo>
                  <a:lnTo>
                    <a:pt x="5915" y="2681"/>
                  </a:lnTo>
                  <a:lnTo>
                    <a:pt x="5915" y="2690"/>
                  </a:lnTo>
                  <a:lnTo>
                    <a:pt x="5914" y="2699"/>
                  </a:lnTo>
                  <a:lnTo>
                    <a:pt x="5912" y="2708"/>
                  </a:lnTo>
                  <a:lnTo>
                    <a:pt x="5910" y="2717"/>
                  </a:lnTo>
                  <a:lnTo>
                    <a:pt x="5906" y="2726"/>
                  </a:lnTo>
                  <a:lnTo>
                    <a:pt x="5901" y="2735"/>
                  </a:lnTo>
                  <a:lnTo>
                    <a:pt x="5896" y="2743"/>
                  </a:lnTo>
                  <a:lnTo>
                    <a:pt x="5875" y="2767"/>
                  </a:lnTo>
                  <a:lnTo>
                    <a:pt x="5851" y="2796"/>
                  </a:lnTo>
                  <a:lnTo>
                    <a:pt x="5817" y="2834"/>
                  </a:lnTo>
                  <a:lnTo>
                    <a:pt x="5773" y="2880"/>
                  </a:lnTo>
                  <a:lnTo>
                    <a:pt x="5748" y="2904"/>
                  </a:lnTo>
                  <a:lnTo>
                    <a:pt x="5720" y="2930"/>
                  </a:lnTo>
                  <a:lnTo>
                    <a:pt x="5690" y="2958"/>
                  </a:lnTo>
                  <a:lnTo>
                    <a:pt x="5659" y="2986"/>
                  </a:lnTo>
                  <a:lnTo>
                    <a:pt x="5624" y="3014"/>
                  </a:lnTo>
                  <a:lnTo>
                    <a:pt x="5589" y="3044"/>
                  </a:lnTo>
                  <a:lnTo>
                    <a:pt x="5550" y="3073"/>
                  </a:lnTo>
                  <a:lnTo>
                    <a:pt x="5510" y="3102"/>
                  </a:lnTo>
                  <a:lnTo>
                    <a:pt x="5466" y="3132"/>
                  </a:lnTo>
                  <a:lnTo>
                    <a:pt x="5422" y="3161"/>
                  </a:lnTo>
                  <a:lnTo>
                    <a:pt x="5375" y="3190"/>
                  </a:lnTo>
                  <a:lnTo>
                    <a:pt x="5326" y="3218"/>
                  </a:lnTo>
                  <a:lnTo>
                    <a:pt x="5274" y="3244"/>
                  </a:lnTo>
                  <a:lnTo>
                    <a:pt x="5222" y="3271"/>
                  </a:lnTo>
                  <a:lnTo>
                    <a:pt x="5167" y="3296"/>
                  </a:lnTo>
                  <a:lnTo>
                    <a:pt x="5111" y="3319"/>
                  </a:lnTo>
                  <a:lnTo>
                    <a:pt x="5051" y="3341"/>
                  </a:lnTo>
                  <a:lnTo>
                    <a:pt x="4990" y="3361"/>
                  </a:lnTo>
                  <a:lnTo>
                    <a:pt x="4928" y="3379"/>
                  </a:lnTo>
                  <a:lnTo>
                    <a:pt x="4896" y="3388"/>
                  </a:lnTo>
                  <a:lnTo>
                    <a:pt x="4863" y="3395"/>
                  </a:lnTo>
                  <a:lnTo>
                    <a:pt x="4831" y="3403"/>
                  </a:lnTo>
                  <a:lnTo>
                    <a:pt x="4797" y="3409"/>
                  </a:lnTo>
                  <a:lnTo>
                    <a:pt x="4764" y="3415"/>
                  </a:lnTo>
                  <a:lnTo>
                    <a:pt x="4729" y="3419"/>
                  </a:lnTo>
                  <a:lnTo>
                    <a:pt x="4691" y="3425"/>
                  </a:lnTo>
                  <a:lnTo>
                    <a:pt x="4655" y="3428"/>
                  </a:lnTo>
                  <a:lnTo>
                    <a:pt x="4619" y="3430"/>
                  </a:lnTo>
                  <a:lnTo>
                    <a:pt x="4585" y="3433"/>
                  </a:lnTo>
                  <a:lnTo>
                    <a:pt x="4552" y="3433"/>
                  </a:lnTo>
                  <a:lnTo>
                    <a:pt x="4521" y="3433"/>
                  </a:lnTo>
                  <a:lnTo>
                    <a:pt x="4490" y="3432"/>
                  </a:lnTo>
                  <a:lnTo>
                    <a:pt x="4461" y="3429"/>
                  </a:lnTo>
                  <a:lnTo>
                    <a:pt x="4432" y="3425"/>
                  </a:lnTo>
                  <a:lnTo>
                    <a:pt x="4405" y="3421"/>
                  </a:lnTo>
                  <a:lnTo>
                    <a:pt x="4378" y="3416"/>
                  </a:lnTo>
                  <a:lnTo>
                    <a:pt x="4351" y="3409"/>
                  </a:lnTo>
                  <a:lnTo>
                    <a:pt x="4327" y="3403"/>
                  </a:lnTo>
                  <a:lnTo>
                    <a:pt x="4302" y="3395"/>
                  </a:lnTo>
                  <a:lnTo>
                    <a:pt x="4278" y="3386"/>
                  </a:lnTo>
                  <a:lnTo>
                    <a:pt x="4254" y="3377"/>
                  </a:lnTo>
                  <a:lnTo>
                    <a:pt x="4231" y="3367"/>
                  </a:lnTo>
                  <a:lnTo>
                    <a:pt x="4209" y="3356"/>
                  </a:lnTo>
                  <a:lnTo>
                    <a:pt x="4186" y="3343"/>
                  </a:lnTo>
                  <a:lnTo>
                    <a:pt x="4165" y="3331"/>
                  </a:lnTo>
                  <a:lnTo>
                    <a:pt x="4143" y="3318"/>
                  </a:lnTo>
                  <a:lnTo>
                    <a:pt x="4122" y="3304"/>
                  </a:lnTo>
                  <a:lnTo>
                    <a:pt x="4078" y="3274"/>
                  </a:lnTo>
                  <a:lnTo>
                    <a:pt x="4035" y="3243"/>
                  </a:lnTo>
                  <a:lnTo>
                    <a:pt x="3991" y="3209"/>
                  </a:lnTo>
                  <a:lnTo>
                    <a:pt x="3900" y="3133"/>
                  </a:lnTo>
                  <a:lnTo>
                    <a:pt x="3850" y="3093"/>
                  </a:lnTo>
                  <a:lnTo>
                    <a:pt x="3797" y="3049"/>
                  </a:lnTo>
                  <a:lnTo>
                    <a:pt x="3742" y="3006"/>
                  </a:lnTo>
                  <a:lnTo>
                    <a:pt x="3681" y="2960"/>
                  </a:lnTo>
                  <a:lnTo>
                    <a:pt x="3616" y="2913"/>
                  </a:lnTo>
                  <a:lnTo>
                    <a:pt x="3544" y="2865"/>
                  </a:lnTo>
                  <a:lnTo>
                    <a:pt x="3506" y="2841"/>
                  </a:lnTo>
                  <a:lnTo>
                    <a:pt x="3467" y="2816"/>
                  </a:lnTo>
                  <a:lnTo>
                    <a:pt x="3426" y="2792"/>
                  </a:lnTo>
                  <a:lnTo>
                    <a:pt x="3384" y="2767"/>
                  </a:lnTo>
                  <a:lnTo>
                    <a:pt x="3367" y="2777"/>
                  </a:lnTo>
                  <a:lnTo>
                    <a:pt x="3350" y="2787"/>
                  </a:lnTo>
                  <a:lnTo>
                    <a:pt x="3334" y="2797"/>
                  </a:lnTo>
                  <a:lnTo>
                    <a:pt x="3315" y="2806"/>
                  </a:lnTo>
                  <a:lnTo>
                    <a:pt x="3296" y="2814"/>
                  </a:lnTo>
                  <a:lnTo>
                    <a:pt x="3277" y="2822"/>
                  </a:lnTo>
                  <a:lnTo>
                    <a:pt x="3257" y="2830"/>
                  </a:lnTo>
                  <a:lnTo>
                    <a:pt x="3236" y="2835"/>
                  </a:lnTo>
                  <a:lnTo>
                    <a:pt x="3214" y="2842"/>
                  </a:lnTo>
                  <a:lnTo>
                    <a:pt x="3193" y="2846"/>
                  </a:lnTo>
                  <a:lnTo>
                    <a:pt x="3171" y="2851"/>
                  </a:lnTo>
                  <a:lnTo>
                    <a:pt x="3149" y="2854"/>
                  </a:lnTo>
                  <a:lnTo>
                    <a:pt x="3125" y="2858"/>
                  </a:lnTo>
                  <a:lnTo>
                    <a:pt x="3102" y="2860"/>
                  </a:lnTo>
                  <a:lnTo>
                    <a:pt x="3078" y="2861"/>
                  </a:lnTo>
                  <a:lnTo>
                    <a:pt x="3054" y="2861"/>
                  </a:lnTo>
                  <a:lnTo>
                    <a:pt x="3030" y="2861"/>
                  </a:lnTo>
                  <a:lnTo>
                    <a:pt x="3007" y="2860"/>
                  </a:lnTo>
                  <a:lnTo>
                    <a:pt x="2985" y="2858"/>
                  </a:lnTo>
                  <a:lnTo>
                    <a:pt x="2961" y="2855"/>
                  </a:lnTo>
                  <a:lnTo>
                    <a:pt x="2940" y="2852"/>
                  </a:lnTo>
                  <a:lnTo>
                    <a:pt x="2918" y="2847"/>
                  </a:lnTo>
                  <a:lnTo>
                    <a:pt x="2897" y="2843"/>
                  </a:lnTo>
                  <a:lnTo>
                    <a:pt x="2877" y="2837"/>
                  </a:lnTo>
                  <a:lnTo>
                    <a:pt x="2856" y="2831"/>
                  </a:lnTo>
                  <a:lnTo>
                    <a:pt x="2836" y="2824"/>
                  </a:lnTo>
                  <a:lnTo>
                    <a:pt x="2817" y="2817"/>
                  </a:lnTo>
                  <a:lnTo>
                    <a:pt x="2799" y="2810"/>
                  </a:lnTo>
                  <a:lnTo>
                    <a:pt x="2781" y="2801"/>
                  </a:lnTo>
                  <a:lnTo>
                    <a:pt x="2764" y="2792"/>
                  </a:lnTo>
                  <a:lnTo>
                    <a:pt x="2747" y="2782"/>
                  </a:lnTo>
                  <a:lnTo>
                    <a:pt x="2732" y="2772"/>
                  </a:lnTo>
                  <a:lnTo>
                    <a:pt x="2716" y="2762"/>
                  </a:lnTo>
                  <a:lnTo>
                    <a:pt x="2702" y="2751"/>
                  </a:lnTo>
                  <a:lnTo>
                    <a:pt x="2688" y="2739"/>
                  </a:lnTo>
                  <a:lnTo>
                    <a:pt x="2676" y="2727"/>
                  </a:lnTo>
                  <a:lnTo>
                    <a:pt x="2664" y="2715"/>
                  </a:lnTo>
                  <a:lnTo>
                    <a:pt x="2652" y="2701"/>
                  </a:lnTo>
                  <a:lnTo>
                    <a:pt x="2642" y="2689"/>
                  </a:lnTo>
                  <a:lnTo>
                    <a:pt x="2634" y="2675"/>
                  </a:lnTo>
                  <a:lnTo>
                    <a:pt x="2626" y="2661"/>
                  </a:lnTo>
                  <a:lnTo>
                    <a:pt x="2618" y="2647"/>
                  </a:lnTo>
                  <a:lnTo>
                    <a:pt x="2612" y="2632"/>
                  </a:lnTo>
                  <a:lnTo>
                    <a:pt x="2607" y="2618"/>
                  </a:lnTo>
                  <a:lnTo>
                    <a:pt x="2602" y="2603"/>
                  </a:lnTo>
                  <a:lnTo>
                    <a:pt x="2600" y="2588"/>
                  </a:lnTo>
                  <a:lnTo>
                    <a:pt x="2598" y="2572"/>
                  </a:lnTo>
                  <a:lnTo>
                    <a:pt x="2598" y="2557"/>
                  </a:lnTo>
                  <a:lnTo>
                    <a:pt x="2599" y="2535"/>
                  </a:lnTo>
                  <a:lnTo>
                    <a:pt x="2602" y="2513"/>
                  </a:lnTo>
                  <a:lnTo>
                    <a:pt x="2608" y="2493"/>
                  </a:lnTo>
                  <a:lnTo>
                    <a:pt x="2616" y="2472"/>
                  </a:lnTo>
                  <a:lnTo>
                    <a:pt x="2580" y="2467"/>
                  </a:lnTo>
                  <a:lnTo>
                    <a:pt x="2543" y="2464"/>
                  </a:lnTo>
                  <a:lnTo>
                    <a:pt x="2506" y="2462"/>
                  </a:lnTo>
                  <a:lnTo>
                    <a:pt x="2471" y="2461"/>
                  </a:lnTo>
                  <a:lnTo>
                    <a:pt x="2434" y="2460"/>
                  </a:lnTo>
                  <a:lnTo>
                    <a:pt x="2397" y="2460"/>
                  </a:lnTo>
                  <a:lnTo>
                    <a:pt x="2359" y="2461"/>
                  </a:lnTo>
                  <a:lnTo>
                    <a:pt x="2323" y="2462"/>
                  </a:lnTo>
                  <a:lnTo>
                    <a:pt x="2286" y="2464"/>
                  </a:lnTo>
                  <a:lnTo>
                    <a:pt x="2248" y="2467"/>
                  </a:lnTo>
                  <a:lnTo>
                    <a:pt x="2211" y="2471"/>
                  </a:lnTo>
                  <a:lnTo>
                    <a:pt x="2173" y="2475"/>
                  </a:lnTo>
                  <a:lnTo>
                    <a:pt x="2098" y="2486"/>
                  </a:lnTo>
                  <a:lnTo>
                    <a:pt x="2023" y="2500"/>
                  </a:lnTo>
                  <a:lnTo>
                    <a:pt x="2040" y="2470"/>
                  </a:lnTo>
                  <a:lnTo>
                    <a:pt x="2055" y="2440"/>
                  </a:lnTo>
                  <a:lnTo>
                    <a:pt x="2069" y="2407"/>
                  </a:lnTo>
                  <a:lnTo>
                    <a:pt x="2082" y="2375"/>
                  </a:lnTo>
                  <a:lnTo>
                    <a:pt x="2094" y="2336"/>
                  </a:lnTo>
                  <a:lnTo>
                    <a:pt x="2104" y="2297"/>
                  </a:lnTo>
                  <a:lnTo>
                    <a:pt x="2148" y="2290"/>
                  </a:lnTo>
                  <a:lnTo>
                    <a:pt x="2191" y="2286"/>
                  </a:lnTo>
                  <a:lnTo>
                    <a:pt x="2234" y="2281"/>
                  </a:lnTo>
                  <a:lnTo>
                    <a:pt x="2278" y="2277"/>
                  </a:lnTo>
                  <a:lnTo>
                    <a:pt x="2321" y="2275"/>
                  </a:lnTo>
                  <a:lnTo>
                    <a:pt x="2364" y="2272"/>
                  </a:lnTo>
                  <a:lnTo>
                    <a:pt x="2407" y="2272"/>
                  </a:lnTo>
                  <a:lnTo>
                    <a:pt x="2450" y="2272"/>
                  </a:lnTo>
                  <a:lnTo>
                    <a:pt x="2493" y="2274"/>
                  </a:lnTo>
                  <a:lnTo>
                    <a:pt x="2535" y="2276"/>
                  </a:lnTo>
                  <a:lnTo>
                    <a:pt x="2578" y="2278"/>
                  </a:lnTo>
                  <a:lnTo>
                    <a:pt x="2620" y="2282"/>
                  </a:lnTo>
                  <a:lnTo>
                    <a:pt x="2661" y="2288"/>
                  </a:lnTo>
                  <a:lnTo>
                    <a:pt x="2704" y="2295"/>
                  </a:lnTo>
                  <a:lnTo>
                    <a:pt x="2745" y="2302"/>
                  </a:lnTo>
                  <a:lnTo>
                    <a:pt x="2786" y="2310"/>
                  </a:lnTo>
                  <a:lnTo>
                    <a:pt x="2815" y="2298"/>
                  </a:lnTo>
                  <a:lnTo>
                    <a:pt x="2845" y="2287"/>
                  </a:lnTo>
                  <a:lnTo>
                    <a:pt x="2878" y="2277"/>
                  </a:lnTo>
                  <a:lnTo>
                    <a:pt x="2911" y="2268"/>
                  </a:lnTo>
                  <a:lnTo>
                    <a:pt x="2945" y="2261"/>
                  </a:lnTo>
                  <a:lnTo>
                    <a:pt x="2980" y="2257"/>
                  </a:lnTo>
                  <a:lnTo>
                    <a:pt x="3017" y="2253"/>
                  </a:lnTo>
                  <a:lnTo>
                    <a:pt x="3054" y="2253"/>
                  </a:lnTo>
                  <a:lnTo>
                    <a:pt x="3078" y="2253"/>
                  </a:lnTo>
                  <a:lnTo>
                    <a:pt x="3102" y="2255"/>
                  </a:lnTo>
                  <a:lnTo>
                    <a:pt x="3125" y="2257"/>
                  </a:lnTo>
                  <a:lnTo>
                    <a:pt x="3149" y="2259"/>
                  </a:lnTo>
                  <a:lnTo>
                    <a:pt x="3171" y="2263"/>
                  </a:lnTo>
                  <a:lnTo>
                    <a:pt x="3193" y="2268"/>
                  </a:lnTo>
                  <a:lnTo>
                    <a:pt x="3214" y="2272"/>
                  </a:lnTo>
                  <a:lnTo>
                    <a:pt x="3236" y="2278"/>
                  </a:lnTo>
                  <a:lnTo>
                    <a:pt x="3257" y="2285"/>
                  </a:lnTo>
                  <a:lnTo>
                    <a:pt x="3277" y="2291"/>
                  </a:lnTo>
                  <a:lnTo>
                    <a:pt x="3296" y="2299"/>
                  </a:lnTo>
                  <a:lnTo>
                    <a:pt x="3315" y="2308"/>
                  </a:lnTo>
                  <a:lnTo>
                    <a:pt x="3334" y="2317"/>
                  </a:lnTo>
                  <a:lnTo>
                    <a:pt x="3350" y="2326"/>
                  </a:lnTo>
                  <a:lnTo>
                    <a:pt x="3367" y="2336"/>
                  </a:lnTo>
                  <a:lnTo>
                    <a:pt x="3384" y="2347"/>
                  </a:lnTo>
                  <a:lnTo>
                    <a:pt x="3384" y="2051"/>
                  </a:lnTo>
                  <a:lnTo>
                    <a:pt x="3332" y="2016"/>
                  </a:lnTo>
                  <a:lnTo>
                    <a:pt x="3279" y="1980"/>
                  </a:lnTo>
                  <a:lnTo>
                    <a:pt x="3223" y="1945"/>
                  </a:lnTo>
                  <a:lnTo>
                    <a:pt x="3164" y="1908"/>
                  </a:lnTo>
                  <a:lnTo>
                    <a:pt x="3103" y="1872"/>
                  </a:lnTo>
                  <a:lnTo>
                    <a:pt x="3038" y="1835"/>
                  </a:lnTo>
                  <a:lnTo>
                    <a:pt x="2970" y="1798"/>
                  </a:lnTo>
                  <a:lnTo>
                    <a:pt x="2900" y="1761"/>
                  </a:lnTo>
                  <a:lnTo>
                    <a:pt x="2871" y="1746"/>
                  </a:lnTo>
                  <a:lnTo>
                    <a:pt x="2842" y="1733"/>
                  </a:lnTo>
                  <a:lnTo>
                    <a:pt x="2813" y="1720"/>
                  </a:lnTo>
                  <a:lnTo>
                    <a:pt x="2784" y="1707"/>
                  </a:lnTo>
                  <a:lnTo>
                    <a:pt x="2754" y="1695"/>
                  </a:lnTo>
                  <a:lnTo>
                    <a:pt x="2725" y="1685"/>
                  </a:lnTo>
                  <a:lnTo>
                    <a:pt x="2695" y="1674"/>
                  </a:lnTo>
                  <a:lnTo>
                    <a:pt x="2665" y="1665"/>
                  </a:lnTo>
                  <a:lnTo>
                    <a:pt x="2603" y="1647"/>
                  </a:lnTo>
                  <a:lnTo>
                    <a:pt x="2542" y="1633"/>
                  </a:lnTo>
                  <a:lnTo>
                    <a:pt x="2481" y="1620"/>
                  </a:lnTo>
                  <a:lnTo>
                    <a:pt x="2418" y="1610"/>
                  </a:lnTo>
                  <a:lnTo>
                    <a:pt x="2356" y="1603"/>
                  </a:lnTo>
                  <a:lnTo>
                    <a:pt x="2294" y="1597"/>
                  </a:lnTo>
                  <a:lnTo>
                    <a:pt x="2230" y="1594"/>
                  </a:lnTo>
                  <a:lnTo>
                    <a:pt x="2166" y="1593"/>
                  </a:lnTo>
                  <a:lnTo>
                    <a:pt x="2103" y="1594"/>
                  </a:lnTo>
                  <a:lnTo>
                    <a:pt x="2039" y="1596"/>
                  </a:lnTo>
                  <a:lnTo>
                    <a:pt x="1976" y="1600"/>
                  </a:lnTo>
                  <a:lnTo>
                    <a:pt x="1912" y="1606"/>
                  </a:lnTo>
                  <a:lnTo>
                    <a:pt x="1889" y="1585"/>
                  </a:lnTo>
                  <a:lnTo>
                    <a:pt x="1864" y="1565"/>
                  </a:lnTo>
                  <a:lnTo>
                    <a:pt x="1839" y="1547"/>
                  </a:lnTo>
                  <a:lnTo>
                    <a:pt x="1813" y="1529"/>
                  </a:lnTo>
                  <a:lnTo>
                    <a:pt x="1785" y="1513"/>
                  </a:lnTo>
                  <a:lnTo>
                    <a:pt x="1757" y="1499"/>
                  </a:lnTo>
                  <a:lnTo>
                    <a:pt x="1729" y="1486"/>
                  </a:lnTo>
                  <a:lnTo>
                    <a:pt x="1700" y="1474"/>
                  </a:lnTo>
                  <a:lnTo>
                    <a:pt x="1673" y="1464"/>
                  </a:lnTo>
                  <a:lnTo>
                    <a:pt x="1645" y="1457"/>
                  </a:lnTo>
                  <a:lnTo>
                    <a:pt x="1728" y="1441"/>
                  </a:lnTo>
                  <a:lnTo>
                    <a:pt x="1814" y="1429"/>
                  </a:lnTo>
                  <a:lnTo>
                    <a:pt x="1899" y="1419"/>
                  </a:lnTo>
                  <a:lnTo>
                    <a:pt x="1941" y="1414"/>
                  </a:lnTo>
                  <a:lnTo>
                    <a:pt x="1985" y="1411"/>
                  </a:lnTo>
                  <a:lnTo>
                    <a:pt x="2027" y="1407"/>
                  </a:lnTo>
                  <a:lnTo>
                    <a:pt x="2071" y="1406"/>
                  </a:lnTo>
                  <a:lnTo>
                    <a:pt x="2113" y="1405"/>
                  </a:lnTo>
                  <a:lnTo>
                    <a:pt x="2156" y="1404"/>
                  </a:lnTo>
                  <a:lnTo>
                    <a:pt x="2199" y="1404"/>
                  </a:lnTo>
                  <a:lnTo>
                    <a:pt x="2242" y="1406"/>
                  </a:lnTo>
                  <a:lnTo>
                    <a:pt x="2285" y="1407"/>
                  </a:lnTo>
                  <a:lnTo>
                    <a:pt x="2327" y="1411"/>
                  </a:lnTo>
                  <a:lnTo>
                    <a:pt x="2369" y="1414"/>
                  </a:lnTo>
                  <a:lnTo>
                    <a:pt x="2413" y="1419"/>
                  </a:lnTo>
                  <a:lnTo>
                    <a:pt x="2455" y="1424"/>
                  </a:lnTo>
                  <a:lnTo>
                    <a:pt x="2496" y="1431"/>
                  </a:lnTo>
                  <a:lnTo>
                    <a:pt x="2539" y="1439"/>
                  </a:lnTo>
                  <a:lnTo>
                    <a:pt x="2581" y="1448"/>
                  </a:lnTo>
                  <a:lnTo>
                    <a:pt x="2622" y="1457"/>
                  </a:lnTo>
                  <a:lnTo>
                    <a:pt x="2664" y="1468"/>
                  </a:lnTo>
                  <a:lnTo>
                    <a:pt x="2705" y="1479"/>
                  </a:lnTo>
                  <a:lnTo>
                    <a:pt x="2746" y="1491"/>
                  </a:lnTo>
                  <a:lnTo>
                    <a:pt x="2787" y="1506"/>
                  </a:lnTo>
                  <a:lnTo>
                    <a:pt x="2828" y="1520"/>
                  </a:lnTo>
                  <a:lnTo>
                    <a:pt x="2868" y="1537"/>
                  </a:lnTo>
                  <a:lnTo>
                    <a:pt x="2908" y="1554"/>
                  </a:lnTo>
                  <a:lnTo>
                    <a:pt x="2948" y="1572"/>
                  </a:lnTo>
                  <a:lnTo>
                    <a:pt x="2987" y="1591"/>
                  </a:lnTo>
                  <a:lnTo>
                    <a:pt x="3043" y="1621"/>
                  </a:lnTo>
                  <a:lnTo>
                    <a:pt x="3096" y="1650"/>
                  </a:lnTo>
                  <a:lnTo>
                    <a:pt x="3149" y="1679"/>
                  </a:lnTo>
                  <a:lnTo>
                    <a:pt x="3199" y="1708"/>
                  </a:lnTo>
                  <a:lnTo>
                    <a:pt x="3248" y="1736"/>
                  </a:lnTo>
                  <a:lnTo>
                    <a:pt x="3295" y="1765"/>
                  </a:lnTo>
                  <a:lnTo>
                    <a:pt x="3340" y="1793"/>
                  </a:lnTo>
                  <a:lnTo>
                    <a:pt x="3384" y="1821"/>
                  </a:lnTo>
                  <a:lnTo>
                    <a:pt x="3384" y="1357"/>
                  </a:lnTo>
                  <a:lnTo>
                    <a:pt x="3384" y="1335"/>
                  </a:lnTo>
                  <a:lnTo>
                    <a:pt x="3331" y="1293"/>
                  </a:lnTo>
                  <a:lnTo>
                    <a:pt x="3278" y="1249"/>
                  </a:lnTo>
                  <a:lnTo>
                    <a:pt x="3221" y="1206"/>
                  </a:lnTo>
                  <a:lnTo>
                    <a:pt x="3161" y="1161"/>
                  </a:lnTo>
                  <a:lnTo>
                    <a:pt x="3098" y="1115"/>
                  </a:lnTo>
                  <a:lnTo>
                    <a:pt x="3033" y="1069"/>
                  </a:lnTo>
                  <a:lnTo>
                    <a:pt x="2964" y="1022"/>
                  </a:lnTo>
                  <a:lnTo>
                    <a:pt x="2892" y="974"/>
                  </a:lnTo>
                  <a:lnTo>
                    <a:pt x="2836" y="941"/>
                  </a:lnTo>
                  <a:lnTo>
                    <a:pt x="2781" y="908"/>
                  </a:lnTo>
                  <a:lnTo>
                    <a:pt x="2724" y="879"/>
                  </a:lnTo>
                  <a:lnTo>
                    <a:pt x="2667" y="852"/>
                  </a:lnTo>
                  <a:lnTo>
                    <a:pt x="2609" y="828"/>
                  </a:lnTo>
                  <a:lnTo>
                    <a:pt x="2551" y="806"/>
                  </a:lnTo>
                  <a:lnTo>
                    <a:pt x="2492" y="784"/>
                  </a:lnTo>
                  <a:lnTo>
                    <a:pt x="2433" y="767"/>
                  </a:lnTo>
                  <a:lnTo>
                    <a:pt x="2374" y="751"/>
                  </a:lnTo>
                  <a:lnTo>
                    <a:pt x="2314" y="737"/>
                  </a:lnTo>
                  <a:lnTo>
                    <a:pt x="2253" y="724"/>
                  </a:lnTo>
                  <a:lnTo>
                    <a:pt x="2193" y="714"/>
                  </a:lnTo>
                  <a:lnTo>
                    <a:pt x="2132" y="705"/>
                  </a:lnTo>
                  <a:lnTo>
                    <a:pt x="2072" y="699"/>
                  </a:lnTo>
                  <a:lnTo>
                    <a:pt x="2010" y="693"/>
                  </a:lnTo>
                  <a:lnTo>
                    <a:pt x="1950" y="690"/>
                  </a:lnTo>
                  <a:lnTo>
                    <a:pt x="1961" y="648"/>
                  </a:lnTo>
                  <a:lnTo>
                    <a:pt x="1970" y="607"/>
                  </a:lnTo>
                  <a:lnTo>
                    <a:pt x="1977" y="565"/>
                  </a:lnTo>
                  <a:lnTo>
                    <a:pt x="1983" y="523"/>
                  </a:lnTo>
                  <a:lnTo>
                    <a:pt x="1985" y="502"/>
                  </a:lnTo>
                  <a:lnTo>
                    <a:pt x="2049" y="507"/>
                  </a:lnTo>
                  <a:lnTo>
                    <a:pt x="2114" y="514"/>
                  </a:lnTo>
                  <a:lnTo>
                    <a:pt x="2179" y="521"/>
                  </a:lnTo>
                  <a:lnTo>
                    <a:pt x="2243" y="531"/>
                  </a:lnTo>
                  <a:lnTo>
                    <a:pt x="2308" y="543"/>
                  </a:lnTo>
                  <a:lnTo>
                    <a:pt x="2373" y="556"/>
                  </a:lnTo>
                  <a:lnTo>
                    <a:pt x="2437" y="572"/>
                  </a:lnTo>
                  <a:lnTo>
                    <a:pt x="2501" y="589"/>
                  </a:lnTo>
                  <a:lnTo>
                    <a:pt x="2564" y="609"/>
                  </a:lnTo>
                  <a:lnTo>
                    <a:pt x="2628" y="632"/>
                  </a:lnTo>
                  <a:lnTo>
                    <a:pt x="2690" y="656"/>
                  </a:lnTo>
                  <a:lnTo>
                    <a:pt x="2753" y="683"/>
                  </a:lnTo>
                  <a:lnTo>
                    <a:pt x="2814" y="712"/>
                  </a:lnTo>
                  <a:lnTo>
                    <a:pt x="2875" y="744"/>
                  </a:lnTo>
                  <a:lnTo>
                    <a:pt x="2936" y="779"/>
                  </a:lnTo>
                  <a:lnTo>
                    <a:pt x="2966" y="797"/>
                  </a:lnTo>
                  <a:lnTo>
                    <a:pt x="2995" y="816"/>
                  </a:lnTo>
                  <a:lnTo>
                    <a:pt x="3053" y="854"/>
                  </a:lnTo>
                  <a:lnTo>
                    <a:pt x="3107" y="890"/>
                  </a:lnTo>
                  <a:lnTo>
                    <a:pt x="3161" y="927"/>
                  </a:lnTo>
                  <a:lnTo>
                    <a:pt x="3212" y="964"/>
                  </a:lnTo>
                  <a:lnTo>
                    <a:pt x="3262" y="1000"/>
                  </a:lnTo>
                  <a:lnTo>
                    <a:pt x="3309" y="1035"/>
                  </a:lnTo>
                  <a:lnTo>
                    <a:pt x="3400" y="1104"/>
                  </a:lnTo>
                  <a:lnTo>
                    <a:pt x="3409" y="1089"/>
                  </a:lnTo>
                  <a:lnTo>
                    <a:pt x="3421" y="1074"/>
                  </a:lnTo>
                  <a:lnTo>
                    <a:pt x="3434" y="1061"/>
                  </a:lnTo>
                  <a:lnTo>
                    <a:pt x="3451" y="1050"/>
                  </a:lnTo>
                  <a:lnTo>
                    <a:pt x="3470" y="1039"/>
                  </a:lnTo>
                  <a:lnTo>
                    <a:pt x="3491" y="1030"/>
                  </a:lnTo>
                  <a:lnTo>
                    <a:pt x="3515" y="1022"/>
                  </a:lnTo>
                  <a:lnTo>
                    <a:pt x="3542" y="1016"/>
                  </a:lnTo>
                  <a:lnTo>
                    <a:pt x="4544" y="869"/>
                  </a:lnTo>
                  <a:lnTo>
                    <a:pt x="4569" y="867"/>
                  </a:lnTo>
                  <a:lnTo>
                    <a:pt x="4591" y="866"/>
                  </a:lnTo>
                  <a:lnTo>
                    <a:pt x="4611" y="867"/>
                  </a:lnTo>
                  <a:lnTo>
                    <a:pt x="4629" y="871"/>
                  </a:lnTo>
                  <a:lnTo>
                    <a:pt x="4645" y="877"/>
                  </a:lnTo>
                  <a:lnTo>
                    <a:pt x="4659" y="885"/>
                  </a:lnTo>
                  <a:lnTo>
                    <a:pt x="4671" y="894"/>
                  </a:lnTo>
                  <a:lnTo>
                    <a:pt x="4681" y="905"/>
                  </a:lnTo>
                  <a:lnTo>
                    <a:pt x="4690" y="917"/>
                  </a:lnTo>
                  <a:lnTo>
                    <a:pt x="4698" y="932"/>
                  </a:lnTo>
                  <a:lnTo>
                    <a:pt x="4704" y="946"/>
                  </a:lnTo>
                  <a:lnTo>
                    <a:pt x="4709" y="963"/>
                  </a:lnTo>
                  <a:lnTo>
                    <a:pt x="4713" y="981"/>
                  </a:lnTo>
                  <a:lnTo>
                    <a:pt x="4715" y="1000"/>
                  </a:lnTo>
                  <a:lnTo>
                    <a:pt x="4717" y="1019"/>
                  </a:lnTo>
                  <a:lnTo>
                    <a:pt x="4718" y="1040"/>
                  </a:lnTo>
                  <a:lnTo>
                    <a:pt x="4718" y="1162"/>
                  </a:lnTo>
                  <a:lnTo>
                    <a:pt x="4718" y="2136"/>
                  </a:lnTo>
                  <a:lnTo>
                    <a:pt x="4727" y="2138"/>
                  </a:lnTo>
                  <a:lnTo>
                    <a:pt x="4787" y="2143"/>
                  </a:lnTo>
                  <a:lnTo>
                    <a:pt x="4846" y="2146"/>
                  </a:lnTo>
                  <a:lnTo>
                    <a:pt x="4903" y="2148"/>
                  </a:lnTo>
                  <a:lnTo>
                    <a:pt x="4958" y="2146"/>
                  </a:lnTo>
                  <a:lnTo>
                    <a:pt x="5011" y="2143"/>
                  </a:lnTo>
                  <a:lnTo>
                    <a:pt x="5063" y="2138"/>
                  </a:lnTo>
                  <a:lnTo>
                    <a:pt x="5113" y="2131"/>
                  </a:lnTo>
                  <a:lnTo>
                    <a:pt x="5162" y="2122"/>
                  </a:lnTo>
                  <a:lnTo>
                    <a:pt x="5208" y="2111"/>
                  </a:lnTo>
                  <a:lnTo>
                    <a:pt x="5252" y="2100"/>
                  </a:lnTo>
                  <a:lnTo>
                    <a:pt x="5296" y="2086"/>
                  </a:lnTo>
                  <a:lnTo>
                    <a:pt x="5337" y="2072"/>
                  </a:lnTo>
                  <a:lnTo>
                    <a:pt x="5376" y="2057"/>
                  </a:lnTo>
                  <a:lnTo>
                    <a:pt x="5414" y="2042"/>
                  </a:lnTo>
                  <a:lnTo>
                    <a:pt x="5448" y="2025"/>
                  </a:lnTo>
                  <a:lnTo>
                    <a:pt x="5483" y="2008"/>
                  </a:lnTo>
                  <a:lnTo>
                    <a:pt x="5514" y="1992"/>
                  </a:lnTo>
                  <a:lnTo>
                    <a:pt x="5544" y="1975"/>
                  </a:lnTo>
                  <a:lnTo>
                    <a:pt x="5572" y="1957"/>
                  </a:lnTo>
                  <a:lnTo>
                    <a:pt x="5598" y="1940"/>
                  </a:lnTo>
                  <a:lnTo>
                    <a:pt x="5622" y="1925"/>
                  </a:lnTo>
                  <a:lnTo>
                    <a:pt x="5644" y="1909"/>
                  </a:lnTo>
                  <a:lnTo>
                    <a:pt x="5682" y="1880"/>
                  </a:lnTo>
                  <a:lnTo>
                    <a:pt x="5711" y="1854"/>
                  </a:lnTo>
                  <a:lnTo>
                    <a:pt x="5734" y="1835"/>
                  </a:lnTo>
                  <a:lnTo>
                    <a:pt x="5752" y="1818"/>
                  </a:lnTo>
                  <a:lnTo>
                    <a:pt x="5758" y="1811"/>
                  </a:lnTo>
                  <a:lnTo>
                    <a:pt x="5766" y="1805"/>
                  </a:lnTo>
                  <a:lnTo>
                    <a:pt x="5774" y="1800"/>
                  </a:lnTo>
                  <a:lnTo>
                    <a:pt x="5782" y="1796"/>
                  </a:lnTo>
                  <a:lnTo>
                    <a:pt x="5791" y="1793"/>
                  </a:lnTo>
                  <a:lnTo>
                    <a:pt x="5799" y="1790"/>
                  </a:lnTo>
                  <a:lnTo>
                    <a:pt x="5808" y="1789"/>
                  </a:lnTo>
                  <a:lnTo>
                    <a:pt x="5817" y="1788"/>
                  </a:lnTo>
                  <a:lnTo>
                    <a:pt x="5826" y="1788"/>
                  </a:lnTo>
                  <a:lnTo>
                    <a:pt x="5835" y="1789"/>
                  </a:lnTo>
                  <a:lnTo>
                    <a:pt x="5844" y="1791"/>
                  </a:lnTo>
                  <a:lnTo>
                    <a:pt x="5853" y="1794"/>
                  </a:lnTo>
                  <a:lnTo>
                    <a:pt x="5862" y="1798"/>
                  </a:lnTo>
                  <a:lnTo>
                    <a:pt x="5870" y="1802"/>
                  </a:lnTo>
                  <a:lnTo>
                    <a:pt x="5877" y="1808"/>
                  </a:lnTo>
                  <a:lnTo>
                    <a:pt x="5885" y="1814"/>
                  </a:lnTo>
                  <a:lnTo>
                    <a:pt x="5892" y="1821"/>
                  </a:lnTo>
                  <a:lnTo>
                    <a:pt x="5898" y="1829"/>
                  </a:lnTo>
                  <a:lnTo>
                    <a:pt x="5903" y="1837"/>
                  </a:lnTo>
                  <a:lnTo>
                    <a:pt x="5906" y="1844"/>
                  </a:lnTo>
                  <a:lnTo>
                    <a:pt x="5910" y="1853"/>
                  </a:lnTo>
                  <a:lnTo>
                    <a:pt x="5913" y="1862"/>
                  </a:lnTo>
                  <a:lnTo>
                    <a:pt x="5914" y="1871"/>
                  </a:lnTo>
                  <a:lnTo>
                    <a:pt x="5915" y="1880"/>
                  </a:lnTo>
                  <a:lnTo>
                    <a:pt x="5915" y="1889"/>
                  </a:lnTo>
                  <a:lnTo>
                    <a:pt x="5914" y="1898"/>
                  </a:lnTo>
                  <a:lnTo>
                    <a:pt x="5912" y="1907"/>
                  </a:lnTo>
                  <a:lnTo>
                    <a:pt x="5909" y="1916"/>
                  </a:lnTo>
                  <a:lnTo>
                    <a:pt x="5905" y="1925"/>
                  </a:lnTo>
                  <a:lnTo>
                    <a:pt x="5901" y="1932"/>
                  </a:lnTo>
                  <a:lnTo>
                    <a:pt x="5895" y="1940"/>
                  </a:lnTo>
                  <a:lnTo>
                    <a:pt x="5890" y="1948"/>
                  </a:lnTo>
                  <a:lnTo>
                    <a:pt x="5869" y="1968"/>
                  </a:lnTo>
                  <a:lnTo>
                    <a:pt x="5844" y="1990"/>
                  </a:lnTo>
                  <a:lnTo>
                    <a:pt x="5809" y="2019"/>
                  </a:lnTo>
                  <a:lnTo>
                    <a:pt x="5766" y="2054"/>
                  </a:lnTo>
                  <a:lnTo>
                    <a:pt x="5740" y="2072"/>
                  </a:lnTo>
                  <a:lnTo>
                    <a:pt x="5712" y="2091"/>
                  </a:lnTo>
                  <a:lnTo>
                    <a:pt x="5682" y="2111"/>
                  </a:lnTo>
                  <a:lnTo>
                    <a:pt x="5650" y="2131"/>
                  </a:lnTo>
                  <a:lnTo>
                    <a:pt x="5616" y="2151"/>
                  </a:lnTo>
                  <a:lnTo>
                    <a:pt x="5580" y="2170"/>
                  </a:lnTo>
                  <a:lnTo>
                    <a:pt x="5541" y="2190"/>
                  </a:lnTo>
                  <a:lnTo>
                    <a:pt x="5500" y="2209"/>
                  </a:lnTo>
                  <a:lnTo>
                    <a:pt x="5457" y="2228"/>
                  </a:lnTo>
                  <a:lnTo>
                    <a:pt x="5413" y="2246"/>
                  </a:lnTo>
                  <a:lnTo>
                    <a:pt x="5365" y="2262"/>
                  </a:lnTo>
                  <a:lnTo>
                    <a:pt x="5316" y="2278"/>
                  </a:lnTo>
                  <a:lnTo>
                    <a:pt x="5264" y="2291"/>
                  </a:lnTo>
                  <a:lnTo>
                    <a:pt x="5212" y="2305"/>
                  </a:lnTo>
                  <a:lnTo>
                    <a:pt x="5156" y="2316"/>
                  </a:lnTo>
                  <a:lnTo>
                    <a:pt x="5099" y="2325"/>
                  </a:lnTo>
                  <a:lnTo>
                    <a:pt x="5040" y="2331"/>
                  </a:lnTo>
                  <a:lnTo>
                    <a:pt x="4980" y="2336"/>
                  </a:lnTo>
                  <a:lnTo>
                    <a:pt x="4918" y="2338"/>
                  </a:lnTo>
                  <a:lnTo>
                    <a:pt x="4885" y="2338"/>
                  </a:lnTo>
                  <a:lnTo>
                    <a:pt x="4853" y="2337"/>
                  </a:lnTo>
                  <a:lnTo>
                    <a:pt x="4820" y="2336"/>
                  </a:lnTo>
                  <a:lnTo>
                    <a:pt x="4786" y="2334"/>
                  </a:lnTo>
                  <a:lnTo>
                    <a:pt x="4753" y="2331"/>
                  </a:lnTo>
                  <a:lnTo>
                    <a:pt x="4718" y="2327"/>
                  </a:lnTo>
                  <a:lnTo>
                    <a:pt x="4718" y="2397"/>
                  </a:lnTo>
                  <a:lnTo>
                    <a:pt x="4717" y="2418"/>
                  </a:lnTo>
                  <a:lnTo>
                    <a:pt x="4714" y="2438"/>
                  </a:lnTo>
                  <a:lnTo>
                    <a:pt x="4709" y="2459"/>
                  </a:lnTo>
                  <a:lnTo>
                    <a:pt x="4703" y="2479"/>
                  </a:lnTo>
                  <a:lnTo>
                    <a:pt x="4694" y="2498"/>
                  </a:lnTo>
                  <a:lnTo>
                    <a:pt x="4682" y="2515"/>
                  </a:lnTo>
                  <a:lnTo>
                    <a:pt x="4670" y="2533"/>
                  </a:lnTo>
                  <a:lnTo>
                    <a:pt x="4656" y="2551"/>
                  </a:lnTo>
                  <a:lnTo>
                    <a:pt x="4640" y="2568"/>
                  </a:lnTo>
                  <a:lnTo>
                    <a:pt x="4623" y="2583"/>
                  </a:lnTo>
                  <a:lnTo>
                    <a:pt x="4604" y="2598"/>
                  </a:lnTo>
                  <a:lnTo>
                    <a:pt x="4585" y="2612"/>
                  </a:lnTo>
                  <a:lnTo>
                    <a:pt x="4564" y="2626"/>
                  </a:lnTo>
                  <a:lnTo>
                    <a:pt x="4541" y="2638"/>
                  </a:lnTo>
                  <a:lnTo>
                    <a:pt x="4517" y="2649"/>
                  </a:lnTo>
                  <a:lnTo>
                    <a:pt x="4493" y="2660"/>
                  </a:lnTo>
                  <a:lnTo>
                    <a:pt x="4517" y="2666"/>
                  </a:lnTo>
                  <a:lnTo>
                    <a:pt x="4543" y="2670"/>
                  </a:lnTo>
                  <a:lnTo>
                    <a:pt x="4569" y="2675"/>
                  </a:lnTo>
                  <a:lnTo>
                    <a:pt x="4597" y="2678"/>
                  </a:lnTo>
                  <a:lnTo>
                    <a:pt x="4624" y="2680"/>
                  </a:lnTo>
                  <a:lnTo>
                    <a:pt x="4653" y="2683"/>
                  </a:lnTo>
                  <a:lnTo>
                    <a:pt x="4685" y="2684"/>
                  </a:lnTo>
                  <a:lnTo>
                    <a:pt x="4716" y="2684"/>
                  </a:lnTo>
                  <a:lnTo>
                    <a:pt x="4776" y="2683"/>
                  </a:lnTo>
                  <a:lnTo>
                    <a:pt x="4835" y="2678"/>
                  </a:lnTo>
                  <a:lnTo>
                    <a:pt x="4892" y="2671"/>
                  </a:lnTo>
                  <a:lnTo>
                    <a:pt x="4948" y="2662"/>
                  </a:lnTo>
                  <a:lnTo>
                    <a:pt x="5001" y="2652"/>
                  </a:lnTo>
                  <a:lnTo>
                    <a:pt x="5053" y="2640"/>
                  </a:lnTo>
                  <a:lnTo>
                    <a:pt x="5104" y="2626"/>
                  </a:lnTo>
                  <a:lnTo>
                    <a:pt x="5152" y="2610"/>
                  </a:lnTo>
                  <a:lnTo>
                    <a:pt x="5199" y="2593"/>
                  </a:lnTo>
                  <a:lnTo>
                    <a:pt x="5244" y="2576"/>
                  </a:lnTo>
                  <a:lnTo>
                    <a:pt x="5287" y="2557"/>
                  </a:lnTo>
                  <a:lnTo>
                    <a:pt x="5329" y="2537"/>
                  </a:lnTo>
                  <a:lnTo>
                    <a:pt x="5368" y="2515"/>
                  </a:lnTo>
                  <a:lnTo>
                    <a:pt x="5406" y="2495"/>
                  </a:lnTo>
                  <a:lnTo>
                    <a:pt x="5442" y="2474"/>
                  </a:lnTo>
                  <a:lnTo>
                    <a:pt x="5476" y="2452"/>
                  </a:lnTo>
                  <a:lnTo>
                    <a:pt x="5507" y="2431"/>
                  </a:lnTo>
                  <a:lnTo>
                    <a:pt x="5539" y="2409"/>
                  </a:lnTo>
                  <a:lnTo>
                    <a:pt x="5566" y="2388"/>
                  </a:lnTo>
                  <a:lnTo>
                    <a:pt x="5592" y="2368"/>
                  </a:lnTo>
                  <a:lnTo>
                    <a:pt x="5617" y="2348"/>
                  </a:lnTo>
                  <a:lnTo>
                    <a:pt x="5639" y="2329"/>
                  </a:lnTo>
                  <a:lnTo>
                    <a:pt x="5678" y="2295"/>
                  </a:lnTo>
                  <a:lnTo>
                    <a:pt x="5708" y="2266"/>
                  </a:lnTo>
                  <a:lnTo>
                    <a:pt x="5729" y="2243"/>
                  </a:lnTo>
                  <a:lnTo>
                    <a:pt x="5747" y="2223"/>
                  </a:lnTo>
                  <a:lnTo>
                    <a:pt x="5754" y="2216"/>
                  </a:lnTo>
                  <a:lnTo>
                    <a:pt x="5762" y="2210"/>
                  </a:lnTo>
                  <a:lnTo>
                    <a:pt x="5769" y="2204"/>
                  </a:lnTo>
                  <a:lnTo>
                    <a:pt x="5777" y="2200"/>
                  </a:lnTo>
                  <a:lnTo>
                    <a:pt x="5785" y="2195"/>
                  </a:lnTo>
                  <a:lnTo>
                    <a:pt x="5794" y="2193"/>
                  </a:lnTo>
                  <a:lnTo>
                    <a:pt x="5803" y="2191"/>
                  </a:lnTo>
                  <a:lnTo>
                    <a:pt x="5812" y="2190"/>
                  </a:lnTo>
                  <a:lnTo>
                    <a:pt x="5821" y="2189"/>
                  </a:lnTo>
                  <a:lnTo>
                    <a:pt x="5830" y="2190"/>
                  </a:lnTo>
                  <a:lnTo>
                    <a:pt x="5840" y="2191"/>
                  </a:lnTo>
                  <a:lnTo>
                    <a:pt x="5848" y="2193"/>
                  </a:lnTo>
                  <a:lnTo>
                    <a:pt x="5856" y="2197"/>
                  </a:lnTo>
                  <a:lnTo>
                    <a:pt x="5865" y="2200"/>
                  </a:lnTo>
                  <a:lnTo>
                    <a:pt x="5873" y="2206"/>
                  </a:lnTo>
                  <a:lnTo>
                    <a:pt x="5881" y="2211"/>
                  </a:lnTo>
                  <a:lnTo>
                    <a:pt x="5889" y="2218"/>
                  </a:lnTo>
                  <a:lnTo>
                    <a:pt x="5894" y="2224"/>
                  </a:lnTo>
                  <a:lnTo>
                    <a:pt x="5900" y="2232"/>
                  </a:lnTo>
                  <a:lnTo>
                    <a:pt x="5904" y="2241"/>
                  </a:lnTo>
                  <a:lnTo>
                    <a:pt x="5909" y="2249"/>
                  </a:lnTo>
                  <a:lnTo>
                    <a:pt x="5912" y="2258"/>
                  </a:lnTo>
                  <a:lnTo>
                    <a:pt x="5913" y="2267"/>
                  </a:lnTo>
                  <a:lnTo>
                    <a:pt x="5914" y="2276"/>
                  </a:lnTo>
                  <a:lnTo>
                    <a:pt x="5915" y="2285"/>
                  </a:lnTo>
                  <a:lnTo>
                    <a:pt x="5914" y="2294"/>
                  </a:lnTo>
                  <a:lnTo>
                    <a:pt x="5913" y="2302"/>
                  </a:lnTo>
                  <a:lnTo>
                    <a:pt x="5911" y="2311"/>
                  </a:lnTo>
                  <a:lnTo>
                    <a:pt x="5908" y="2320"/>
                  </a:lnTo>
                  <a:lnTo>
                    <a:pt x="5904" y="2329"/>
                  </a:lnTo>
                  <a:lnTo>
                    <a:pt x="5899" y="2337"/>
                  </a:lnTo>
                  <a:lnTo>
                    <a:pt x="5893" y="2345"/>
                  </a:lnTo>
                  <a:lnTo>
                    <a:pt x="5873" y="2368"/>
                  </a:lnTo>
                  <a:lnTo>
                    <a:pt x="5847" y="2394"/>
                  </a:lnTo>
                  <a:lnTo>
                    <a:pt x="5813" y="2427"/>
                  </a:lnTo>
                  <a:lnTo>
                    <a:pt x="5769" y="2467"/>
                  </a:lnTo>
                  <a:lnTo>
                    <a:pt x="5744" y="2489"/>
                  </a:lnTo>
                  <a:lnTo>
                    <a:pt x="5716" y="2511"/>
                  </a:lnTo>
                  <a:lnTo>
                    <a:pt x="5686" y="2534"/>
                  </a:lnTo>
                  <a:lnTo>
                    <a:pt x="5653" y="2559"/>
                  </a:lnTo>
                  <a:lnTo>
                    <a:pt x="5619" y="2583"/>
                  </a:lnTo>
                  <a:lnTo>
                    <a:pt x="5582" y="2608"/>
                  </a:lnTo>
                  <a:lnTo>
                    <a:pt x="5544" y="2632"/>
                  </a:lnTo>
                  <a:lnTo>
                    <a:pt x="5503" y="2657"/>
                  </a:lnTo>
                  <a:lnTo>
                    <a:pt x="5459" y="2680"/>
                  </a:lnTo>
                  <a:lnTo>
                    <a:pt x="5415" y="2704"/>
                  </a:lnTo>
                  <a:lnTo>
                    <a:pt x="5367" y="2727"/>
                  </a:lnTo>
                  <a:lnTo>
                    <a:pt x="5318" y="2748"/>
                  </a:lnTo>
                  <a:lnTo>
                    <a:pt x="5267" y="2769"/>
                  </a:lnTo>
                  <a:lnTo>
                    <a:pt x="5213" y="2788"/>
                  </a:lnTo>
                  <a:lnTo>
                    <a:pt x="5157" y="2806"/>
                  </a:lnTo>
                  <a:lnTo>
                    <a:pt x="5100" y="2823"/>
                  </a:lnTo>
                  <a:lnTo>
                    <a:pt x="5041" y="2836"/>
                  </a:lnTo>
                  <a:lnTo>
                    <a:pt x="4980" y="2849"/>
                  </a:lnTo>
                  <a:lnTo>
                    <a:pt x="4917" y="2859"/>
                  </a:lnTo>
                  <a:lnTo>
                    <a:pt x="4884" y="2863"/>
                  </a:lnTo>
                  <a:lnTo>
                    <a:pt x="4852" y="2866"/>
                  </a:lnTo>
                  <a:lnTo>
                    <a:pt x="4818" y="2869"/>
                  </a:lnTo>
                  <a:lnTo>
                    <a:pt x="4785" y="2871"/>
                  </a:lnTo>
                  <a:lnTo>
                    <a:pt x="4750" y="2872"/>
                  </a:lnTo>
                  <a:lnTo>
                    <a:pt x="4716" y="2873"/>
                  </a:lnTo>
                  <a:lnTo>
                    <a:pt x="4666" y="2873"/>
                  </a:lnTo>
                  <a:lnTo>
                    <a:pt x="4618" y="2871"/>
                  </a:lnTo>
                  <a:lnTo>
                    <a:pt x="4572" y="2866"/>
                  </a:lnTo>
                  <a:lnTo>
                    <a:pt x="4529" y="2862"/>
                  </a:lnTo>
                  <a:lnTo>
                    <a:pt x="4487" y="2855"/>
                  </a:lnTo>
                  <a:lnTo>
                    <a:pt x="4447" y="2846"/>
                  </a:lnTo>
                  <a:lnTo>
                    <a:pt x="4410" y="2836"/>
                  </a:lnTo>
                  <a:lnTo>
                    <a:pt x="4374" y="2825"/>
                  </a:lnTo>
                  <a:lnTo>
                    <a:pt x="4339" y="2813"/>
                  </a:lnTo>
                  <a:lnTo>
                    <a:pt x="4306" y="2800"/>
                  </a:lnTo>
                  <a:lnTo>
                    <a:pt x="4273" y="2784"/>
                  </a:lnTo>
                  <a:lnTo>
                    <a:pt x="4242" y="2767"/>
                  </a:lnTo>
                  <a:lnTo>
                    <a:pt x="4212" y="2749"/>
                  </a:lnTo>
                  <a:lnTo>
                    <a:pt x="4182" y="2729"/>
                  </a:lnTo>
                  <a:lnTo>
                    <a:pt x="4153" y="2709"/>
                  </a:lnTo>
                  <a:lnTo>
                    <a:pt x="4124" y="2687"/>
                  </a:lnTo>
                  <a:lnTo>
                    <a:pt x="4089" y="2679"/>
                  </a:lnTo>
                  <a:lnTo>
                    <a:pt x="4057" y="2669"/>
                  </a:lnTo>
                  <a:lnTo>
                    <a:pt x="4026" y="2658"/>
                  </a:lnTo>
                  <a:lnTo>
                    <a:pt x="3996" y="2645"/>
                  </a:lnTo>
                  <a:lnTo>
                    <a:pt x="3968" y="2630"/>
                  </a:lnTo>
                  <a:lnTo>
                    <a:pt x="3942" y="2615"/>
                  </a:lnTo>
                  <a:lnTo>
                    <a:pt x="3918" y="2597"/>
                  </a:lnTo>
                  <a:lnTo>
                    <a:pt x="3895" y="2579"/>
                  </a:lnTo>
                  <a:lnTo>
                    <a:pt x="3875" y="2559"/>
                  </a:lnTo>
                  <a:lnTo>
                    <a:pt x="3858" y="2539"/>
                  </a:lnTo>
                  <a:lnTo>
                    <a:pt x="3843" y="2518"/>
                  </a:lnTo>
                  <a:lnTo>
                    <a:pt x="3836" y="2506"/>
                  </a:lnTo>
                  <a:lnTo>
                    <a:pt x="3830" y="2494"/>
                  </a:lnTo>
                  <a:lnTo>
                    <a:pt x="3824" y="2483"/>
                  </a:lnTo>
                  <a:lnTo>
                    <a:pt x="3820" y="2472"/>
                  </a:lnTo>
                  <a:lnTo>
                    <a:pt x="3815" y="2460"/>
                  </a:lnTo>
                  <a:lnTo>
                    <a:pt x="3812" y="2447"/>
                  </a:lnTo>
                  <a:lnTo>
                    <a:pt x="3810" y="2435"/>
                  </a:lnTo>
                  <a:lnTo>
                    <a:pt x="3807" y="2423"/>
                  </a:lnTo>
                  <a:lnTo>
                    <a:pt x="3806" y="2411"/>
                  </a:lnTo>
                  <a:lnTo>
                    <a:pt x="3806" y="2397"/>
                  </a:lnTo>
                  <a:lnTo>
                    <a:pt x="3742" y="2337"/>
                  </a:lnTo>
                  <a:lnTo>
                    <a:pt x="3671" y="2275"/>
                  </a:lnTo>
                  <a:lnTo>
                    <a:pt x="3633" y="2243"/>
                  </a:lnTo>
                  <a:lnTo>
                    <a:pt x="3594" y="2210"/>
                  </a:lnTo>
                  <a:lnTo>
                    <a:pt x="3553" y="2177"/>
                  </a:lnTo>
                  <a:lnTo>
                    <a:pt x="3510" y="2143"/>
                  </a:lnTo>
                  <a:close/>
                  <a:moveTo>
                    <a:pt x="1226" y="3231"/>
                  </a:moveTo>
                  <a:lnTo>
                    <a:pt x="1226" y="3231"/>
                  </a:lnTo>
                  <a:lnTo>
                    <a:pt x="1232" y="3216"/>
                  </a:lnTo>
                  <a:lnTo>
                    <a:pt x="1239" y="3201"/>
                  </a:lnTo>
                  <a:lnTo>
                    <a:pt x="1245" y="3184"/>
                  </a:lnTo>
                  <a:lnTo>
                    <a:pt x="1250" y="3167"/>
                  </a:lnTo>
                  <a:lnTo>
                    <a:pt x="1253" y="3151"/>
                  </a:lnTo>
                  <a:lnTo>
                    <a:pt x="1256" y="3134"/>
                  </a:lnTo>
                  <a:lnTo>
                    <a:pt x="1258" y="3116"/>
                  </a:lnTo>
                  <a:lnTo>
                    <a:pt x="1258" y="3098"/>
                  </a:lnTo>
                  <a:lnTo>
                    <a:pt x="1258" y="3084"/>
                  </a:lnTo>
                  <a:lnTo>
                    <a:pt x="1257" y="3069"/>
                  </a:lnTo>
                  <a:lnTo>
                    <a:pt x="1255" y="3055"/>
                  </a:lnTo>
                  <a:lnTo>
                    <a:pt x="1252" y="3041"/>
                  </a:lnTo>
                  <a:lnTo>
                    <a:pt x="1249" y="3027"/>
                  </a:lnTo>
                  <a:lnTo>
                    <a:pt x="1246" y="3014"/>
                  </a:lnTo>
                  <a:lnTo>
                    <a:pt x="1241" y="3000"/>
                  </a:lnTo>
                  <a:lnTo>
                    <a:pt x="1236" y="2988"/>
                  </a:lnTo>
                  <a:lnTo>
                    <a:pt x="1230" y="2975"/>
                  </a:lnTo>
                  <a:lnTo>
                    <a:pt x="1224" y="2962"/>
                  </a:lnTo>
                  <a:lnTo>
                    <a:pt x="1210" y="2939"/>
                  </a:lnTo>
                  <a:lnTo>
                    <a:pt x="1193" y="2918"/>
                  </a:lnTo>
                  <a:lnTo>
                    <a:pt x="1175" y="2898"/>
                  </a:lnTo>
                  <a:lnTo>
                    <a:pt x="1154" y="2879"/>
                  </a:lnTo>
                  <a:lnTo>
                    <a:pt x="1133" y="2862"/>
                  </a:lnTo>
                  <a:lnTo>
                    <a:pt x="1110" y="2849"/>
                  </a:lnTo>
                  <a:lnTo>
                    <a:pt x="1097" y="2842"/>
                  </a:lnTo>
                  <a:lnTo>
                    <a:pt x="1085" y="2836"/>
                  </a:lnTo>
                  <a:lnTo>
                    <a:pt x="1072" y="2831"/>
                  </a:lnTo>
                  <a:lnTo>
                    <a:pt x="1058" y="2826"/>
                  </a:lnTo>
                  <a:lnTo>
                    <a:pt x="1045" y="2823"/>
                  </a:lnTo>
                  <a:lnTo>
                    <a:pt x="1032" y="2820"/>
                  </a:lnTo>
                  <a:lnTo>
                    <a:pt x="1017" y="2817"/>
                  </a:lnTo>
                  <a:lnTo>
                    <a:pt x="1003" y="2815"/>
                  </a:lnTo>
                  <a:lnTo>
                    <a:pt x="988" y="2814"/>
                  </a:lnTo>
                  <a:lnTo>
                    <a:pt x="974" y="2814"/>
                  </a:lnTo>
                  <a:lnTo>
                    <a:pt x="959" y="2814"/>
                  </a:lnTo>
                  <a:lnTo>
                    <a:pt x="945" y="2815"/>
                  </a:lnTo>
                  <a:lnTo>
                    <a:pt x="930" y="2817"/>
                  </a:lnTo>
                  <a:lnTo>
                    <a:pt x="917" y="2820"/>
                  </a:lnTo>
                  <a:lnTo>
                    <a:pt x="902" y="2823"/>
                  </a:lnTo>
                  <a:lnTo>
                    <a:pt x="889" y="2826"/>
                  </a:lnTo>
                  <a:lnTo>
                    <a:pt x="877" y="2831"/>
                  </a:lnTo>
                  <a:lnTo>
                    <a:pt x="863" y="2836"/>
                  </a:lnTo>
                  <a:lnTo>
                    <a:pt x="851" y="2842"/>
                  </a:lnTo>
                  <a:lnTo>
                    <a:pt x="839" y="2849"/>
                  </a:lnTo>
                  <a:lnTo>
                    <a:pt x="815" y="2862"/>
                  </a:lnTo>
                  <a:lnTo>
                    <a:pt x="793" y="2879"/>
                  </a:lnTo>
                  <a:lnTo>
                    <a:pt x="773" y="2898"/>
                  </a:lnTo>
                  <a:lnTo>
                    <a:pt x="754" y="2918"/>
                  </a:lnTo>
                  <a:lnTo>
                    <a:pt x="738" y="2939"/>
                  </a:lnTo>
                  <a:lnTo>
                    <a:pt x="724" y="2962"/>
                  </a:lnTo>
                  <a:lnTo>
                    <a:pt x="717" y="2975"/>
                  </a:lnTo>
                  <a:lnTo>
                    <a:pt x="712" y="2988"/>
                  </a:lnTo>
                  <a:lnTo>
                    <a:pt x="707" y="3000"/>
                  </a:lnTo>
                  <a:lnTo>
                    <a:pt x="703" y="3014"/>
                  </a:lnTo>
                  <a:lnTo>
                    <a:pt x="698" y="3027"/>
                  </a:lnTo>
                  <a:lnTo>
                    <a:pt x="695" y="3041"/>
                  </a:lnTo>
                  <a:lnTo>
                    <a:pt x="693" y="3055"/>
                  </a:lnTo>
                  <a:lnTo>
                    <a:pt x="691" y="3069"/>
                  </a:lnTo>
                  <a:lnTo>
                    <a:pt x="689" y="3084"/>
                  </a:lnTo>
                  <a:lnTo>
                    <a:pt x="689" y="3098"/>
                  </a:lnTo>
                  <a:lnTo>
                    <a:pt x="691" y="3123"/>
                  </a:lnTo>
                  <a:lnTo>
                    <a:pt x="682" y="3124"/>
                  </a:lnTo>
                  <a:lnTo>
                    <a:pt x="684" y="3153"/>
                  </a:lnTo>
                  <a:lnTo>
                    <a:pt x="687" y="3181"/>
                  </a:lnTo>
                  <a:lnTo>
                    <a:pt x="692" y="3209"/>
                  </a:lnTo>
                  <a:lnTo>
                    <a:pt x="698" y="3235"/>
                  </a:lnTo>
                  <a:lnTo>
                    <a:pt x="706" y="3261"/>
                  </a:lnTo>
                  <a:lnTo>
                    <a:pt x="715" y="3287"/>
                  </a:lnTo>
                  <a:lnTo>
                    <a:pt x="726" y="3311"/>
                  </a:lnTo>
                  <a:lnTo>
                    <a:pt x="738" y="3335"/>
                  </a:lnTo>
                  <a:lnTo>
                    <a:pt x="753" y="3357"/>
                  </a:lnTo>
                  <a:lnTo>
                    <a:pt x="769" y="3379"/>
                  </a:lnTo>
                  <a:lnTo>
                    <a:pt x="785" y="3399"/>
                  </a:lnTo>
                  <a:lnTo>
                    <a:pt x="804" y="3419"/>
                  </a:lnTo>
                  <a:lnTo>
                    <a:pt x="823" y="3437"/>
                  </a:lnTo>
                  <a:lnTo>
                    <a:pt x="845" y="3454"/>
                  </a:lnTo>
                  <a:lnTo>
                    <a:pt x="868" y="3468"/>
                  </a:lnTo>
                  <a:lnTo>
                    <a:pt x="892" y="3483"/>
                  </a:lnTo>
                  <a:lnTo>
                    <a:pt x="918" y="3495"/>
                  </a:lnTo>
                  <a:lnTo>
                    <a:pt x="938" y="3503"/>
                  </a:lnTo>
                  <a:lnTo>
                    <a:pt x="959" y="3510"/>
                  </a:lnTo>
                  <a:lnTo>
                    <a:pt x="980" y="3515"/>
                  </a:lnTo>
                  <a:lnTo>
                    <a:pt x="1002" y="3520"/>
                  </a:lnTo>
                  <a:lnTo>
                    <a:pt x="1023" y="3523"/>
                  </a:lnTo>
                  <a:lnTo>
                    <a:pt x="1044" y="3525"/>
                  </a:lnTo>
                  <a:lnTo>
                    <a:pt x="1066" y="3525"/>
                  </a:lnTo>
                  <a:lnTo>
                    <a:pt x="1087" y="3525"/>
                  </a:lnTo>
                  <a:lnTo>
                    <a:pt x="1111" y="3523"/>
                  </a:lnTo>
                  <a:lnTo>
                    <a:pt x="1132" y="3520"/>
                  </a:lnTo>
                  <a:lnTo>
                    <a:pt x="1154" y="3515"/>
                  </a:lnTo>
                  <a:lnTo>
                    <a:pt x="1175" y="3510"/>
                  </a:lnTo>
                  <a:lnTo>
                    <a:pt x="1197" y="3503"/>
                  </a:lnTo>
                  <a:lnTo>
                    <a:pt x="1218" y="3494"/>
                  </a:lnTo>
                  <a:lnTo>
                    <a:pt x="1238" y="3485"/>
                  </a:lnTo>
                  <a:lnTo>
                    <a:pt x="1258" y="3474"/>
                  </a:lnTo>
                  <a:lnTo>
                    <a:pt x="1272" y="3465"/>
                  </a:lnTo>
                  <a:lnTo>
                    <a:pt x="1286" y="3456"/>
                  </a:lnTo>
                  <a:lnTo>
                    <a:pt x="1300" y="3446"/>
                  </a:lnTo>
                  <a:lnTo>
                    <a:pt x="1313" y="3435"/>
                  </a:lnTo>
                  <a:lnTo>
                    <a:pt x="1325" y="3425"/>
                  </a:lnTo>
                  <a:lnTo>
                    <a:pt x="1337" y="3414"/>
                  </a:lnTo>
                  <a:lnTo>
                    <a:pt x="1359" y="3389"/>
                  </a:lnTo>
                  <a:lnTo>
                    <a:pt x="1378" y="3365"/>
                  </a:lnTo>
                  <a:lnTo>
                    <a:pt x="1396" y="3338"/>
                  </a:lnTo>
                  <a:lnTo>
                    <a:pt x="1412" y="3310"/>
                  </a:lnTo>
                  <a:lnTo>
                    <a:pt x="1426" y="3281"/>
                  </a:lnTo>
                  <a:lnTo>
                    <a:pt x="1439" y="3251"/>
                  </a:lnTo>
                  <a:lnTo>
                    <a:pt x="1449" y="3221"/>
                  </a:lnTo>
                  <a:lnTo>
                    <a:pt x="1456" y="3189"/>
                  </a:lnTo>
                  <a:lnTo>
                    <a:pt x="1463" y="3157"/>
                  </a:lnTo>
                  <a:lnTo>
                    <a:pt x="1469" y="3125"/>
                  </a:lnTo>
                  <a:lnTo>
                    <a:pt x="1472" y="3092"/>
                  </a:lnTo>
                  <a:lnTo>
                    <a:pt x="1474" y="3059"/>
                  </a:lnTo>
                  <a:lnTo>
                    <a:pt x="1474" y="3026"/>
                  </a:lnTo>
                  <a:lnTo>
                    <a:pt x="1473" y="2680"/>
                  </a:lnTo>
                  <a:lnTo>
                    <a:pt x="1505" y="2674"/>
                  </a:lnTo>
                  <a:lnTo>
                    <a:pt x="1539" y="2667"/>
                  </a:lnTo>
                  <a:lnTo>
                    <a:pt x="1571" y="2658"/>
                  </a:lnTo>
                  <a:lnTo>
                    <a:pt x="1604" y="2648"/>
                  </a:lnTo>
                  <a:lnTo>
                    <a:pt x="1635" y="2636"/>
                  </a:lnTo>
                  <a:lnTo>
                    <a:pt x="1665" y="2622"/>
                  </a:lnTo>
                  <a:lnTo>
                    <a:pt x="1695" y="2607"/>
                  </a:lnTo>
                  <a:lnTo>
                    <a:pt x="1724" y="2590"/>
                  </a:lnTo>
                  <a:lnTo>
                    <a:pt x="1743" y="2578"/>
                  </a:lnTo>
                  <a:lnTo>
                    <a:pt x="1761" y="2566"/>
                  </a:lnTo>
                  <a:lnTo>
                    <a:pt x="1779" y="2552"/>
                  </a:lnTo>
                  <a:lnTo>
                    <a:pt x="1794" y="2538"/>
                  </a:lnTo>
                  <a:lnTo>
                    <a:pt x="1811" y="2523"/>
                  </a:lnTo>
                  <a:lnTo>
                    <a:pt x="1825" y="2508"/>
                  </a:lnTo>
                  <a:lnTo>
                    <a:pt x="1841" y="2492"/>
                  </a:lnTo>
                  <a:lnTo>
                    <a:pt x="1854" y="2476"/>
                  </a:lnTo>
                  <a:lnTo>
                    <a:pt x="1868" y="2459"/>
                  </a:lnTo>
                  <a:lnTo>
                    <a:pt x="1880" y="2442"/>
                  </a:lnTo>
                  <a:lnTo>
                    <a:pt x="1891" y="2423"/>
                  </a:lnTo>
                  <a:lnTo>
                    <a:pt x="1902" y="2405"/>
                  </a:lnTo>
                  <a:lnTo>
                    <a:pt x="1912" y="2385"/>
                  </a:lnTo>
                  <a:lnTo>
                    <a:pt x="1922" y="2366"/>
                  </a:lnTo>
                  <a:lnTo>
                    <a:pt x="1930" y="2345"/>
                  </a:lnTo>
                  <a:lnTo>
                    <a:pt x="1938" y="2325"/>
                  </a:lnTo>
                  <a:lnTo>
                    <a:pt x="1949" y="2291"/>
                  </a:lnTo>
                  <a:lnTo>
                    <a:pt x="1957" y="2258"/>
                  </a:lnTo>
                  <a:lnTo>
                    <a:pt x="1964" y="2223"/>
                  </a:lnTo>
                  <a:lnTo>
                    <a:pt x="1968" y="2189"/>
                  </a:lnTo>
                  <a:lnTo>
                    <a:pt x="1970" y="2154"/>
                  </a:lnTo>
                  <a:lnTo>
                    <a:pt x="1971" y="2120"/>
                  </a:lnTo>
                  <a:lnTo>
                    <a:pt x="1971" y="2085"/>
                  </a:lnTo>
                  <a:lnTo>
                    <a:pt x="1969" y="2051"/>
                  </a:lnTo>
                  <a:lnTo>
                    <a:pt x="1967" y="2027"/>
                  </a:lnTo>
                  <a:lnTo>
                    <a:pt x="1964" y="2004"/>
                  </a:lnTo>
                  <a:lnTo>
                    <a:pt x="1959" y="1981"/>
                  </a:lnTo>
                  <a:lnTo>
                    <a:pt x="1954" y="1959"/>
                  </a:lnTo>
                  <a:lnTo>
                    <a:pt x="1947" y="1936"/>
                  </a:lnTo>
                  <a:lnTo>
                    <a:pt x="1939" y="1915"/>
                  </a:lnTo>
                  <a:lnTo>
                    <a:pt x="1930" y="1892"/>
                  </a:lnTo>
                  <a:lnTo>
                    <a:pt x="1921" y="1871"/>
                  </a:lnTo>
                  <a:lnTo>
                    <a:pt x="1910" y="1850"/>
                  </a:lnTo>
                  <a:lnTo>
                    <a:pt x="1899" y="1830"/>
                  </a:lnTo>
                  <a:lnTo>
                    <a:pt x="1887" y="1810"/>
                  </a:lnTo>
                  <a:lnTo>
                    <a:pt x="1873" y="1791"/>
                  </a:lnTo>
                  <a:lnTo>
                    <a:pt x="1859" y="1772"/>
                  </a:lnTo>
                  <a:lnTo>
                    <a:pt x="1844" y="1754"/>
                  </a:lnTo>
                  <a:lnTo>
                    <a:pt x="1829" y="1737"/>
                  </a:lnTo>
                  <a:lnTo>
                    <a:pt x="1812" y="1721"/>
                  </a:lnTo>
                  <a:lnTo>
                    <a:pt x="1793" y="1704"/>
                  </a:lnTo>
                  <a:lnTo>
                    <a:pt x="1774" y="1688"/>
                  </a:lnTo>
                  <a:lnTo>
                    <a:pt x="1755" y="1674"/>
                  </a:lnTo>
                  <a:lnTo>
                    <a:pt x="1734" y="1661"/>
                  </a:lnTo>
                  <a:lnTo>
                    <a:pt x="1714" y="1647"/>
                  </a:lnTo>
                  <a:lnTo>
                    <a:pt x="1692" y="1636"/>
                  </a:lnTo>
                  <a:lnTo>
                    <a:pt x="1669" y="1626"/>
                  </a:lnTo>
                  <a:lnTo>
                    <a:pt x="1647" y="1617"/>
                  </a:lnTo>
                  <a:lnTo>
                    <a:pt x="1625" y="1609"/>
                  </a:lnTo>
                  <a:lnTo>
                    <a:pt x="1604" y="1603"/>
                  </a:lnTo>
                  <a:lnTo>
                    <a:pt x="1581" y="1597"/>
                  </a:lnTo>
                  <a:lnTo>
                    <a:pt x="1559" y="1593"/>
                  </a:lnTo>
                  <a:lnTo>
                    <a:pt x="1536" y="1590"/>
                  </a:lnTo>
                  <a:lnTo>
                    <a:pt x="1513" y="1588"/>
                  </a:lnTo>
                  <a:lnTo>
                    <a:pt x="1490" y="1587"/>
                  </a:lnTo>
                  <a:lnTo>
                    <a:pt x="1468" y="1587"/>
                  </a:lnTo>
                  <a:lnTo>
                    <a:pt x="1465" y="1158"/>
                  </a:lnTo>
                  <a:lnTo>
                    <a:pt x="1498" y="1123"/>
                  </a:lnTo>
                  <a:lnTo>
                    <a:pt x="1530" y="1089"/>
                  </a:lnTo>
                  <a:lnTo>
                    <a:pt x="1562" y="1053"/>
                  </a:lnTo>
                  <a:lnTo>
                    <a:pt x="1592" y="1016"/>
                  </a:lnTo>
                  <a:lnTo>
                    <a:pt x="1622" y="978"/>
                  </a:lnTo>
                  <a:lnTo>
                    <a:pt x="1651" y="941"/>
                  </a:lnTo>
                  <a:lnTo>
                    <a:pt x="1679" y="901"/>
                  </a:lnTo>
                  <a:lnTo>
                    <a:pt x="1705" y="862"/>
                  </a:lnTo>
                  <a:lnTo>
                    <a:pt x="1728" y="821"/>
                  </a:lnTo>
                  <a:lnTo>
                    <a:pt x="1751" y="780"/>
                  </a:lnTo>
                  <a:lnTo>
                    <a:pt x="1771" y="738"/>
                  </a:lnTo>
                  <a:lnTo>
                    <a:pt x="1780" y="715"/>
                  </a:lnTo>
                  <a:lnTo>
                    <a:pt x="1789" y="693"/>
                  </a:lnTo>
                  <a:lnTo>
                    <a:pt x="1796" y="672"/>
                  </a:lnTo>
                  <a:lnTo>
                    <a:pt x="1803" y="648"/>
                  </a:lnTo>
                  <a:lnTo>
                    <a:pt x="1810" y="626"/>
                  </a:lnTo>
                  <a:lnTo>
                    <a:pt x="1815" y="603"/>
                  </a:lnTo>
                  <a:lnTo>
                    <a:pt x="1821" y="579"/>
                  </a:lnTo>
                  <a:lnTo>
                    <a:pt x="1825" y="556"/>
                  </a:lnTo>
                  <a:lnTo>
                    <a:pt x="1829" y="533"/>
                  </a:lnTo>
                  <a:lnTo>
                    <a:pt x="1831" y="508"/>
                  </a:lnTo>
                  <a:lnTo>
                    <a:pt x="1834" y="463"/>
                  </a:lnTo>
                  <a:lnTo>
                    <a:pt x="1835" y="418"/>
                  </a:lnTo>
                  <a:lnTo>
                    <a:pt x="1834" y="372"/>
                  </a:lnTo>
                  <a:lnTo>
                    <a:pt x="1833" y="349"/>
                  </a:lnTo>
                  <a:lnTo>
                    <a:pt x="1831" y="325"/>
                  </a:lnTo>
                  <a:lnTo>
                    <a:pt x="1829" y="302"/>
                  </a:lnTo>
                  <a:lnTo>
                    <a:pt x="1824" y="280"/>
                  </a:lnTo>
                  <a:lnTo>
                    <a:pt x="1820" y="257"/>
                  </a:lnTo>
                  <a:lnTo>
                    <a:pt x="1815" y="235"/>
                  </a:lnTo>
                  <a:lnTo>
                    <a:pt x="1809" y="213"/>
                  </a:lnTo>
                  <a:lnTo>
                    <a:pt x="1802" y="192"/>
                  </a:lnTo>
                  <a:lnTo>
                    <a:pt x="1793" y="170"/>
                  </a:lnTo>
                  <a:lnTo>
                    <a:pt x="1784" y="149"/>
                  </a:lnTo>
                  <a:lnTo>
                    <a:pt x="1770" y="122"/>
                  </a:lnTo>
                  <a:lnTo>
                    <a:pt x="1762" y="109"/>
                  </a:lnTo>
                  <a:lnTo>
                    <a:pt x="1753" y="97"/>
                  </a:lnTo>
                  <a:lnTo>
                    <a:pt x="1743" y="85"/>
                  </a:lnTo>
                  <a:lnTo>
                    <a:pt x="1733" y="73"/>
                  </a:lnTo>
                  <a:lnTo>
                    <a:pt x="1723" y="62"/>
                  </a:lnTo>
                  <a:lnTo>
                    <a:pt x="1712" y="51"/>
                  </a:lnTo>
                  <a:lnTo>
                    <a:pt x="1700" y="42"/>
                  </a:lnTo>
                  <a:lnTo>
                    <a:pt x="1688" y="33"/>
                  </a:lnTo>
                  <a:lnTo>
                    <a:pt x="1675" y="25"/>
                  </a:lnTo>
                  <a:lnTo>
                    <a:pt x="1661" y="18"/>
                  </a:lnTo>
                  <a:lnTo>
                    <a:pt x="1648" y="12"/>
                  </a:lnTo>
                  <a:lnTo>
                    <a:pt x="1634" y="7"/>
                  </a:lnTo>
                  <a:lnTo>
                    <a:pt x="1618" y="3"/>
                  </a:lnTo>
                  <a:lnTo>
                    <a:pt x="1602" y="1"/>
                  </a:lnTo>
                  <a:lnTo>
                    <a:pt x="1587" y="0"/>
                  </a:lnTo>
                  <a:lnTo>
                    <a:pt x="1571" y="0"/>
                  </a:lnTo>
                  <a:lnTo>
                    <a:pt x="1556" y="1"/>
                  </a:lnTo>
                  <a:lnTo>
                    <a:pt x="1541" y="3"/>
                  </a:lnTo>
                  <a:lnTo>
                    <a:pt x="1527" y="7"/>
                  </a:lnTo>
                  <a:lnTo>
                    <a:pt x="1512" y="11"/>
                  </a:lnTo>
                  <a:lnTo>
                    <a:pt x="1499" y="17"/>
                  </a:lnTo>
                  <a:lnTo>
                    <a:pt x="1485" y="22"/>
                  </a:lnTo>
                  <a:lnTo>
                    <a:pt x="1473" y="30"/>
                  </a:lnTo>
                  <a:lnTo>
                    <a:pt x="1461" y="38"/>
                  </a:lnTo>
                  <a:lnTo>
                    <a:pt x="1449" y="47"/>
                  </a:lnTo>
                  <a:lnTo>
                    <a:pt x="1437" y="57"/>
                  </a:lnTo>
                  <a:lnTo>
                    <a:pt x="1426" y="67"/>
                  </a:lnTo>
                  <a:lnTo>
                    <a:pt x="1415" y="78"/>
                  </a:lnTo>
                  <a:lnTo>
                    <a:pt x="1395" y="101"/>
                  </a:lnTo>
                  <a:lnTo>
                    <a:pt x="1376" y="126"/>
                  </a:lnTo>
                  <a:lnTo>
                    <a:pt x="1358" y="153"/>
                  </a:lnTo>
                  <a:lnTo>
                    <a:pt x="1343" y="180"/>
                  </a:lnTo>
                  <a:lnTo>
                    <a:pt x="1328" y="208"/>
                  </a:lnTo>
                  <a:lnTo>
                    <a:pt x="1316" y="237"/>
                  </a:lnTo>
                  <a:lnTo>
                    <a:pt x="1305" y="265"/>
                  </a:lnTo>
                  <a:lnTo>
                    <a:pt x="1296" y="293"/>
                  </a:lnTo>
                  <a:lnTo>
                    <a:pt x="1287" y="320"/>
                  </a:lnTo>
                  <a:lnTo>
                    <a:pt x="1278" y="355"/>
                  </a:lnTo>
                  <a:lnTo>
                    <a:pt x="1271" y="391"/>
                  </a:lnTo>
                  <a:lnTo>
                    <a:pt x="1267" y="428"/>
                  </a:lnTo>
                  <a:lnTo>
                    <a:pt x="1264" y="465"/>
                  </a:lnTo>
                  <a:lnTo>
                    <a:pt x="1261" y="501"/>
                  </a:lnTo>
                  <a:lnTo>
                    <a:pt x="1260" y="539"/>
                  </a:lnTo>
                  <a:lnTo>
                    <a:pt x="1260" y="613"/>
                  </a:lnTo>
                  <a:lnTo>
                    <a:pt x="1261" y="723"/>
                  </a:lnTo>
                  <a:lnTo>
                    <a:pt x="1264" y="1075"/>
                  </a:lnTo>
                  <a:lnTo>
                    <a:pt x="1200" y="1137"/>
                  </a:lnTo>
                  <a:lnTo>
                    <a:pt x="1138" y="1198"/>
                  </a:lnTo>
                  <a:lnTo>
                    <a:pt x="1024" y="1308"/>
                  </a:lnTo>
                  <a:lnTo>
                    <a:pt x="967" y="1364"/>
                  </a:lnTo>
                  <a:lnTo>
                    <a:pt x="912" y="1422"/>
                  </a:lnTo>
                  <a:lnTo>
                    <a:pt x="859" y="1481"/>
                  </a:lnTo>
                  <a:lnTo>
                    <a:pt x="833" y="1511"/>
                  </a:lnTo>
                  <a:lnTo>
                    <a:pt x="808" y="1541"/>
                  </a:lnTo>
                  <a:lnTo>
                    <a:pt x="783" y="1572"/>
                  </a:lnTo>
                  <a:lnTo>
                    <a:pt x="759" y="1604"/>
                  </a:lnTo>
                  <a:lnTo>
                    <a:pt x="735" y="1636"/>
                  </a:lnTo>
                  <a:lnTo>
                    <a:pt x="713" y="1668"/>
                  </a:lnTo>
                  <a:lnTo>
                    <a:pt x="701" y="1687"/>
                  </a:lnTo>
                  <a:lnTo>
                    <a:pt x="689" y="1706"/>
                  </a:lnTo>
                  <a:lnTo>
                    <a:pt x="678" y="1726"/>
                  </a:lnTo>
                  <a:lnTo>
                    <a:pt x="667" y="1746"/>
                  </a:lnTo>
                  <a:lnTo>
                    <a:pt x="657" y="1767"/>
                  </a:lnTo>
                  <a:lnTo>
                    <a:pt x="648" y="1788"/>
                  </a:lnTo>
                  <a:lnTo>
                    <a:pt x="639" y="1809"/>
                  </a:lnTo>
                  <a:lnTo>
                    <a:pt x="631" y="1830"/>
                  </a:lnTo>
                  <a:lnTo>
                    <a:pt x="624" y="1856"/>
                  </a:lnTo>
                  <a:lnTo>
                    <a:pt x="616" y="1880"/>
                  </a:lnTo>
                  <a:lnTo>
                    <a:pt x="610" y="1906"/>
                  </a:lnTo>
                  <a:lnTo>
                    <a:pt x="605" y="1931"/>
                  </a:lnTo>
                  <a:lnTo>
                    <a:pt x="601" y="1957"/>
                  </a:lnTo>
                  <a:lnTo>
                    <a:pt x="598" y="1983"/>
                  </a:lnTo>
                  <a:lnTo>
                    <a:pt x="596" y="2009"/>
                  </a:lnTo>
                  <a:lnTo>
                    <a:pt x="595" y="2035"/>
                  </a:lnTo>
                  <a:lnTo>
                    <a:pt x="596" y="2061"/>
                  </a:lnTo>
                  <a:lnTo>
                    <a:pt x="597" y="2086"/>
                  </a:lnTo>
                  <a:lnTo>
                    <a:pt x="599" y="2112"/>
                  </a:lnTo>
                  <a:lnTo>
                    <a:pt x="602" y="2138"/>
                  </a:lnTo>
                  <a:lnTo>
                    <a:pt x="608" y="2163"/>
                  </a:lnTo>
                  <a:lnTo>
                    <a:pt x="614" y="2189"/>
                  </a:lnTo>
                  <a:lnTo>
                    <a:pt x="620" y="2214"/>
                  </a:lnTo>
                  <a:lnTo>
                    <a:pt x="629" y="2239"/>
                  </a:lnTo>
                  <a:lnTo>
                    <a:pt x="638" y="2263"/>
                  </a:lnTo>
                  <a:lnTo>
                    <a:pt x="648" y="2288"/>
                  </a:lnTo>
                  <a:lnTo>
                    <a:pt x="659" y="2311"/>
                  </a:lnTo>
                  <a:lnTo>
                    <a:pt x="672" y="2334"/>
                  </a:lnTo>
                  <a:lnTo>
                    <a:pt x="685" y="2356"/>
                  </a:lnTo>
                  <a:lnTo>
                    <a:pt x="698" y="2377"/>
                  </a:lnTo>
                  <a:lnTo>
                    <a:pt x="713" y="2398"/>
                  </a:lnTo>
                  <a:lnTo>
                    <a:pt x="728" y="2420"/>
                  </a:lnTo>
                  <a:lnTo>
                    <a:pt x="745" y="2438"/>
                  </a:lnTo>
                  <a:lnTo>
                    <a:pt x="762" y="2457"/>
                  </a:lnTo>
                  <a:lnTo>
                    <a:pt x="780" y="2476"/>
                  </a:lnTo>
                  <a:lnTo>
                    <a:pt x="799" y="2494"/>
                  </a:lnTo>
                  <a:lnTo>
                    <a:pt x="819" y="2511"/>
                  </a:lnTo>
                  <a:lnTo>
                    <a:pt x="839" y="2528"/>
                  </a:lnTo>
                  <a:lnTo>
                    <a:pt x="859" y="2543"/>
                  </a:lnTo>
                  <a:lnTo>
                    <a:pt x="880" y="2558"/>
                  </a:lnTo>
                  <a:lnTo>
                    <a:pt x="900" y="2570"/>
                  </a:lnTo>
                  <a:lnTo>
                    <a:pt x="920" y="2582"/>
                  </a:lnTo>
                  <a:lnTo>
                    <a:pt x="940" y="2593"/>
                  </a:lnTo>
                  <a:lnTo>
                    <a:pt x="960" y="2603"/>
                  </a:lnTo>
                  <a:lnTo>
                    <a:pt x="981" y="2613"/>
                  </a:lnTo>
                  <a:lnTo>
                    <a:pt x="1003" y="2622"/>
                  </a:lnTo>
                  <a:lnTo>
                    <a:pt x="1024" y="2631"/>
                  </a:lnTo>
                  <a:lnTo>
                    <a:pt x="1045" y="2639"/>
                  </a:lnTo>
                  <a:lnTo>
                    <a:pt x="1073" y="2648"/>
                  </a:lnTo>
                  <a:lnTo>
                    <a:pt x="1101" y="2657"/>
                  </a:lnTo>
                  <a:lnTo>
                    <a:pt x="1129" y="2664"/>
                  </a:lnTo>
                  <a:lnTo>
                    <a:pt x="1156" y="2670"/>
                  </a:lnTo>
                  <a:lnTo>
                    <a:pt x="1185" y="2676"/>
                  </a:lnTo>
                  <a:lnTo>
                    <a:pt x="1214" y="2680"/>
                  </a:lnTo>
                  <a:lnTo>
                    <a:pt x="1242" y="2684"/>
                  </a:lnTo>
                  <a:lnTo>
                    <a:pt x="1271" y="2687"/>
                  </a:lnTo>
                  <a:lnTo>
                    <a:pt x="1274" y="3027"/>
                  </a:lnTo>
                  <a:lnTo>
                    <a:pt x="1272" y="3053"/>
                  </a:lnTo>
                  <a:lnTo>
                    <a:pt x="1271" y="3079"/>
                  </a:lnTo>
                  <a:lnTo>
                    <a:pt x="1268" y="3105"/>
                  </a:lnTo>
                  <a:lnTo>
                    <a:pt x="1264" y="3132"/>
                  </a:lnTo>
                  <a:lnTo>
                    <a:pt x="1257" y="3158"/>
                  </a:lnTo>
                  <a:lnTo>
                    <a:pt x="1248" y="3183"/>
                  </a:lnTo>
                  <a:lnTo>
                    <a:pt x="1238" y="3207"/>
                  </a:lnTo>
                  <a:lnTo>
                    <a:pt x="1232" y="3220"/>
                  </a:lnTo>
                  <a:lnTo>
                    <a:pt x="1226" y="3231"/>
                  </a:lnTo>
                  <a:close/>
                  <a:moveTo>
                    <a:pt x="1266" y="1636"/>
                  </a:moveTo>
                  <a:lnTo>
                    <a:pt x="1266" y="1636"/>
                  </a:lnTo>
                  <a:lnTo>
                    <a:pt x="1236" y="1652"/>
                  </a:lnTo>
                  <a:lnTo>
                    <a:pt x="1206" y="1668"/>
                  </a:lnTo>
                  <a:lnTo>
                    <a:pt x="1177" y="1687"/>
                  </a:lnTo>
                  <a:lnTo>
                    <a:pt x="1149" y="1707"/>
                  </a:lnTo>
                  <a:lnTo>
                    <a:pt x="1121" y="1728"/>
                  </a:lnTo>
                  <a:lnTo>
                    <a:pt x="1095" y="1751"/>
                  </a:lnTo>
                  <a:lnTo>
                    <a:pt x="1070" y="1774"/>
                  </a:lnTo>
                  <a:lnTo>
                    <a:pt x="1046" y="1799"/>
                  </a:lnTo>
                  <a:lnTo>
                    <a:pt x="1026" y="1820"/>
                  </a:lnTo>
                  <a:lnTo>
                    <a:pt x="1172" y="1958"/>
                  </a:lnTo>
                  <a:lnTo>
                    <a:pt x="1192" y="1938"/>
                  </a:lnTo>
                  <a:lnTo>
                    <a:pt x="1210" y="1920"/>
                  </a:lnTo>
                  <a:lnTo>
                    <a:pt x="1228" y="1902"/>
                  </a:lnTo>
                  <a:lnTo>
                    <a:pt x="1248" y="1886"/>
                  </a:lnTo>
                  <a:lnTo>
                    <a:pt x="1268" y="1870"/>
                  </a:lnTo>
                  <a:lnTo>
                    <a:pt x="1270" y="2484"/>
                  </a:lnTo>
                  <a:lnTo>
                    <a:pt x="1230" y="2479"/>
                  </a:lnTo>
                  <a:lnTo>
                    <a:pt x="1190" y="2471"/>
                  </a:lnTo>
                  <a:lnTo>
                    <a:pt x="1151" y="2461"/>
                  </a:lnTo>
                  <a:lnTo>
                    <a:pt x="1112" y="2448"/>
                  </a:lnTo>
                  <a:lnTo>
                    <a:pt x="1081" y="2437"/>
                  </a:lnTo>
                  <a:lnTo>
                    <a:pt x="1049" y="2423"/>
                  </a:lnTo>
                  <a:lnTo>
                    <a:pt x="1020" y="2407"/>
                  </a:lnTo>
                  <a:lnTo>
                    <a:pt x="992" y="2389"/>
                  </a:lnTo>
                  <a:lnTo>
                    <a:pt x="964" y="2369"/>
                  </a:lnTo>
                  <a:lnTo>
                    <a:pt x="936" y="2346"/>
                  </a:lnTo>
                  <a:lnTo>
                    <a:pt x="924" y="2335"/>
                  </a:lnTo>
                  <a:lnTo>
                    <a:pt x="911" y="2321"/>
                  </a:lnTo>
                  <a:lnTo>
                    <a:pt x="899" y="2309"/>
                  </a:lnTo>
                  <a:lnTo>
                    <a:pt x="888" y="2296"/>
                  </a:lnTo>
                  <a:lnTo>
                    <a:pt x="877" y="2281"/>
                  </a:lnTo>
                  <a:lnTo>
                    <a:pt x="867" y="2268"/>
                  </a:lnTo>
                  <a:lnTo>
                    <a:pt x="858" y="2252"/>
                  </a:lnTo>
                  <a:lnTo>
                    <a:pt x="849" y="2238"/>
                  </a:lnTo>
                  <a:lnTo>
                    <a:pt x="840" y="2222"/>
                  </a:lnTo>
                  <a:lnTo>
                    <a:pt x="832" y="2207"/>
                  </a:lnTo>
                  <a:lnTo>
                    <a:pt x="825" y="2190"/>
                  </a:lnTo>
                  <a:lnTo>
                    <a:pt x="820" y="2173"/>
                  </a:lnTo>
                  <a:lnTo>
                    <a:pt x="814" y="2156"/>
                  </a:lnTo>
                  <a:lnTo>
                    <a:pt x="809" y="2139"/>
                  </a:lnTo>
                  <a:lnTo>
                    <a:pt x="805" y="2122"/>
                  </a:lnTo>
                  <a:lnTo>
                    <a:pt x="802" y="2104"/>
                  </a:lnTo>
                  <a:lnTo>
                    <a:pt x="800" y="2087"/>
                  </a:lnTo>
                  <a:lnTo>
                    <a:pt x="798" y="2070"/>
                  </a:lnTo>
                  <a:lnTo>
                    <a:pt x="796" y="2052"/>
                  </a:lnTo>
                  <a:lnTo>
                    <a:pt x="796" y="2035"/>
                  </a:lnTo>
                  <a:lnTo>
                    <a:pt x="798" y="2017"/>
                  </a:lnTo>
                  <a:lnTo>
                    <a:pt x="799" y="1999"/>
                  </a:lnTo>
                  <a:lnTo>
                    <a:pt x="801" y="1983"/>
                  </a:lnTo>
                  <a:lnTo>
                    <a:pt x="803" y="1965"/>
                  </a:lnTo>
                  <a:lnTo>
                    <a:pt x="808" y="1948"/>
                  </a:lnTo>
                  <a:lnTo>
                    <a:pt x="811" y="1930"/>
                  </a:lnTo>
                  <a:lnTo>
                    <a:pt x="816" y="1914"/>
                  </a:lnTo>
                  <a:lnTo>
                    <a:pt x="822" y="1897"/>
                  </a:lnTo>
                  <a:lnTo>
                    <a:pt x="834" y="1866"/>
                  </a:lnTo>
                  <a:lnTo>
                    <a:pt x="848" y="1837"/>
                  </a:lnTo>
                  <a:lnTo>
                    <a:pt x="863" y="1808"/>
                  </a:lnTo>
                  <a:lnTo>
                    <a:pt x="881" y="1780"/>
                  </a:lnTo>
                  <a:lnTo>
                    <a:pt x="901" y="1751"/>
                  </a:lnTo>
                  <a:lnTo>
                    <a:pt x="922" y="1722"/>
                  </a:lnTo>
                  <a:lnTo>
                    <a:pt x="944" y="1693"/>
                  </a:lnTo>
                  <a:lnTo>
                    <a:pt x="966" y="1665"/>
                  </a:lnTo>
                  <a:lnTo>
                    <a:pt x="989" y="1638"/>
                  </a:lnTo>
                  <a:lnTo>
                    <a:pt x="1013" y="1610"/>
                  </a:lnTo>
                  <a:lnTo>
                    <a:pt x="1062" y="1557"/>
                  </a:lnTo>
                  <a:lnTo>
                    <a:pt x="1112" y="1506"/>
                  </a:lnTo>
                  <a:lnTo>
                    <a:pt x="1162" y="1454"/>
                  </a:lnTo>
                  <a:lnTo>
                    <a:pt x="1265" y="1355"/>
                  </a:lnTo>
                  <a:lnTo>
                    <a:pt x="1266" y="1636"/>
                  </a:lnTo>
                  <a:close/>
                  <a:moveTo>
                    <a:pt x="1469" y="1789"/>
                  </a:moveTo>
                  <a:lnTo>
                    <a:pt x="1472" y="2475"/>
                  </a:lnTo>
                  <a:lnTo>
                    <a:pt x="1491" y="2471"/>
                  </a:lnTo>
                  <a:lnTo>
                    <a:pt x="1510" y="2466"/>
                  </a:lnTo>
                  <a:lnTo>
                    <a:pt x="1529" y="2460"/>
                  </a:lnTo>
                  <a:lnTo>
                    <a:pt x="1548" y="2453"/>
                  </a:lnTo>
                  <a:lnTo>
                    <a:pt x="1566" y="2446"/>
                  </a:lnTo>
                  <a:lnTo>
                    <a:pt x="1583" y="2437"/>
                  </a:lnTo>
                  <a:lnTo>
                    <a:pt x="1601" y="2428"/>
                  </a:lnTo>
                  <a:lnTo>
                    <a:pt x="1618" y="2418"/>
                  </a:lnTo>
                  <a:lnTo>
                    <a:pt x="1640" y="2404"/>
                  </a:lnTo>
                  <a:lnTo>
                    <a:pt x="1660" y="2387"/>
                  </a:lnTo>
                  <a:lnTo>
                    <a:pt x="1679" y="2369"/>
                  </a:lnTo>
                  <a:lnTo>
                    <a:pt x="1697" y="2349"/>
                  </a:lnTo>
                  <a:lnTo>
                    <a:pt x="1713" y="2329"/>
                  </a:lnTo>
                  <a:lnTo>
                    <a:pt x="1726" y="2307"/>
                  </a:lnTo>
                  <a:lnTo>
                    <a:pt x="1738" y="2282"/>
                  </a:lnTo>
                  <a:lnTo>
                    <a:pt x="1748" y="2258"/>
                  </a:lnTo>
                  <a:lnTo>
                    <a:pt x="1755" y="2234"/>
                  </a:lnTo>
                  <a:lnTo>
                    <a:pt x="1761" y="2211"/>
                  </a:lnTo>
                  <a:lnTo>
                    <a:pt x="1765" y="2188"/>
                  </a:lnTo>
                  <a:lnTo>
                    <a:pt x="1768" y="2163"/>
                  </a:lnTo>
                  <a:lnTo>
                    <a:pt x="1770" y="2139"/>
                  </a:lnTo>
                  <a:lnTo>
                    <a:pt x="1770" y="2115"/>
                  </a:lnTo>
                  <a:lnTo>
                    <a:pt x="1770" y="2091"/>
                  </a:lnTo>
                  <a:lnTo>
                    <a:pt x="1768" y="2066"/>
                  </a:lnTo>
                  <a:lnTo>
                    <a:pt x="1764" y="2038"/>
                  </a:lnTo>
                  <a:lnTo>
                    <a:pt x="1758" y="2010"/>
                  </a:lnTo>
                  <a:lnTo>
                    <a:pt x="1750" y="1984"/>
                  </a:lnTo>
                  <a:lnTo>
                    <a:pt x="1738" y="1958"/>
                  </a:lnTo>
                  <a:lnTo>
                    <a:pt x="1725" y="1932"/>
                  </a:lnTo>
                  <a:lnTo>
                    <a:pt x="1709" y="1909"/>
                  </a:lnTo>
                  <a:lnTo>
                    <a:pt x="1693" y="1887"/>
                  </a:lnTo>
                  <a:lnTo>
                    <a:pt x="1673" y="1867"/>
                  </a:lnTo>
                  <a:lnTo>
                    <a:pt x="1663" y="1857"/>
                  </a:lnTo>
                  <a:lnTo>
                    <a:pt x="1651" y="1848"/>
                  </a:lnTo>
                  <a:lnTo>
                    <a:pt x="1639" y="1839"/>
                  </a:lnTo>
                  <a:lnTo>
                    <a:pt x="1628" y="1831"/>
                  </a:lnTo>
                  <a:lnTo>
                    <a:pt x="1616" y="1823"/>
                  </a:lnTo>
                  <a:lnTo>
                    <a:pt x="1602" y="1817"/>
                  </a:lnTo>
                  <a:lnTo>
                    <a:pt x="1590" y="1811"/>
                  </a:lnTo>
                  <a:lnTo>
                    <a:pt x="1577" y="1805"/>
                  </a:lnTo>
                  <a:lnTo>
                    <a:pt x="1563" y="1801"/>
                  </a:lnTo>
                  <a:lnTo>
                    <a:pt x="1550" y="1796"/>
                  </a:lnTo>
                  <a:lnTo>
                    <a:pt x="1537" y="1794"/>
                  </a:lnTo>
                  <a:lnTo>
                    <a:pt x="1523" y="1791"/>
                  </a:lnTo>
                  <a:lnTo>
                    <a:pt x="1510" y="1790"/>
                  </a:lnTo>
                  <a:lnTo>
                    <a:pt x="1495" y="1789"/>
                  </a:lnTo>
                  <a:lnTo>
                    <a:pt x="1482" y="1789"/>
                  </a:lnTo>
                  <a:lnTo>
                    <a:pt x="1469" y="1789"/>
                  </a:lnTo>
                  <a:close/>
                  <a:moveTo>
                    <a:pt x="1464" y="851"/>
                  </a:moveTo>
                  <a:lnTo>
                    <a:pt x="1463" y="723"/>
                  </a:lnTo>
                  <a:lnTo>
                    <a:pt x="1462" y="611"/>
                  </a:lnTo>
                  <a:lnTo>
                    <a:pt x="1461" y="557"/>
                  </a:lnTo>
                  <a:lnTo>
                    <a:pt x="1462" y="504"/>
                  </a:lnTo>
                  <a:lnTo>
                    <a:pt x="1463" y="476"/>
                  </a:lnTo>
                  <a:lnTo>
                    <a:pt x="1465" y="449"/>
                  </a:lnTo>
                  <a:lnTo>
                    <a:pt x="1469" y="423"/>
                  </a:lnTo>
                  <a:lnTo>
                    <a:pt x="1474" y="398"/>
                  </a:lnTo>
                  <a:lnTo>
                    <a:pt x="1485" y="359"/>
                  </a:lnTo>
                  <a:lnTo>
                    <a:pt x="1494" y="329"/>
                  </a:lnTo>
                  <a:lnTo>
                    <a:pt x="1507" y="297"/>
                  </a:lnTo>
                  <a:lnTo>
                    <a:pt x="1513" y="282"/>
                  </a:lnTo>
                  <a:lnTo>
                    <a:pt x="1520" y="267"/>
                  </a:lnTo>
                  <a:lnTo>
                    <a:pt x="1527" y="254"/>
                  </a:lnTo>
                  <a:lnTo>
                    <a:pt x="1534" y="242"/>
                  </a:lnTo>
                  <a:lnTo>
                    <a:pt x="1542" y="232"/>
                  </a:lnTo>
                  <a:lnTo>
                    <a:pt x="1550" y="225"/>
                  </a:lnTo>
                  <a:lnTo>
                    <a:pt x="1553" y="223"/>
                  </a:lnTo>
                  <a:lnTo>
                    <a:pt x="1558" y="221"/>
                  </a:lnTo>
                  <a:lnTo>
                    <a:pt x="1562" y="219"/>
                  </a:lnTo>
                  <a:lnTo>
                    <a:pt x="1566" y="219"/>
                  </a:lnTo>
                  <a:lnTo>
                    <a:pt x="1570" y="221"/>
                  </a:lnTo>
                  <a:lnTo>
                    <a:pt x="1573" y="223"/>
                  </a:lnTo>
                  <a:lnTo>
                    <a:pt x="1581" y="228"/>
                  </a:lnTo>
                  <a:lnTo>
                    <a:pt x="1588" y="237"/>
                  </a:lnTo>
                  <a:lnTo>
                    <a:pt x="1595" y="248"/>
                  </a:lnTo>
                  <a:lnTo>
                    <a:pt x="1600" y="258"/>
                  </a:lnTo>
                  <a:lnTo>
                    <a:pt x="1605" y="270"/>
                  </a:lnTo>
                  <a:lnTo>
                    <a:pt x="1610" y="286"/>
                  </a:lnTo>
                  <a:lnTo>
                    <a:pt x="1617" y="310"/>
                  </a:lnTo>
                  <a:lnTo>
                    <a:pt x="1621" y="332"/>
                  </a:lnTo>
                  <a:lnTo>
                    <a:pt x="1626" y="356"/>
                  </a:lnTo>
                  <a:lnTo>
                    <a:pt x="1628" y="380"/>
                  </a:lnTo>
                  <a:lnTo>
                    <a:pt x="1629" y="404"/>
                  </a:lnTo>
                  <a:lnTo>
                    <a:pt x="1629" y="429"/>
                  </a:lnTo>
                  <a:lnTo>
                    <a:pt x="1628" y="452"/>
                  </a:lnTo>
                  <a:lnTo>
                    <a:pt x="1627" y="476"/>
                  </a:lnTo>
                  <a:lnTo>
                    <a:pt x="1624" y="502"/>
                  </a:lnTo>
                  <a:lnTo>
                    <a:pt x="1619" y="528"/>
                  </a:lnTo>
                  <a:lnTo>
                    <a:pt x="1615" y="554"/>
                  </a:lnTo>
                  <a:lnTo>
                    <a:pt x="1608" y="578"/>
                  </a:lnTo>
                  <a:lnTo>
                    <a:pt x="1600" y="603"/>
                  </a:lnTo>
                  <a:lnTo>
                    <a:pt x="1592" y="627"/>
                  </a:lnTo>
                  <a:lnTo>
                    <a:pt x="1582" y="652"/>
                  </a:lnTo>
                  <a:lnTo>
                    <a:pt x="1572" y="675"/>
                  </a:lnTo>
                  <a:lnTo>
                    <a:pt x="1561" y="699"/>
                  </a:lnTo>
                  <a:lnTo>
                    <a:pt x="1549" y="721"/>
                  </a:lnTo>
                  <a:lnTo>
                    <a:pt x="1537" y="744"/>
                  </a:lnTo>
                  <a:lnTo>
                    <a:pt x="1523" y="766"/>
                  </a:lnTo>
                  <a:lnTo>
                    <a:pt x="1509" y="788"/>
                  </a:lnTo>
                  <a:lnTo>
                    <a:pt x="1494" y="809"/>
                  </a:lnTo>
                  <a:lnTo>
                    <a:pt x="1464" y="851"/>
                  </a:lnTo>
                  <a:close/>
                  <a:moveTo>
                    <a:pt x="154" y="3429"/>
                  </a:moveTo>
                  <a:lnTo>
                    <a:pt x="154" y="3429"/>
                  </a:lnTo>
                  <a:lnTo>
                    <a:pt x="147" y="3435"/>
                  </a:lnTo>
                  <a:lnTo>
                    <a:pt x="138" y="3439"/>
                  </a:lnTo>
                  <a:lnTo>
                    <a:pt x="130" y="3443"/>
                  </a:lnTo>
                  <a:lnTo>
                    <a:pt x="121" y="3446"/>
                  </a:lnTo>
                  <a:lnTo>
                    <a:pt x="112" y="3448"/>
                  </a:lnTo>
                  <a:lnTo>
                    <a:pt x="103" y="3449"/>
                  </a:lnTo>
                  <a:lnTo>
                    <a:pt x="93" y="3449"/>
                  </a:lnTo>
                  <a:lnTo>
                    <a:pt x="84" y="3448"/>
                  </a:lnTo>
                  <a:lnTo>
                    <a:pt x="75" y="3447"/>
                  </a:lnTo>
                  <a:lnTo>
                    <a:pt x="66" y="3445"/>
                  </a:lnTo>
                  <a:lnTo>
                    <a:pt x="58" y="3442"/>
                  </a:lnTo>
                  <a:lnTo>
                    <a:pt x="50" y="3438"/>
                  </a:lnTo>
                  <a:lnTo>
                    <a:pt x="42" y="3433"/>
                  </a:lnTo>
                  <a:lnTo>
                    <a:pt x="35" y="3427"/>
                  </a:lnTo>
                  <a:lnTo>
                    <a:pt x="27" y="3420"/>
                  </a:lnTo>
                  <a:lnTo>
                    <a:pt x="22" y="3414"/>
                  </a:lnTo>
                  <a:lnTo>
                    <a:pt x="16" y="3406"/>
                  </a:lnTo>
                  <a:lnTo>
                    <a:pt x="11" y="3397"/>
                  </a:lnTo>
                  <a:lnTo>
                    <a:pt x="7" y="3389"/>
                  </a:lnTo>
                  <a:lnTo>
                    <a:pt x="4" y="3380"/>
                  </a:lnTo>
                  <a:lnTo>
                    <a:pt x="2" y="3371"/>
                  </a:lnTo>
                  <a:lnTo>
                    <a:pt x="0" y="3361"/>
                  </a:lnTo>
                  <a:lnTo>
                    <a:pt x="0" y="3352"/>
                  </a:lnTo>
                  <a:lnTo>
                    <a:pt x="2" y="3343"/>
                  </a:lnTo>
                  <a:lnTo>
                    <a:pt x="3" y="3335"/>
                  </a:lnTo>
                  <a:lnTo>
                    <a:pt x="5" y="3326"/>
                  </a:lnTo>
                  <a:lnTo>
                    <a:pt x="8" y="3318"/>
                  </a:lnTo>
                  <a:lnTo>
                    <a:pt x="13" y="3309"/>
                  </a:lnTo>
                  <a:lnTo>
                    <a:pt x="17" y="3301"/>
                  </a:lnTo>
                  <a:lnTo>
                    <a:pt x="23" y="3293"/>
                  </a:lnTo>
                  <a:lnTo>
                    <a:pt x="29" y="3287"/>
                  </a:lnTo>
                  <a:lnTo>
                    <a:pt x="37" y="3280"/>
                  </a:lnTo>
                  <a:lnTo>
                    <a:pt x="76" y="3250"/>
                  </a:lnTo>
                  <a:lnTo>
                    <a:pt x="123" y="3215"/>
                  </a:lnTo>
                  <a:lnTo>
                    <a:pt x="187" y="3168"/>
                  </a:lnTo>
                  <a:lnTo>
                    <a:pt x="265" y="3114"/>
                  </a:lnTo>
                  <a:lnTo>
                    <a:pt x="357" y="3050"/>
                  </a:lnTo>
                  <a:lnTo>
                    <a:pt x="463" y="2981"/>
                  </a:lnTo>
                  <a:lnTo>
                    <a:pt x="520" y="2946"/>
                  </a:lnTo>
                  <a:lnTo>
                    <a:pt x="581" y="2908"/>
                  </a:lnTo>
                  <a:lnTo>
                    <a:pt x="572" y="2926"/>
                  </a:lnTo>
                  <a:lnTo>
                    <a:pt x="566" y="2943"/>
                  </a:lnTo>
                  <a:lnTo>
                    <a:pt x="559" y="2962"/>
                  </a:lnTo>
                  <a:lnTo>
                    <a:pt x="553" y="2981"/>
                  </a:lnTo>
                  <a:lnTo>
                    <a:pt x="519" y="2983"/>
                  </a:lnTo>
                  <a:lnTo>
                    <a:pt x="532" y="3162"/>
                  </a:lnTo>
                  <a:lnTo>
                    <a:pt x="450" y="3216"/>
                  </a:lnTo>
                  <a:lnTo>
                    <a:pt x="375" y="3267"/>
                  </a:lnTo>
                  <a:lnTo>
                    <a:pt x="312" y="3312"/>
                  </a:lnTo>
                  <a:lnTo>
                    <a:pt x="257" y="3351"/>
                  </a:lnTo>
                  <a:lnTo>
                    <a:pt x="181" y="3408"/>
                  </a:lnTo>
                  <a:lnTo>
                    <a:pt x="154" y="3429"/>
                  </a:lnTo>
                  <a:close/>
                  <a:moveTo>
                    <a:pt x="140" y="1124"/>
                  </a:moveTo>
                  <a:lnTo>
                    <a:pt x="140" y="1124"/>
                  </a:lnTo>
                  <a:lnTo>
                    <a:pt x="131" y="1129"/>
                  </a:lnTo>
                  <a:lnTo>
                    <a:pt x="122" y="1131"/>
                  </a:lnTo>
                  <a:lnTo>
                    <a:pt x="113" y="1133"/>
                  </a:lnTo>
                  <a:lnTo>
                    <a:pt x="103" y="1134"/>
                  </a:lnTo>
                  <a:lnTo>
                    <a:pt x="94" y="1136"/>
                  </a:lnTo>
                  <a:lnTo>
                    <a:pt x="85" y="1134"/>
                  </a:lnTo>
                  <a:lnTo>
                    <a:pt x="76" y="1133"/>
                  </a:lnTo>
                  <a:lnTo>
                    <a:pt x="67" y="1131"/>
                  </a:lnTo>
                  <a:lnTo>
                    <a:pt x="58" y="1128"/>
                  </a:lnTo>
                  <a:lnTo>
                    <a:pt x="51" y="1124"/>
                  </a:lnTo>
                  <a:lnTo>
                    <a:pt x="43" y="1119"/>
                  </a:lnTo>
                  <a:lnTo>
                    <a:pt x="35" y="1113"/>
                  </a:lnTo>
                  <a:lnTo>
                    <a:pt x="28" y="1108"/>
                  </a:lnTo>
                  <a:lnTo>
                    <a:pt x="22" y="1101"/>
                  </a:lnTo>
                  <a:lnTo>
                    <a:pt x="16" y="1093"/>
                  </a:lnTo>
                  <a:lnTo>
                    <a:pt x="12" y="1084"/>
                  </a:lnTo>
                  <a:lnTo>
                    <a:pt x="7" y="1075"/>
                  </a:lnTo>
                  <a:lnTo>
                    <a:pt x="4" y="1066"/>
                  </a:lnTo>
                  <a:lnTo>
                    <a:pt x="2" y="1058"/>
                  </a:lnTo>
                  <a:lnTo>
                    <a:pt x="0" y="1049"/>
                  </a:lnTo>
                  <a:lnTo>
                    <a:pt x="0" y="1040"/>
                  </a:lnTo>
                  <a:lnTo>
                    <a:pt x="2" y="1030"/>
                  </a:lnTo>
                  <a:lnTo>
                    <a:pt x="3" y="1021"/>
                  </a:lnTo>
                  <a:lnTo>
                    <a:pt x="5" y="1012"/>
                  </a:lnTo>
                  <a:lnTo>
                    <a:pt x="8" y="1004"/>
                  </a:lnTo>
                  <a:lnTo>
                    <a:pt x="12" y="995"/>
                  </a:lnTo>
                  <a:lnTo>
                    <a:pt x="16" y="987"/>
                  </a:lnTo>
                  <a:lnTo>
                    <a:pt x="22" y="981"/>
                  </a:lnTo>
                  <a:lnTo>
                    <a:pt x="28" y="973"/>
                  </a:lnTo>
                  <a:lnTo>
                    <a:pt x="35" y="967"/>
                  </a:lnTo>
                  <a:lnTo>
                    <a:pt x="43" y="962"/>
                  </a:lnTo>
                  <a:lnTo>
                    <a:pt x="51" y="956"/>
                  </a:lnTo>
                  <a:lnTo>
                    <a:pt x="73" y="945"/>
                  </a:lnTo>
                  <a:lnTo>
                    <a:pt x="133" y="916"/>
                  </a:lnTo>
                  <a:lnTo>
                    <a:pt x="177" y="895"/>
                  </a:lnTo>
                  <a:lnTo>
                    <a:pt x="228" y="871"/>
                  </a:lnTo>
                  <a:lnTo>
                    <a:pt x="288" y="846"/>
                  </a:lnTo>
                  <a:lnTo>
                    <a:pt x="355" y="818"/>
                  </a:lnTo>
                  <a:lnTo>
                    <a:pt x="429" y="789"/>
                  </a:lnTo>
                  <a:lnTo>
                    <a:pt x="510" y="758"/>
                  </a:lnTo>
                  <a:lnTo>
                    <a:pt x="597" y="727"/>
                  </a:lnTo>
                  <a:lnTo>
                    <a:pt x="689" y="695"/>
                  </a:lnTo>
                  <a:lnTo>
                    <a:pt x="788" y="665"/>
                  </a:lnTo>
                  <a:lnTo>
                    <a:pt x="890" y="636"/>
                  </a:lnTo>
                  <a:lnTo>
                    <a:pt x="942" y="622"/>
                  </a:lnTo>
                  <a:lnTo>
                    <a:pt x="997" y="608"/>
                  </a:lnTo>
                  <a:lnTo>
                    <a:pt x="1052" y="595"/>
                  </a:lnTo>
                  <a:lnTo>
                    <a:pt x="1107" y="582"/>
                  </a:lnTo>
                  <a:lnTo>
                    <a:pt x="1109" y="614"/>
                  </a:lnTo>
                  <a:lnTo>
                    <a:pt x="1110" y="724"/>
                  </a:lnTo>
                  <a:lnTo>
                    <a:pt x="1110" y="774"/>
                  </a:lnTo>
                  <a:lnTo>
                    <a:pt x="1058" y="787"/>
                  </a:lnTo>
                  <a:lnTo>
                    <a:pt x="1007" y="799"/>
                  </a:lnTo>
                  <a:lnTo>
                    <a:pt x="909" y="826"/>
                  </a:lnTo>
                  <a:lnTo>
                    <a:pt x="815" y="854"/>
                  </a:lnTo>
                  <a:lnTo>
                    <a:pt x="725" y="883"/>
                  </a:lnTo>
                  <a:lnTo>
                    <a:pt x="640" y="912"/>
                  </a:lnTo>
                  <a:lnTo>
                    <a:pt x="560" y="941"/>
                  </a:lnTo>
                  <a:lnTo>
                    <a:pt x="487" y="969"/>
                  </a:lnTo>
                  <a:lnTo>
                    <a:pt x="419" y="996"/>
                  </a:lnTo>
                  <a:lnTo>
                    <a:pt x="356" y="1023"/>
                  </a:lnTo>
                  <a:lnTo>
                    <a:pt x="301" y="1046"/>
                  </a:lnTo>
                  <a:lnTo>
                    <a:pt x="255" y="1069"/>
                  </a:lnTo>
                  <a:lnTo>
                    <a:pt x="215" y="1087"/>
                  </a:lnTo>
                  <a:lnTo>
                    <a:pt x="159" y="1114"/>
                  </a:lnTo>
                  <a:lnTo>
                    <a:pt x="140" y="1124"/>
                  </a:lnTo>
                  <a:close/>
                </a:path>
              </a:pathLst>
            </a:custGeom>
            <a:solidFill>
              <a:srgbClr val="FFFFFF"/>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cs typeface="+mn-ea"/>
                <a:sym typeface="+mn-lt"/>
              </a:endParaRPr>
            </a:p>
          </p:txBody>
        </p:sp>
      </p:grpSp>
      <p:grpSp>
        <p:nvGrpSpPr>
          <p:cNvPr id="3" name="组合 2"/>
          <p:cNvGrpSpPr/>
          <p:nvPr/>
        </p:nvGrpSpPr>
        <p:grpSpPr>
          <a:xfrm>
            <a:off x="3330880" y="1420596"/>
            <a:ext cx="2482241" cy="3275990"/>
            <a:chOff x="3330880" y="1420596"/>
            <a:chExt cx="2482241" cy="3275990"/>
          </a:xfrm>
        </p:grpSpPr>
        <p:sp>
          <p:nvSpPr>
            <p:cNvPr id="30" name="任意多边形 10"/>
            <p:cNvSpPr/>
            <p:nvPr/>
          </p:nvSpPr>
          <p:spPr>
            <a:xfrm>
              <a:off x="3514225" y="2455296"/>
              <a:ext cx="983780" cy="2241290"/>
            </a:xfrm>
            <a:custGeom>
              <a:avLst/>
              <a:gdLst>
                <a:gd name="connsiteX0" fmla="*/ 0 w 879400"/>
                <a:gd name="connsiteY0" fmla="*/ 0 h 2003487"/>
                <a:gd name="connsiteX1" fmla="*/ 26376 w 879400"/>
                <a:gd name="connsiteY1" fmla="*/ 0 h 2003487"/>
                <a:gd name="connsiteX2" fmla="*/ 26376 w 879400"/>
                <a:gd name="connsiteY2" fmla="*/ 1125415 h 2003487"/>
                <a:gd name="connsiteX3" fmla="*/ 26064 w 879400"/>
                <a:gd name="connsiteY3" fmla="*/ 1125415 h 2003487"/>
                <a:gd name="connsiteX4" fmla="*/ 29875 w 879400"/>
                <a:gd name="connsiteY4" fmla="*/ 1200872 h 2003487"/>
                <a:gd name="connsiteX5" fmla="*/ 809241 w 879400"/>
                <a:gd name="connsiteY5" fmla="*/ 1975307 h 2003487"/>
                <a:gd name="connsiteX6" fmla="*/ 879400 w 879400"/>
                <a:gd name="connsiteY6" fmla="*/ 1978629 h 2003487"/>
                <a:gd name="connsiteX7" fmla="*/ 868002 w 879400"/>
                <a:gd name="connsiteY7" fmla="*/ 2003487 h 2003487"/>
                <a:gd name="connsiteX8" fmla="*/ 806805 w 879400"/>
                <a:gd name="connsiteY8" fmla="*/ 2000590 h 2003487"/>
                <a:gd name="connsiteX9" fmla="*/ 4608 w 879400"/>
                <a:gd name="connsiteY9" fmla="*/ 1203469 h 2003487"/>
                <a:gd name="connsiteX10" fmla="*/ 666 w 879400"/>
                <a:gd name="connsiteY10" fmla="*/ 1125415 h 2003487"/>
                <a:gd name="connsiteX11" fmla="*/ 0 w 879400"/>
                <a:gd name="connsiteY11" fmla="*/ 1125415 h 2003487"/>
                <a:gd name="connsiteX12" fmla="*/ 0 w 879400"/>
                <a:gd name="connsiteY12" fmla="*/ 1112224 h 200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00" h="2003487">
                  <a:moveTo>
                    <a:pt x="0" y="0"/>
                  </a:moveTo>
                  <a:lnTo>
                    <a:pt x="26376" y="0"/>
                  </a:lnTo>
                  <a:lnTo>
                    <a:pt x="26376" y="1125415"/>
                  </a:lnTo>
                  <a:lnTo>
                    <a:pt x="26064" y="1125415"/>
                  </a:lnTo>
                  <a:lnTo>
                    <a:pt x="29875" y="1200872"/>
                  </a:lnTo>
                  <a:cubicBezTo>
                    <a:pt x="71500" y="1610747"/>
                    <a:pt x="398620" y="1936224"/>
                    <a:pt x="809241" y="1975307"/>
                  </a:cubicBezTo>
                  <a:lnTo>
                    <a:pt x="879400" y="1978629"/>
                  </a:lnTo>
                  <a:lnTo>
                    <a:pt x="868002" y="2003487"/>
                  </a:lnTo>
                  <a:lnTo>
                    <a:pt x="806805" y="2000590"/>
                  </a:lnTo>
                  <a:cubicBezTo>
                    <a:pt x="384155" y="1960361"/>
                    <a:pt x="47453" y="1625351"/>
                    <a:pt x="4608" y="1203469"/>
                  </a:cubicBezTo>
                  <a:lnTo>
                    <a:pt x="666" y="1125415"/>
                  </a:lnTo>
                  <a:lnTo>
                    <a:pt x="0" y="1125415"/>
                  </a:lnTo>
                  <a:lnTo>
                    <a:pt x="0" y="11122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cs typeface="+mn-ea"/>
                <a:sym typeface="+mn-lt"/>
              </a:endParaRPr>
            </a:p>
          </p:txBody>
        </p:sp>
        <p:sp>
          <p:nvSpPr>
            <p:cNvPr id="31" name="椭圆 30"/>
            <p:cNvSpPr/>
            <p:nvPr/>
          </p:nvSpPr>
          <p:spPr>
            <a:xfrm>
              <a:off x="3330880" y="2006578"/>
              <a:ext cx="406031" cy="4060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a:ln>
                    <a:noFill/>
                  </a:ln>
                  <a:solidFill>
                    <a:srgbClr val="FEFFFF"/>
                  </a:solidFill>
                  <a:effectLst/>
                  <a:uLnTx/>
                  <a:uFillTx/>
                  <a:cs typeface="+mn-ea"/>
                  <a:sym typeface="+mn-lt"/>
                </a:rPr>
                <a:t>B</a:t>
              </a:r>
              <a:endParaRPr kumimoji="0" lang="zh-CN" altLang="en-US" sz="1013" b="0" i="0" u="none" strike="noStrike" kern="1200" cap="none" spc="0" normalizeH="0" baseline="0" noProof="0" dirty="0">
                <a:ln>
                  <a:noFill/>
                </a:ln>
                <a:solidFill>
                  <a:srgbClr val="FEFFFF"/>
                </a:solidFill>
                <a:effectLst/>
                <a:uLnTx/>
                <a:uFillTx/>
                <a:cs typeface="+mn-ea"/>
                <a:sym typeface="+mn-lt"/>
              </a:endParaRPr>
            </a:p>
          </p:txBody>
        </p:sp>
        <p:sp>
          <p:nvSpPr>
            <p:cNvPr id="32" name="椭圆 31"/>
            <p:cNvSpPr/>
            <p:nvPr/>
          </p:nvSpPr>
          <p:spPr>
            <a:xfrm>
              <a:off x="3755603" y="3052221"/>
              <a:ext cx="1484802" cy="1484802"/>
            </a:xfrm>
            <a:prstGeom prst="ellipse">
              <a:avLst/>
            </a:prstGeom>
            <a:solidFill>
              <a:srgbClr val="FF0000"/>
            </a:solidFill>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cs typeface="+mn-ea"/>
                <a:sym typeface="+mn-lt"/>
              </a:endParaRPr>
            </a:p>
          </p:txBody>
        </p:sp>
        <p:sp>
          <p:nvSpPr>
            <p:cNvPr id="33" name="矩形 32"/>
            <p:cNvSpPr/>
            <p:nvPr/>
          </p:nvSpPr>
          <p:spPr>
            <a:xfrm>
              <a:off x="3925288" y="1420596"/>
              <a:ext cx="1887833" cy="16316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请输入文本请输入文本请输入文本请输入文本请输入文本请输入文本请输入文本请输入文本</a:t>
              </a:r>
              <a:endParaRPr kumimoji="0" lang="zh-CN" altLang="zh-CN" sz="1350" b="0" i="0" u="none" strike="noStrike" kern="1200" cap="none" spc="0" normalizeH="0" baseline="0" noProof="0" dirty="0">
                <a:ln>
                  <a:noFill/>
                </a:ln>
                <a:solidFill>
                  <a:prstClr val="black"/>
                </a:solidFill>
                <a:effectLst/>
                <a:uLnTx/>
                <a:uFillTx/>
                <a:cs typeface="+mn-ea"/>
                <a:sym typeface="+mn-lt"/>
              </a:endParaRPr>
            </a:p>
          </p:txBody>
        </p:sp>
        <p:sp>
          <p:nvSpPr>
            <p:cNvPr id="41" name="KSO_Shape"/>
            <p:cNvSpPr>
              <a:spLocks/>
            </p:cNvSpPr>
            <p:nvPr/>
          </p:nvSpPr>
          <p:spPr bwMode="auto">
            <a:xfrm>
              <a:off x="4133089" y="3455860"/>
              <a:ext cx="729830" cy="677526"/>
            </a:xfrm>
            <a:custGeom>
              <a:avLst/>
              <a:gdLst>
                <a:gd name="T0" fmla="*/ 0 w 99"/>
                <a:gd name="T1" fmla="*/ 2147483646 h 92"/>
                <a:gd name="T2" fmla="*/ 0 w 99"/>
                <a:gd name="T3" fmla="*/ 2147483646 h 92"/>
                <a:gd name="T4" fmla="*/ 2147483646 w 99"/>
                <a:gd name="T5" fmla="*/ 2147483646 h 92"/>
                <a:gd name="T6" fmla="*/ 2147483646 w 99"/>
                <a:gd name="T7" fmla="*/ 2147483646 h 92"/>
                <a:gd name="T8" fmla="*/ 2147483646 w 99"/>
                <a:gd name="T9" fmla="*/ 2147483646 h 92"/>
                <a:gd name="T10" fmla="*/ 2147483646 w 99"/>
                <a:gd name="T11" fmla="*/ 2147483646 h 92"/>
                <a:gd name="T12" fmla="*/ 2147483646 w 99"/>
                <a:gd name="T13" fmla="*/ 2147483646 h 92"/>
                <a:gd name="T14" fmla="*/ 2147483646 w 99"/>
                <a:gd name="T15" fmla="*/ 2147483646 h 92"/>
                <a:gd name="T16" fmla="*/ 2147483646 w 99"/>
                <a:gd name="T17" fmla="*/ 2147483646 h 92"/>
                <a:gd name="T18" fmla="*/ 2147483646 w 99"/>
                <a:gd name="T19" fmla="*/ 2147483646 h 92"/>
                <a:gd name="T20" fmla="*/ 2147483646 w 99"/>
                <a:gd name="T21" fmla="*/ 2147483646 h 92"/>
                <a:gd name="T22" fmla="*/ 0 w 99"/>
                <a:gd name="T23" fmla="*/ 2147483646 h 92"/>
                <a:gd name="T24" fmla="*/ 2147483646 w 99"/>
                <a:gd name="T25" fmla="*/ 2147483646 h 92"/>
                <a:gd name="T26" fmla="*/ 2147483646 w 99"/>
                <a:gd name="T27" fmla="*/ 2147483646 h 92"/>
                <a:gd name="T28" fmla="*/ 2147483646 w 99"/>
                <a:gd name="T29" fmla="*/ 2147483646 h 92"/>
                <a:gd name="T30" fmla="*/ 2147483646 w 99"/>
                <a:gd name="T31" fmla="*/ 2147483646 h 92"/>
                <a:gd name="T32" fmla="*/ 2147483646 w 99"/>
                <a:gd name="T33" fmla="*/ 2147483646 h 92"/>
                <a:gd name="T34" fmla="*/ 2147483646 w 99"/>
                <a:gd name="T35" fmla="*/ 2147483646 h 92"/>
                <a:gd name="T36" fmla="*/ 2147483646 w 99"/>
                <a:gd name="T37" fmla="*/ 2147483646 h 92"/>
                <a:gd name="T38" fmla="*/ 2147483646 w 99"/>
                <a:gd name="T39" fmla="*/ 2147483646 h 92"/>
                <a:gd name="T40" fmla="*/ 2147483646 w 99"/>
                <a:gd name="T41" fmla="*/ 2147483646 h 92"/>
                <a:gd name="T42" fmla="*/ 2147483646 w 99"/>
                <a:gd name="T43" fmla="*/ 2147483646 h 92"/>
                <a:gd name="T44" fmla="*/ 2147483646 w 99"/>
                <a:gd name="T45" fmla="*/ 2147483646 h 92"/>
                <a:gd name="T46" fmla="*/ 2147483646 w 99"/>
                <a:gd name="T47" fmla="*/ 2147483646 h 92"/>
                <a:gd name="T48" fmla="*/ 2147483646 w 99"/>
                <a:gd name="T49" fmla="*/ 2147483646 h 92"/>
                <a:gd name="T50" fmla="*/ 2147483646 w 99"/>
                <a:gd name="T51" fmla="*/ 2147483646 h 92"/>
                <a:gd name="T52" fmla="*/ 2147483646 w 99"/>
                <a:gd name="T53" fmla="*/ 2147483646 h 92"/>
                <a:gd name="T54" fmla="*/ 2147483646 w 99"/>
                <a:gd name="T55" fmla="*/ 2147483646 h 92"/>
                <a:gd name="T56" fmla="*/ 2147483646 w 99"/>
                <a:gd name="T57" fmla="*/ 2147483646 h 92"/>
                <a:gd name="T58" fmla="*/ 2147483646 w 99"/>
                <a:gd name="T59" fmla="*/ 2147483646 h 92"/>
                <a:gd name="T60" fmla="*/ 2147483646 w 99"/>
                <a:gd name="T61" fmla="*/ 2147483646 h 92"/>
                <a:gd name="T62" fmla="*/ 2147483646 w 99"/>
                <a:gd name="T63" fmla="*/ 2147483646 h 92"/>
                <a:gd name="T64" fmla="*/ 2147483646 w 99"/>
                <a:gd name="T65" fmla="*/ 2147483646 h 92"/>
                <a:gd name="T66" fmla="*/ 2147483646 w 99"/>
                <a:gd name="T67" fmla="*/ 2147483646 h 92"/>
                <a:gd name="T68" fmla="*/ 2147483646 w 99"/>
                <a:gd name="T69" fmla="*/ 2147483646 h 92"/>
                <a:gd name="T70" fmla="*/ 2147483646 w 99"/>
                <a:gd name="T71" fmla="*/ 2147483646 h 92"/>
                <a:gd name="T72" fmla="*/ 2147483646 w 99"/>
                <a:gd name="T73" fmla="*/ 2147483646 h 92"/>
                <a:gd name="T74" fmla="*/ 2147483646 w 99"/>
                <a:gd name="T75" fmla="*/ 2147483646 h 92"/>
                <a:gd name="T76" fmla="*/ 2147483646 w 99"/>
                <a:gd name="T77" fmla="*/ 2147483646 h 92"/>
                <a:gd name="T78" fmla="*/ 2147483646 w 99"/>
                <a:gd name="T79" fmla="*/ 2147483646 h 92"/>
                <a:gd name="T80" fmla="*/ 2147483646 w 99"/>
                <a:gd name="T81" fmla="*/ 2147483646 h 92"/>
                <a:gd name="T82" fmla="*/ 2147483646 w 99"/>
                <a:gd name="T83" fmla="*/ 2147483646 h 92"/>
                <a:gd name="T84" fmla="*/ 2147483646 w 99"/>
                <a:gd name="T85" fmla="*/ 2147483646 h 92"/>
                <a:gd name="T86" fmla="*/ 2147483646 w 99"/>
                <a:gd name="T87" fmla="*/ 2147483646 h 92"/>
                <a:gd name="T88" fmla="*/ 2147483646 w 99"/>
                <a:gd name="T89" fmla="*/ 2147483646 h 92"/>
                <a:gd name="T90" fmla="*/ 2147483646 w 99"/>
                <a:gd name="T91" fmla="*/ 2147483646 h 92"/>
                <a:gd name="T92" fmla="*/ 2147483646 w 99"/>
                <a:gd name="T93" fmla="*/ 2147483646 h 92"/>
                <a:gd name="T94" fmla="*/ 2147483646 w 99"/>
                <a:gd name="T95" fmla="*/ 2147483646 h 92"/>
                <a:gd name="T96" fmla="*/ 2147483646 w 99"/>
                <a:gd name="T97" fmla="*/ 2147483646 h 92"/>
                <a:gd name="T98" fmla="*/ 2147483646 w 99"/>
                <a:gd name="T99" fmla="*/ 2147483646 h 92"/>
                <a:gd name="T100" fmla="*/ 2147483646 w 99"/>
                <a:gd name="T101" fmla="*/ 2147483646 h 92"/>
                <a:gd name="T102" fmla="*/ 2147483646 w 99"/>
                <a:gd name="T103" fmla="*/ 2147483646 h 92"/>
                <a:gd name="T104" fmla="*/ 2147483646 w 99"/>
                <a:gd name="T105" fmla="*/ 2147483646 h 92"/>
                <a:gd name="T106" fmla="*/ 2147483646 w 99"/>
                <a:gd name="T107" fmla="*/ 2147483646 h 92"/>
                <a:gd name="T108" fmla="*/ 2147483646 w 99"/>
                <a:gd name="T109" fmla="*/ 2147483646 h 92"/>
                <a:gd name="T110" fmla="*/ 2147483646 w 99"/>
                <a:gd name="T111" fmla="*/ 2147483646 h 92"/>
                <a:gd name="T112" fmla="*/ 2147483646 w 99"/>
                <a:gd name="T113" fmla="*/ 2147483646 h 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9" h="92">
                  <a:moveTo>
                    <a:pt x="0" y="89"/>
                  </a:moveTo>
                  <a:cubicBezTo>
                    <a:pt x="0" y="92"/>
                    <a:pt x="0" y="92"/>
                    <a:pt x="0" y="92"/>
                  </a:cubicBezTo>
                  <a:cubicBezTo>
                    <a:pt x="3" y="92"/>
                    <a:pt x="3" y="92"/>
                    <a:pt x="3" y="92"/>
                  </a:cubicBezTo>
                  <a:cubicBezTo>
                    <a:pt x="96" y="92"/>
                    <a:pt x="96" y="92"/>
                    <a:pt x="96" y="92"/>
                  </a:cubicBezTo>
                  <a:cubicBezTo>
                    <a:pt x="99" y="92"/>
                    <a:pt x="99" y="92"/>
                    <a:pt x="99" y="92"/>
                  </a:cubicBezTo>
                  <a:cubicBezTo>
                    <a:pt x="99" y="89"/>
                    <a:pt x="99" y="89"/>
                    <a:pt x="99" y="89"/>
                  </a:cubicBezTo>
                  <a:cubicBezTo>
                    <a:pt x="99" y="52"/>
                    <a:pt x="99" y="52"/>
                    <a:pt x="99" y="52"/>
                  </a:cubicBezTo>
                  <a:cubicBezTo>
                    <a:pt x="99" y="46"/>
                    <a:pt x="94" y="42"/>
                    <a:pt x="89" y="41"/>
                  </a:cubicBezTo>
                  <a:cubicBezTo>
                    <a:pt x="75" y="38"/>
                    <a:pt x="64" y="42"/>
                    <a:pt x="55" y="31"/>
                  </a:cubicBezTo>
                  <a:cubicBezTo>
                    <a:pt x="52" y="28"/>
                    <a:pt x="49" y="23"/>
                    <a:pt x="45" y="19"/>
                  </a:cubicBezTo>
                  <a:cubicBezTo>
                    <a:pt x="29" y="0"/>
                    <a:pt x="1" y="13"/>
                    <a:pt x="1" y="32"/>
                  </a:cubicBezTo>
                  <a:cubicBezTo>
                    <a:pt x="0" y="89"/>
                    <a:pt x="0" y="89"/>
                    <a:pt x="0" y="89"/>
                  </a:cubicBezTo>
                  <a:close/>
                  <a:moveTo>
                    <a:pt x="88" y="73"/>
                  </a:moveTo>
                  <a:cubicBezTo>
                    <a:pt x="93" y="73"/>
                    <a:pt x="93" y="73"/>
                    <a:pt x="93" y="73"/>
                  </a:cubicBezTo>
                  <a:cubicBezTo>
                    <a:pt x="93" y="87"/>
                    <a:pt x="93" y="87"/>
                    <a:pt x="93" y="87"/>
                  </a:cubicBezTo>
                  <a:cubicBezTo>
                    <a:pt x="6" y="87"/>
                    <a:pt x="6" y="87"/>
                    <a:pt x="6" y="87"/>
                  </a:cubicBezTo>
                  <a:cubicBezTo>
                    <a:pt x="6" y="73"/>
                    <a:pt x="6" y="73"/>
                    <a:pt x="6" y="73"/>
                  </a:cubicBezTo>
                  <a:cubicBezTo>
                    <a:pt x="12" y="73"/>
                    <a:pt x="12" y="73"/>
                    <a:pt x="12" y="73"/>
                  </a:cubicBezTo>
                  <a:cubicBezTo>
                    <a:pt x="12" y="81"/>
                    <a:pt x="12" y="81"/>
                    <a:pt x="12" y="81"/>
                  </a:cubicBezTo>
                  <a:cubicBezTo>
                    <a:pt x="16" y="81"/>
                    <a:pt x="16" y="81"/>
                    <a:pt x="16" y="81"/>
                  </a:cubicBezTo>
                  <a:cubicBezTo>
                    <a:pt x="16" y="73"/>
                    <a:pt x="16" y="73"/>
                    <a:pt x="16" y="73"/>
                  </a:cubicBezTo>
                  <a:cubicBezTo>
                    <a:pt x="18" y="73"/>
                    <a:pt x="18" y="73"/>
                    <a:pt x="18" y="73"/>
                  </a:cubicBezTo>
                  <a:cubicBezTo>
                    <a:pt x="18" y="81"/>
                    <a:pt x="18" y="81"/>
                    <a:pt x="18" y="81"/>
                  </a:cubicBezTo>
                  <a:cubicBezTo>
                    <a:pt x="22" y="81"/>
                    <a:pt x="22" y="81"/>
                    <a:pt x="22" y="81"/>
                  </a:cubicBezTo>
                  <a:cubicBezTo>
                    <a:pt x="22" y="73"/>
                    <a:pt x="22" y="73"/>
                    <a:pt x="22" y="73"/>
                  </a:cubicBezTo>
                  <a:cubicBezTo>
                    <a:pt x="29" y="73"/>
                    <a:pt x="29" y="73"/>
                    <a:pt x="29" y="73"/>
                  </a:cubicBezTo>
                  <a:cubicBezTo>
                    <a:pt x="29" y="81"/>
                    <a:pt x="29" y="81"/>
                    <a:pt x="29" y="81"/>
                  </a:cubicBezTo>
                  <a:cubicBezTo>
                    <a:pt x="33" y="81"/>
                    <a:pt x="33" y="81"/>
                    <a:pt x="33" y="81"/>
                  </a:cubicBezTo>
                  <a:cubicBezTo>
                    <a:pt x="33" y="73"/>
                    <a:pt x="33" y="73"/>
                    <a:pt x="33" y="73"/>
                  </a:cubicBezTo>
                  <a:cubicBezTo>
                    <a:pt x="35" y="73"/>
                    <a:pt x="35" y="73"/>
                    <a:pt x="35" y="73"/>
                  </a:cubicBezTo>
                  <a:cubicBezTo>
                    <a:pt x="35" y="81"/>
                    <a:pt x="35" y="81"/>
                    <a:pt x="35" y="81"/>
                  </a:cubicBezTo>
                  <a:cubicBezTo>
                    <a:pt x="39" y="81"/>
                    <a:pt x="39" y="81"/>
                    <a:pt x="39" y="81"/>
                  </a:cubicBezTo>
                  <a:cubicBezTo>
                    <a:pt x="39" y="73"/>
                    <a:pt x="39" y="73"/>
                    <a:pt x="39" y="73"/>
                  </a:cubicBezTo>
                  <a:cubicBezTo>
                    <a:pt x="41" y="73"/>
                    <a:pt x="41" y="73"/>
                    <a:pt x="41" y="73"/>
                  </a:cubicBezTo>
                  <a:cubicBezTo>
                    <a:pt x="41" y="81"/>
                    <a:pt x="41" y="81"/>
                    <a:pt x="41" y="81"/>
                  </a:cubicBezTo>
                  <a:cubicBezTo>
                    <a:pt x="45" y="81"/>
                    <a:pt x="45" y="81"/>
                    <a:pt x="45" y="81"/>
                  </a:cubicBezTo>
                  <a:cubicBezTo>
                    <a:pt x="45" y="73"/>
                    <a:pt x="45" y="73"/>
                    <a:pt x="45" y="73"/>
                  </a:cubicBezTo>
                  <a:cubicBezTo>
                    <a:pt x="55" y="73"/>
                    <a:pt x="55" y="73"/>
                    <a:pt x="55" y="73"/>
                  </a:cubicBezTo>
                  <a:cubicBezTo>
                    <a:pt x="55" y="81"/>
                    <a:pt x="55" y="81"/>
                    <a:pt x="55" y="81"/>
                  </a:cubicBezTo>
                  <a:cubicBezTo>
                    <a:pt x="59" y="81"/>
                    <a:pt x="59" y="81"/>
                    <a:pt x="59" y="81"/>
                  </a:cubicBezTo>
                  <a:cubicBezTo>
                    <a:pt x="59" y="73"/>
                    <a:pt x="59" y="73"/>
                    <a:pt x="59" y="73"/>
                  </a:cubicBezTo>
                  <a:cubicBezTo>
                    <a:pt x="61" y="73"/>
                    <a:pt x="61" y="73"/>
                    <a:pt x="61" y="73"/>
                  </a:cubicBezTo>
                  <a:cubicBezTo>
                    <a:pt x="61" y="81"/>
                    <a:pt x="61" y="81"/>
                    <a:pt x="61" y="81"/>
                  </a:cubicBezTo>
                  <a:cubicBezTo>
                    <a:pt x="65" y="81"/>
                    <a:pt x="65" y="81"/>
                    <a:pt x="65" y="81"/>
                  </a:cubicBezTo>
                  <a:cubicBezTo>
                    <a:pt x="65" y="73"/>
                    <a:pt x="65" y="73"/>
                    <a:pt x="65" y="73"/>
                  </a:cubicBezTo>
                  <a:cubicBezTo>
                    <a:pt x="72" y="73"/>
                    <a:pt x="72" y="73"/>
                    <a:pt x="72" y="73"/>
                  </a:cubicBezTo>
                  <a:cubicBezTo>
                    <a:pt x="72" y="81"/>
                    <a:pt x="72" y="81"/>
                    <a:pt x="72" y="81"/>
                  </a:cubicBezTo>
                  <a:cubicBezTo>
                    <a:pt x="75" y="81"/>
                    <a:pt x="75" y="81"/>
                    <a:pt x="75" y="81"/>
                  </a:cubicBezTo>
                  <a:cubicBezTo>
                    <a:pt x="75" y="73"/>
                    <a:pt x="75" y="73"/>
                    <a:pt x="75" y="73"/>
                  </a:cubicBezTo>
                  <a:cubicBezTo>
                    <a:pt x="78" y="73"/>
                    <a:pt x="78" y="73"/>
                    <a:pt x="78" y="73"/>
                  </a:cubicBezTo>
                  <a:cubicBezTo>
                    <a:pt x="78" y="81"/>
                    <a:pt x="78" y="81"/>
                    <a:pt x="78" y="81"/>
                  </a:cubicBezTo>
                  <a:cubicBezTo>
                    <a:pt x="82" y="81"/>
                    <a:pt x="82" y="81"/>
                    <a:pt x="82" y="81"/>
                  </a:cubicBezTo>
                  <a:cubicBezTo>
                    <a:pt x="82" y="73"/>
                    <a:pt x="82" y="73"/>
                    <a:pt x="82" y="73"/>
                  </a:cubicBezTo>
                  <a:cubicBezTo>
                    <a:pt x="84" y="73"/>
                    <a:pt x="84" y="73"/>
                    <a:pt x="84" y="73"/>
                  </a:cubicBezTo>
                  <a:cubicBezTo>
                    <a:pt x="84" y="81"/>
                    <a:pt x="84" y="81"/>
                    <a:pt x="84" y="81"/>
                  </a:cubicBezTo>
                  <a:cubicBezTo>
                    <a:pt x="88" y="81"/>
                    <a:pt x="88" y="81"/>
                    <a:pt x="88" y="81"/>
                  </a:cubicBezTo>
                  <a:lnTo>
                    <a:pt x="88" y="73"/>
                  </a:lnTo>
                  <a:close/>
                </a:path>
              </a:pathLst>
            </a:custGeom>
            <a:solidFill>
              <a:srgbClr val="FFFFFF"/>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cs typeface="+mn-ea"/>
                <a:sym typeface="+mn-lt"/>
              </a:endParaRPr>
            </a:p>
          </p:txBody>
        </p:sp>
      </p:grpSp>
      <p:grpSp>
        <p:nvGrpSpPr>
          <p:cNvPr id="4" name="组合 3"/>
          <p:cNvGrpSpPr/>
          <p:nvPr/>
        </p:nvGrpSpPr>
        <p:grpSpPr>
          <a:xfrm>
            <a:off x="6001499" y="1420596"/>
            <a:ext cx="2482242" cy="3275990"/>
            <a:chOff x="6001499" y="1420596"/>
            <a:chExt cx="2482242" cy="3275990"/>
          </a:xfrm>
        </p:grpSpPr>
        <p:sp>
          <p:nvSpPr>
            <p:cNvPr id="34" name="任意多边形 10"/>
            <p:cNvSpPr/>
            <p:nvPr/>
          </p:nvSpPr>
          <p:spPr>
            <a:xfrm>
              <a:off x="6184844" y="2455296"/>
              <a:ext cx="983780" cy="2241290"/>
            </a:xfrm>
            <a:custGeom>
              <a:avLst/>
              <a:gdLst>
                <a:gd name="connsiteX0" fmla="*/ 0 w 879400"/>
                <a:gd name="connsiteY0" fmla="*/ 0 h 2003487"/>
                <a:gd name="connsiteX1" fmla="*/ 26376 w 879400"/>
                <a:gd name="connsiteY1" fmla="*/ 0 h 2003487"/>
                <a:gd name="connsiteX2" fmla="*/ 26376 w 879400"/>
                <a:gd name="connsiteY2" fmla="*/ 1125415 h 2003487"/>
                <a:gd name="connsiteX3" fmla="*/ 26064 w 879400"/>
                <a:gd name="connsiteY3" fmla="*/ 1125415 h 2003487"/>
                <a:gd name="connsiteX4" fmla="*/ 29875 w 879400"/>
                <a:gd name="connsiteY4" fmla="*/ 1200872 h 2003487"/>
                <a:gd name="connsiteX5" fmla="*/ 809241 w 879400"/>
                <a:gd name="connsiteY5" fmla="*/ 1975307 h 2003487"/>
                <a:gd name="connsiteX6" fmla="*/ 879400 w 879400"/>
                <a:gd name="connsiteY6" fmla="*/ 1978629 h 2003487"/>
                <a:gd name="connsiteX7" fmla="*/ 868002 w 879400"/>
                <a:gd name="connsiteY7" fmla="*/ 2003487 h 2003487"/>
                <a:gd name="connsiteX8" fmla="*/ 806805 w 879400"/>
                <a:gd name="connsiteY8" fmla="*/ 2000590 h 2003487"/>
                <a:gd name="connsiteX9" fmla="*/ 4608 w 879400"/>
                <a:gd name="connsiteY9" fmla="*/ 1203469 h 2003487"/>
                <a:gd name="connsiteX10" fmla="*/ 666 w 879400"/>
                <a:gd name="connsiteY10" fmla="*/ 1125415 h 2003487"/>
                <a:gd name="connsiteX11" fmla="*/ 0 w 879400"/>
                <a:gd name="connsiteY11" fmla="*/ 1125415 h 2003487"/>
                <a:gd name="connsiteX12" fmla="*/ 0 w 879400"/>
                <a:gd name="connsiteY12" fmla="*/ 1112224 h 200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9400" h="2003487">
                  <a:moveTo>
                    <a:pt x="0" y="0"/>
                  </a:moveTo>
                  <a:lnTo>
                    <a:pt x="26376" y="0"/>
                  </a:lnTo>
                  <a:lnTo>
                    <a:pt x="26376" y="1125415"/>
                  </a:lnTo>
                  <a:lnTo>
                    <a:pt x="26064" y="1125415"/>
                  </a:lnTo>
                  <a:lnTo>
                    <a:pt x="29875" y="1200872"/>
                  </a:lnTo>
                  <a:cubicBezTo>
                    <a:pt x="71500" y="1610747"/>
                    <a:pt x="398620" y="1936224"/>
                    <a:pt x="809241" y="1975307"/>
                  </a:cubicBezTo>
                  <a:lnTo>
                    <a:pt x="879400" y="1978629"/>
                  </a:lnTo>
                  <a:lnTo>
                    <a:pt x="868002" y="2003487"/>
                  </a:lnTo>
                  <a:lnTo>
                    <a:pt x="806805" y="2000590"/>
                  </a:lnTo>
                  <a:cubicBezTo>
                    <a:pt x="384155" y="1960361"/>
                    <a:pt x="47453" y="1625351"/>
                    <a:pt x="4608" y="1203469"/>
                  </a:cubicBezTo>
                  <a:lnTo>
                    <a:pt x="666" y="1125415"/>
                  </a:lnTo>
                  <a:lnTo>
                    <a:pt x="0" y="1125415"/>
                  </a:lnTo>
                  <a:lnTo>
                    <a:pt x="0" y="11122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cs typeface="+mn-ea"/>
                <a:sym typeface="+mn-lt"/>
              </a:endParaRPr>
            </a:p>
          </p:txBody>
        </p:sp>
        <p:sp>
          <p:nvSpPr>
            <p:cNvPr id="35" name="椭圆 34"/>
            <p:cNvSpPr/>
            <p:nvPr/>
          </p:nvSpPr>
          <p:spPr>
            <a:xfrm>
              <a:off x="6001499" y="2006578"/>
              <a:ext cx="406031" cy="4060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3" b="0" i="0" u="none" strike="noStrike" kern="1200" cap="none" spc="0" normalizeH="0" baseline="0" noProof="0" dirty="0">
                  <a:ln>
                    <a:noFill/>
                  </a:ln>
                  <a:solidFill>
                    <a:srgbClr val="FEFFFF"/>
                  </a:solidFill>
                  <a:effectLst/>
                  <a:uLnTx/>
                  <a:uFillTx/>
                  <a:cs typeface="+mn-ea"/>
                  <a:sym typeface="+mn-lt"/>
                </a:rPr>
                <a:t>D</a:t>
              </a:r>
              <a:endParaRPr kumimoji="0" lang="zh-CN" altLang="en-US" sz="1013" b="0" i="0" u="none" strike="noStrike" kern="1200" cap="none" spc="0" normalizeH="0" baseline="0" noProof="0" dirty="0">
                <a:ln>
                  <a:noFill/>
                </a:ln>
                <a:solidFill>
                  <a:srgbClr val="FEFFFF"/>
                </a:solidFill>
                <a:effectLst/>
                <a:uLnTx/>
                <a:uFillTx/>
                <a:cs typeface="+mn-ea"/>
                <a:sym typeface="+mn-lt"/>
              </a:endParaRPr>
            </a:p>
          </p:txBody>
        </p:sp>
        <p:sp>
          <p:nvSpPr>
            <p:cNvPr id="36" name="椭圆 35"/>
            <p:cNvSpPr/>
            <p:nvPr/>
          </p:nvSpPr>
          <p:spPr>
            <a:xfrm>
              <a:off x="6426222" y="3052221"/>
              <a:ext cx="1484802" cy="1484802"/>
            </a:xfrm>
            <a:prstGeom prst="ellipse">
              <a:avLst/>
            </a:prstGeom>
            <a:solidFill>
              <a:srgbClr val="FF0000"/>
            </a:solidFill>
            <a:ln w="57150">
              <a:solidFill>
                <a:srgbClr val="FFFFF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cs typeface="+mn-ea"/>
                <a:sym typeface="+mn-lt"/>
              </a:endParaRPr>
            </a:p>
          </p:txBody>
        </p:sp>
        <p:sp>
          <p:nvSpPr>
            <p:cNvPr id="37" name="矩形 36"/>
            <p:cNvSpPr/>
            <p:nvPr/>
          </p:nvSpPr>
          <p:spPr>
            <a:xfrm>
              <a:off x="6595908" y="1420596"/>
              <a:ext cx="1887833" cy="16316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请输入文本请输入文本请输入文本请输入文本请输入文本请输入文本请输入文本请输入文本</a:t>
              </a:r>
              <a:endParaRPr kumimoji="0" lang="zh-CN" altLang="zh-CN" sz="1350" b="0" i="0" u="none" strike="noStrike" kern="1200" cap="none" spc="0" normalizeH="0" baseline="0" noProof="0" dirty="0">
                <a:ln>
                  <a:noFill/>
                </a:ln>
                <a:solidFill>
                  <a:prstClr val="black"/>
                </a:solidFill>
                <a:effectLst/>
                <a:uLnTx/>
                <a:uFillTx/>
                <a:cs typeface="+mn-ea"/>
                <a:sym typeface="+mn-lt"/>
              </a:endParaRPr>
            </a:p>
          </p:txBody>
        </p:sp>
        <p:sp>
          <p:nvSpPr>
            <p:cNvPr id="52" name="KSO_Shape"/>
            <p:cNvSpPr/>
            <p:nvPr/>
          </p:nvSpPr>
          <p:spPr>
            <a:xfrm>
              <a:off x="6881371" y="3459472"/>
              <a:ext cx="574506" cy="754276"/>
            </a:xfrm>
            <a:custGeom>
              <a:avLst/>
              <a:gdLst>
                <a:gd name="connsiteX0" fmla="*/ 306323 w 328394"/>
                <a:gd name="connsiteY0" fmla="*/ 0 h 431419"/>
                <a:gd name="connsiteX1" fmla="*/ 306331 w 328394"/>
                <a:gd name="connsiteY1" fmla="*/ 36 h 431419"/>
                <a:gd name="connsiteX2" fmla="*/ 325544 w 328394"/>
                <a:gd name="connsiteY2" fmla="*/ 36 h 431419"/>
                <a:gd name="connsiteX3" fmla="*/ 325544 w 328394"/>
                <a:gd name="connsiteY3" fmla="*/ 317821 h 431419"/>
                <a:gd name="connsiteX4" fmla="*/ 328111 w 328394"/>
                <a:gd name="connsiteY4" fmla="*/ 323780 h 431419"/>
                <a:gd name="connsiteX5" fmla="*/ 325545 w 328394"/>
                <a:gd name="connsiteY5" fmla="*/ 340266 h 431419"/>
                <a:gd name="connsiteX6" fmla="*/ 325544 w 328394"/>
                <a:gd name="connsiteY6" fmla="*/ 346202 h 431419"/>
                <a:gd name="connsiteX7" fmla="*/ 321479 w 328394"/>
                <a:gd name="connsiteY7" fmla="*/ 346202 h 431419"/>
                <a:gd name="connsiteX8" fmla="*/ 281040 w 328394"/>
                <a:gd name="connsiteY8" fmla="*/ 369925 h 431419"/>
                <a:gd name="connsiteX9" fmla="*/ 223073 w 328394"/>
                <a:gd name="connsiteY9" fmla="*/ 338542 h 431419"/>
                <a:gd name="connsiteX10" fmla="*/ 270144 w 328394"/>
                <a:gd name="connsiteY10" fmla="*/ 292398 h 431419"/>
                <a:gd name="connsiteX11" fmla="*/ 299582 w 328394"/>
                <a:gd name="connsiteY11" fmla="*/ 295430 h 431419"/>
                <a:gd name="connsiteX12" fmla="*/ 299582 w 328394"/>
                <a:gd name="connsiteY12" fmla="*/ 87758 h 431419"/>
                <a:gd name="connsiteX13" fmla="*/ 128591 w 328394"/>
                <a:gd name="connsiteY13" fmla="*/ 125907 h 431419"/>
                <a:gd name="connsiteX14" fmla="*/ 128590 w 328394"/>
                <a:gd name="connsiteY14" fmla="*/ 398933 h 431419"/>
                <a:gd name="connsiteX15" fmla="*/ 121924 w 328394"/>
                <a:gd name="connsiteY15" fmla="*/ 398933 h 431419"/>
                <a:gd name="connsiteX16" fmla="*/ 70841 w 328394"/>
                <a:gd name="connsiteY16" fmla="*/ 430564 h 431419"/>
                <a:gd name="connsiteX17" fmla="*/ 348 w 328394"/>
                <a:gd name="connsiteY17" fmla="*/ 392399 h 431419"/>
                <a:gd name="connsiteX18" fmla="*/ 57591 w 328394"/>
                <a:gd name="connsiteY18" fmla="*/ 336282 h 431419"/>
                <a:gd name="connsiteX19" fmla="*/ 93974 w 328394"/>
                <a:gd name="connsiteY19" fmla="*/ 340165 h 431419"/>
                <a:gd name="connsiteX20" fmla="*/ 93974 w 328394"/>
                <a:gd name="connsiteY20" fmla="*/ 48639 h 431419"/>
                <a:gd name="connsiteX21" fmla="*/ 104368 w 328394"/>
                <a:gd name="connsiteY21" fmla="*/ 48639 h 431419"/>
                <a:gd name="connsiteX22" fmla="*/ 103607 w 328394"/>
                <a:gd name="connsiteY22" fmla="*/ 45227 h 431419"/>
                <a:gd name="connsiteX23" fmla="*/ 299582 w 328394"/>
                <a:gd name="connsiteY23" fmla="*/ 1504 h 431419"/>
                <a:gd name="connsiteX24" fmla="*/ 299582 w 328394"/>
                <a:gd name="connsiteY24" fmla="*/ 36 h 431419"/>
                <a:gd name="connsiteX25" fmla="*/ 306163 w 328394"/>
                <a:gd name="connsiteY25" fmla="*/ 36 h 431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8394" h="431419">
                  <a:moveTo>
                    <a:pt x="306323" y="0"/>
                  </a:moveTo>
                  <a:lnTo>
                    <a:pt x="306331" y="36"/>
                  </a:lnTo>
                  <a:lnTo>
                    <a:pt x="325544" y="36"/>
                  </a:lnTo>
                  <a:lnTo>
                    <a:pt x="325544" y="317821"/>
                  </a:lnTo>
                  <a:cubicBezTo>
                    <a:pt x="327257" y="319484"/>
                    <a:pt x="327803" y="321594"/>
                    <a:pt x="328111" y="323780"/>
                  </a:cubicBezTo>
                  <a:cubicBezTo>
                    <a:pt x="328908" y="329453"/>
                    <a:pt x="328014" y="335074"/>
                    <a:pt x="325545" y="340266"/>
                  </a:cubicBezTo>
                  <a:lnTo>
                    <a:pt x="325544" y="346202"/>
                  </a:lnTo>
                  <a:lnTo>
                    <a:pt x="321479" y="346202"/>
                  </a:lnTo>
                  <a:cubicBezTo>
                    <a:pt x="314214" y="358342"/>
                    <a:pt x="299178" y="367376"/>
                    <a:pt x="281040" y="369925"/>
                  </a:cubicBezTo>
                  <a:cubicBezTo>
                    <a:pt x="252034" y="374002"/>
                    <a:pt x="226082" y="359951"/>
                    <a:pt x="223073" y="338542"/>
                  </a:cubicBezTo>
                  <a:cubicBezTo>
                    <a:pt x="220064" y="317134"/>
                    <a:pt x="241139" y="296474"/>
                    <a:pt x="270144" y="292398"/>
                  </a:cubicBezTo>
                  <a:cubicBezTo>
                    <a:pt x="280773" y="290904"/>
                    <a:pt x="290991" y="291844"/>
                    <a:pt x="299582" y="295430"/>
                  </a:cubicBezTo>
                  <a:lnTo>
                    <a:pt x="299582" y="87758"/>
                  </a:lnTo>
                  <a:lnTo>
                    <a:pt x="128591" y="125907"/>
                  </a:lnTo>
                  <a:lnTo>
                    <a:pt x="128590" y="398933"/>
                  </a:lnTo>
                  <a:lnTo>
                    <a:pt x="121924" y="398933"/>
                  </a:lnTo>
                  <a:cubicBezTo>
                    <a:pt x="113631" y="414962"/>
                    <a:pt x="94384" y="427255"/>
                    <a:pt x="70841" y="430564"/>
                  </a:cubicBezTo>
                  <a:cubicBezTo>
                    <a:pt x="35568" y="435521"/>
                    <a:pt x="4007" y="418434"/>
                    <a:pt x="348" y="392399"/>
                  </a:cubicBezTo>
                  <a:cubicBezTo>
                    <a:pt x="-3311" y="366364"/>
                    <a:pt x="22318" y="341240"/>
                    <a:pt x="57591" y="336282"/>
                  </a:cubicBezTo>
                  <a:cubicBezTo>
                    <a:pt x="70754" y="334432"/>
                    <a:pt x="83402" y="335653"/>
                    <a:pt x="93974" y="340165"/>
                  </a:cubicBezTo>
                  <a:lnTo>
                    <a:pt x="93974" y="48639"/>
                  </a:lnTo>
                  <a:lnTo>
                    <a:pt x="104368" y="48639"/>
                  </a:lnTo>
                  <a:lnTo>
                    <a:pt x="103607" y="45227"/>
                  </a:lnTo>
                  <a:lnTo>
                    <a:pt x="299582" y="1504"/>
                  </a:lnTo>
                  <a:lnTo>
                    <a:pt x="299582" y="36"/>
                  </a:lnTo>
                  <a:lnTo>
                    <a:pt x="306163" y="36"/>
                  </a:lnTo>
                  <a:close/>
                </a:path>
              </a:pathLst>
            </a:custGeom>
            <a:solidFill>
              <a:srgbClr val="FFFFFF"/>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22108484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1" dur="1000" fill="hold"/>
                                        <p:tgtEl>
                                          <p:spTgt spid="3"/>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
                                        </p:tgtEl>
                                      </p:cBhvr>
                                    </p:animEffect>
                                  </p:childTnLst>
                                </p:cTn>
                              </p:par>
                            </p:childTnLst>
                          </p:cTn>
                        </p:par>
                        <p:par>
                          <p:cTn id="26" fill="hold">
                            <p:stCondLst>
                              <p:cond delay="2000"/>
                            </p:stCondLst>
                            <p:childTnLst>
                              <p:par>
                                <p:cTn id="27" presetID="25"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2" dur="1000" fill="hold"/>
                                        <p:tgtEl>
                                          <p:spTgt spid="4"/>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idx="4294967295"/>
          </p:nvPr>
        </p:nvSpPr>
        <p:spPr>
          <a:xfrm>
            <a:off x="0" y="274638"/>
            <a:ext cx="7886700" cy="993775"/>
          </a:xfrm>
        </p:spPr>
        <p:txBody>
          <a:bodyPr/>
          <a:lstStyle/>
          <a:p>
            <a:r>
              <a:rPr lang="zh-CN" altLang="en-US" dirty="0" smtClean="0">
                <a:latin typeface="+mn-lt"/>
                <a:ea typeface="+mn-ea"/>
                <a:cs typeface="+mn-ea"/>
                <a:sym typeface="+mn-lt"/>
              </a:rPr>
              <a:t> </a:t>
            </a:r>
            <a:endParaRPr lang="en-US" altLang="zh-CN" dirty="0">
              <a:latin typeface="+mn-lt"/>
              <a:ea typeface="+mn-ea"/>
              <a:cs typeface="+mn-ea"/>
              <a:sym typeface="+mn-lt"/>
            </a:endParaRPr>
          </a:p>
        </p:txBody>
      </p:sp>
      <p:sp>
        <p:nvSpPr>
          <p:cNvPr id="95" name="任意多边形: 形状 94"/>
          <p:cNvSpPr/>
          <p:nvPr/>
        </p:nvSpPr>
        <p:spPr>
          <a:xfrm>
            <a:off x="400490"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cs typeface="+mn-ea"/>
                <a:sym typeface="+mn-lt"/>
              </a:rPr>
              <a:t>文本</a:t>
            </a:r>
            <a:endParaRPr kumimoji="0" lang="zh-CN" altLang="en-US" sz="3000" b="0" i="0" u="none" strike="noStrike" kern="1200" cap="none" spc="0" normalizeH="0" baseline="0" noProof="0" dirty="0">
              <a:ln>
                <a:noFill/>
              </a:ln>
              <a:solidFill>
                <a:prstClr val="black"/>
              </a:solidFill>
              <a:effectLst/>
              <a:uLnTx/>
              <a:uFillTx/>
              <a:cs typeface="+mn-ea"/>
              <a:sym typeface="+mn-lt"/>
            </a:endParaRPr>
          </a:p>
        </p:txBody>
      </p:sp>
      <p:sp>
        <p:nvSpPr>
          <p:cNvPr id="96" name="矩形 95"/>
          <p:cNvSpPr/>
          <p:nvPr/>
        </p:nvSpPr>
        <p:spPr>
          <a:xfrm>
            <a:off x="2028371"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cs typeface="+mn-ea"/>
              <a:sym typeface="+mn-lt"/>
            </a:endParaRPr>
          </a:p>
        </p:txBody>
      </p:sp>
      <p:sp>
        <p:nvSpPr>
          <p:cNvPr id="119" name="任意多边形: 形状 118"/>
          <p:cNvSpPr/>
          <p:nvPr/>
        </p:nvSpPr>
        <p:spPr>
          <a:xfrm>
            <a:off x="4777355"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cs typeface="+mn-ea"/>
                <a:sym typeface="+mn-lt"/>
              </a:rPr>
              <a:t>文本</a:t>
            </a:r>
            <a:endParaRPr kumimoji="0" lang="zh-CN" altLang="en-US" sz="3000" b="0" i="0" u="none" strike="noStrike" kern="1200" cap="none" spc="0" normalizeH="0" baseline="0" noProof="0" dirty="0">
              <a:ln>
                <a:noFill/>
              </a:ln>
              <a:solidFill>
                <a:prstClr val="black"/>
              </a:solidFill>
              <a:effectLst/>
              <a:uLnTx/>
              <a:uFillTx/>
              <a:cs typeface="+mn-ea"/>
              <a:sym typeface="+mn-lt"/>
            </a:endParaRPr>
          </a:p>
        </p:txBody>
      </p:sp>
      <p:sp>
        <p:nvSpPr>
          <p:cNvPr id="120" name="矩形 119"/>
          <p:cNvSpPr/>
          <p:nvPr/>
        </p:nvSpPr>
        <p:spPr>
          <a:xfrm>
            <a:off x="6405237"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val="198042356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heel(1)">
                                      <p:cBhvr>
                                        <p:cTn id="7" dur="1000"/>
                                        <p:tgtEl>
                                          <p:spTgt spid="95"/>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19"/>
                                        </p:tgtEl>
                                        <p:attrNameLst>
                                          <p:attrName>style.visibility</p:attrName>
                                        </p:attrNameLst>
                                      </p:cBhvr>
                                      <p:to>
                                        <p:strVal val="visible"/>
                                      </p:to>
                                    </p:set>
                                    <p:animEffect transition="in" filter="wheel(1)">
                                      <p:cBhvr>
                                        <p:cTn id="14" dur="1000"/>
                                        <p:tgtEl>
                                          <p:spTgt spid="119"/>
                                        </p:tgtEl>
                                      </p:cBhvr>
                                    </p:animEffect>
                                  </p:childTnLst>
                                </p:cTn>
                              </p:par>
                            </p:childTnLst>
                          </p:cTn>
                        </p:par>
                        <p:par>
                          <p:cTn id="15" fill="hold">
                            <p:stCondLst>
                              <p:cond delay="2000"/>
                            </p:stCondLst>
                            <p:childTnLst>
                              <p:par>
                                <p:cTn id="16" presetID="22" presetClass="entr" presetSubtype="4" fill="hold" grpId="0" nodeType="afterEffect">
                                  <p:stCondLst>
                                    <p:cond delay="0"/>
                                  </p:stCondLst>
                                  <p:childTnLst>
                                    <p:set>
                                      <p:cBhvr>
                                        <p:cTn id="17" dur="1" fill="hold">
                                          <p:stCondLst>
                                            <p:cond delay="0"/>
                                          </p:stCondLst>
                                        </p:cTn>
                                        <p:tgtEl>
                                          <p:spTgt spid="120"/>
                                        </p:tgtEl>
                                        <p:attrNameLst>
                                          <p:attrName>style.visibility</p:attrName>
                                        </p:attrNameLst>
                                      </p:cBhvr>
                                      <p:to>
                                        <p:strVal val="visible"/>
                                      </p:to>
                                    </p:set>
                                    <p:animEffect transition="in" filter="wipe(down)">
                                      <p:cBhvr>
                                        <p:cTn id="1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p:bldP spid="119" grpId="0" animBg="1"/>
      <p:bldP spid="1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6252" y="0"/>
            <a:ext cx="9160252" cy="5143501"/>
            <a:chOff x="-16252" y="0"/>
            <a:chExt cx="9160252" cy="5143501"/>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grpSp>
      <p:sp>
        <p:nvSpPr>
          <p:cNvPr id="9" name="文本框 8"/>
          <p:cNvSpPr txBox="1"/>
          <p:nvPr>
            <p:custDataLst>
              <p:tags r:id="rId1"/>
            </p:custDataLst>
          </p:nvPr>
        </p:nvSpPr>
        <p:spPr>
          <a:xfrm>
            <a:off x="3617030" y="2363143"/>
            <a:ext cx="3812470" cy="793750"/>
          </a:xfrm>
          <a:prstGeom prst="rect">
            <a:avLst/>
          </a:prstGeom>
          <a:noFill/>
        </p:spPr>
        <p:txBody>
          <a:bodyPr anchor="ctr">
            <a:noAutofit/>
          </a:bodyPr>
          <a:lstStyle/>
          <a:p>
            <a:pPr>
              <a:defRPr/>
            </a:pPr>
            <a:r>
              <a:rPr lang="zh-CN" altLang="en-US" sz="2800" b="1" kern="0" dirty="0" smtClean="0">
                <a:solidFill>
                  <a:srgbClr val="D02942"/>
                </a:solidFill>
                <a:cs typeface="+mn-ea"/>
                <a:sym typeface="+mn-lt"/>
              </a:rPr>
              <a:t>单击此处添加文字标题</a:t>
            </a:r>
            <a:endParaRPr lang="zh-CN" altLang="en-US" sz="2800" b="1" kern="0" dirty="0">
              <a:solidFill>
                <a:srgbClr val="D02942"/>
              </a:solidFill>
              <a:cs typeface="+mn-ea"/>
              <a:sym typeface="+mn-lt"/>
            </a:endParaRPr>
          </a:p>
        </p:txBody>
      </p:sp>
      <p:sp>
        <p:nvSpPr>
          <p:cNvPr id="14" name="任意多边形 13"/>
          <p:cNvSpPr/>
          <p:nvPr>
            <p:custDataLst>
              <p:tags r:id="rId2"/>
            </p:custDataLst>
          </p:nvPr>
        </p:nvSpPr>
        <p:spPr>
          <a:xfrm>
            <a:off x="5086491" y="1278630"/>
            <a:ext cx="873549" cy="1012129"/>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7200" kern="0" dirty="0" smtClean="0">
                <a:solidFill>
                  <a:srgbClr val="FFFFFF"/>
                </a:solidFill>
                <a:cs typeface="+mn-ea"/>
                <a:sym typeface="+mn-lt"/>
              </a:rPr>
              <a:t>3</a:t>
            </a:r>
            <a:endParaRPr lang="zh-CN" altLang="en-US" sz="7200" kern="0" dirty="0">
              <a:solidFill>
                <a:srgbClr val="FFFFFF"/>
              </a:solidFill>
              <a:cs typeface="+mn-ea"/>
              <a:sym typeface="+mn-lt"/>
            </a:endParaRPr>
          </a:p>
        </p:txBody>
      </p:sp>
    </p:spTree>
    <p:extLst>
      <p:ext uri="{BB962C8B-B14F-4D97-AF65-F5344CB8AC3E}">
        <p14:creationId xmlns:p14="http://schemas.microsoft.com/office/powerpoint/2010/main" val="39572047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idx="4294967295"/>
          </p:nvPr>
        </p:nvSpPr>
        <p:spPr>
          <a:xfrm>
            <a:off x="0" y="274638"/>
            <a:ext cx="7886700" cy="993775"/>
          </a:xfrm>
        </p:spPr>
        <p:txBody>
          <a:bodyPr/>
          <a:lstStyle/>
          <a:p>
            <a:pPr eaLnBrk="1" hangingPunct="1"/>
            <a:r>
              <a:rPr lang="zh-CN" altLang="en-US" dirty="0" smtClean="0">
                <a:latin typeface="+mn-lt"/>
                <a:ea typeface="+mn-ea"/>
                <a:cs typeface="+mn-ea"/>
                <a:sym typeface="+mn-lt"/>
              </a:rPr>
              <a:t> </a:t>
            </a:r>
            <a:endParaRPr lang="en-US" altLang="zh-CN" dirty="0">
              <a:latin typeface="+mn-lt"/>
              <a:ea typeface="+mn-ea"/>
              <a:cs typeface="+mn-ea"/>
              <a:sym typeface="+mn-lt"/>
            </a:endParaRPr>
          </a:p>
        </p:txBody>
      </p:sp>
      <p:sp>
        <p:nvSpPr>
          <p:cNvPr id="72" name="矩形 71"/>
          <p:cNvSpPr/>
          <p:nvPr/>
        </p:nvSpPr>
        <p:spPr>
          <a:xfrm>
            <a:off x="1221817" y="2998596"/>
            <a:ext cx="2770406" cy="10359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请输入文本请输入文本请输入文本请输入文本请输入文本请输入文本请输入文本请输入文本</a:t>
            </a:r>
            <a:endParaRPr kumimoji="0" lang="zh-CN" altLang="zh-CN" sz="1350" b="0" i="0" u="none" strike="noStrike" kern="1200" cap="none" spc="0" normalizeH="0" baseline="0" noProof="0" dirty="0">
              <a:ln>
                <a:noFill/>
              </a:ln>
              <a:solidFill>
                <a:prstClr val="black"/>
              </a:solidFill>
              <a:effectLst/>
              <a:uLnTx/>
              <a:uFillTx/>
              <a:cs typeface="+mn-ea"/>
              <a:sym typeface="+mn-lt"/>
            </a:endParaRPr>
          </a:p>
        </p:txBody>
      </p:sp>
      <p:sp>
        <p:nvSpPr>
          <p:cNvPr id="73" name="圆角矩形 85"/>
          <p:cNvSpPr/>
          <p:nvPr/>
        </p:nvSpPr>
        <p:spPr>
          <a:xfrm>
            <a:off x="1221817" y="2423586"/>
            <a:ext cx="2813751" cy="470783"/>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EFFFF"/>
                </a:solidFill>
                <a:effectLst/>
                <a:uLnTx/>
                <a:uFillTx/>
                <a:cs typeface="+mn-ea"/>
                <a:sym typeface="+mn-lt"/>
              </a:rPr>
              <a:t>请输入您的小标题</a:t>
            </a:r>
            <a:endParaRPr kumimoji="0" lang="zh-CN" altLang="zh-CN" sz="1600" b="0" i="0" u="none" strike="noStrike" kern="1200" cap="none" spc="0" normalizeH="0" baseline="0" noProof="0" dirty="0">
              <a:ln>
                <a:noFill/>
              </a:ln>
              <a:solidFill>
                <a:srgbClr val="FEFFFF"/>
              </a:solidFill>
              <a:effectLst/>
              <a:uLnTx/>
              <a:uFillTx/>
              <a:cs typeface="+mn-ea"/>
              <a:sym typeface="+mn-lt"/>
            </a:endParaRPr>
          </a:p>
        </p:txBody>
      </p:sp>
      <p:sp>
        <p:nvSpPr>
          <p:cNvPr id="15" name="矩形 14"/>
          <p:cNvSpPr/>
          <p:nvPr/>
        </p:nvSpPr>
        <p:spPr>
          <a:xfrm>
            <a:off x="4981225" y="3020019"/>
            <a:ext cx="2770406" cy="10359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cs typeface="+mn-ea"/>
                <a:sym typeface="+mn-lt"/>
              </a:rPr>
              <a:t>请输入文本请输入文本请输入文本请输入文本请输入文本请输入文本请输入文本请输入文本</a:t>
            </a:r>
            <a:endParaRPr kumimoji="0" lang="zh-CN" altLang="zh-CN" sz="1350" b="0" i="0" u="none" strike="noStrike" kern="1200" cap="none" spc="0" normalizeH="0" baseline="0" noProof="0" dirty="0">
              <a:ln>
                <a:noFill/>
              </a:ln>
              <a:solidFill>
                <a:prstClr val="black"/>
              </a:solidFill>
              <a:effectLst/>
              <a:uLnTx/>
              <a:uFillTx/>
              <a:cs typeface="+mn-ea"/>
              <a:sym typeface="+mn-lt"/>
            </a:endParaRPr>
          </a:p>
        </p:txBody>
      </p:sp>
      <p:sp>
        <p:nvSpPr>
          <p:cNvPr id="16" name="圆角矩形 85"/>
          <p:cNvSpPr/>
          <p:nvPr/>
        </p:nvSpPr>
        <p:spPr>
          <a:xfrm>
            <a:off x="4981225" y="2445009"/>
            <a:ext cx="2813751" cy="470783"/>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EFFFF"/>
                </a:solidFill>
                <a:effectLst/>
                <a:uLnTx/>
                <a:uFillTx/>
                <a:cs typeface="+mn-ea"/>
                <a:sym typeface="+mn-lt"/>
              </a:rPr>
              <a:t>请输入您的小标题</a:t>
            </a:r>
            <a:endParaRPr kumimoji="0" lang="zh-CN" altLang="zh-CN" sz="1600" b="0" i="0" u="none" strike="noStrike" kern="1200" cap="none" spc="0" normalizeH="0" baseline="0" noProof="0" dirty="0">
              <a:ln>
                <a:noFill/>
              </a:ln>
              <a:solidFill>
                <a:srgbClr val="FEFFFF"/>
              </a:solidFill>
              <a:effectLst/>
              <a:uLnTx/>
              <a:uFillTx/>
              <a:cs typeface="+mn-ea"/>
              <a:sym typeface="+mn-lt"/>
            </a:endParaRPr>
          </a:p>
        </p:txBody>
      </p:sp>
      <p:sp>
        <p:nvSpPr>
          <p:cNvPr id="3" name="文本框 2"/>
          <p:cNvSpPr txBox="1"/>
          <p:nvPr/>
        </p:nvSpPr>
        <p:spPr>
          <a:xfrm>
            <a:off x="1510437" y="1872679"/>
            <a:ext cx="22365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cs typeface="+mn-ea"/>
                <a:sym typeface="+mn-lt"/>
              </a:rPr>
              <a:t>单击此处添加文字</a:t>
            </a:r>
            <a:endParaRPr kumimoji="0" lang="zh-CN" altLang="en-US" sz="2000" b="1" i="0" u="none" strike="noStrike" kern="1200" cap="none" spc="0" normalizeH="0" baseline="0" noProof="0" dirty="0">
              <a:ln>
                <a:noFill/>
              </a:ln>
              <a:solidFill>
                <a:prstClr val="black"/>
              </a:solidFill>
              <a:effectLst/>
              <a:uLnTx/>
              <a:uFillTx/>
              <a:cs typeface="+mn-ea"/>
              <a:sym typeface="+mn-lt"/>
            </a:endParaRPr>
          </a:p>
        </p:txBody>
      </p:sp>
      <p:sp>
        <p:nvSpPr>
          <p:cNvPr id="14" name="文本框 13"/>
          <p:cNvSpPr txBox="1"/>
          <p:nvPr/>
        </p:nvSpPr>
        <p:spPr>
          <a:xfrm>
            <a:off x="5248173" y="1871448"/>
            <a:ext cx="22365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solidFill>
                <a:effectLst/>
                <a:uLnTx/>
                <a:uFillTx/>
                <a:cs typeface="+mn-ea"/>
                <a:sym typeface="+mn-lt"/>
              </a:rPr>
              <a:t>单击此处添加文字</a:t>
            </a:r>
            <a:endParaRPr kumimoji="0" lang="zh-CN" altLang="en-US" sz="2000" b="1" i="0" u="none" strike="noStrike" kern="120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val="228504389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barn(inVertical)">
                                      <p:cBhvr>
                                        <p:cTn id="11" dur="500"/>
                                        <p:tgtEl>
                                          <p:spTgt spid="7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500"/>
                                        <p:tgtEl>
                                          <p:spTgt spid="72"/>
                                        </p:tgtEl>
                                      </p:cBhvr>
                                    </p:animEffect>
                                    <p:anim calcmode="lin" valueType="num">
                                      <p:cBhvr>
                                        <p:cTn id="16" dur="500" fill="hold"/>
                                        <p:tgtEl>
                                          <p:spTgt spid="72"/>
                                        </p:tgtEl>
                                        <p:attrNameLst>
                                          <p:attrName>ppt_x</p:attrName>
                                        </p:attrNameLst>
                                      </p:cBhvr>
                                      <p:tavLst>
                                        <p:tav tm="0">
                                          <p:val>
                                            <p:strVal val="#ppt_x"/>
                                          </p:val>
                                        </p:tav>
                                        <p:tav tm="100000">
                                          <p:val>
                                            <p:strVal val="#ppt_x"/>
                                          </p:val>
                                        </p:tav>
                                      </p:tavLst>
                                    </p:anim>
                                    <p:anim calcmode="lin" valueType="num">
                                      <p:cBhvr>
                                        <p:cTn id="17" dur="500" fill="hold"/>
                                        <p:tgtEl>
                                          <p:spTgt spid="72"/>
                                        </p:tgtEl>
                                        <p:attrNameLst>
                                          <p:attrName>ppt_y</p:attrName>
                                        </p:attrNameLst>
                                      </p:cBhvr>
                                      <p:tavLst>
                                        <p:tav tm="0">
                                          <p:val>
                                            <p:strVal val="#ppt_y+.1"/>
                                          </p:val>
                                        </p:tav>
                                        <p:tav tm="100000">
                                          <p:val>
                                            <p:strVal val="#ppt_y"/>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inVertical)">
                                      <p:cBhvr>
                                        <p:cTn id="24" dur="500"/>
                                        <p:tgtEl>
                                          <p:spTgt spid="16"/>
                                        </p:tgtEl>
                                      </p:cBhvr>
                                    </p:animEffect>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anim calcmode="lin" valueType="num">
                                      <p:cBhvr>
                                        <p:cTn id="29" dur="500" fill="hold"/>
                                        <p:tgtEl>
                                          <p:spTgt spid="15"/>
                                        </p:tgtEl>
                                        <p:attrNameLst>
                                          <p:attrName>ppt_x</p:attrName>
                                        </p:attrNameLst>
                                      </p:cBhvr>
                                      <p:tavLst>
                                        <p:tav tm="0">
                                          <p:val>
                                            <p:strVal val="#ppt_x"/>
                                          </p:val>
                                        </p:tav>
                                        <p:tav tm="100000">
                                          <p:val>
                                            <p:strVal val="#ppt_x"/>
                                          </p:val>
                                        </p:tav>
                                      </p:tavLst>
                                    </p:anim>
                                    <p:anim calcmode="lin" valueType="num">
                                      <p:cBhvr>
                                        <p:cTn id="30"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15" grpId="0"/>
      <p:bldP spid="16" grpId="0" animBg="1"/>
      <p:bldP spid="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右箭头 23"/>
          <p:cNvSpPr/>
          <p:nvPr/>
        </p:nvSpPr>
        <p:spPr>
          <a:xfrm>
            <a:off x="3404650" y="1470388"/>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5" name="圆角右箭头 24"/>
          <p:cNvSpPr/>
          <p:nvPr/>
        </p:nvSpPr>
        <p:spPr>
          <a:xfrm rot="5400000">
            <a:off x="4822793" y="1552485"/>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6" name="圆角右箭头 25"/>
          <p:cNvSpPr/>
          <p:nvPr/>
        </p:nvSpPr>
        <p:spPr>
          <a:xfrm rot="16200000">
            <a:off x="3350300" y="2871714"/>
            <a:ext cx="1073185" cy="1234570"/>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7" name="圆角右箭头 26"/>
          <p:cNvSpPr/>
          <p:nvPr/>
        </p:nvSpPr>
        <p:spPr>
          <a:xfrm flipH="1" flipV="1">
            <a:off x="4767821" y="2944191"/>
            <a:ext cx="1080248" cy="1226498"/>
          </a:xfrm>
          <a:prstGeom prst="bentArrow">
            <a:avLst/>
          </a:prstGeom>
          <a:solidFill>
            <a:srgbClr val="FF0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nvGrpSpPr>
          <p:cNvPr id="28" name="组合 27"/>
          <p:cNvGrpSpPr/>
          <p:nvPr/>
        </p:nvGrpSpPr>
        <p:grpSpPr>
          <a:xfrm>
            <a:off x="3738933" y="2125999"/>
            <a:ext cx="1800200" cy="1501897"/>
            <a:chOff x="3666054" y="2607295"/>
            <a:chExt cx="1924896" cy="2002530"/>
          </a:xfrm>
        </p:grpSpPr>
        <p:sp>
          <p:nvSpPr>
            <p:cNvPr id="29" name="TextBox 28"/>
            <p:cNvSpPr txBox="1"/>
            <p:nvPr/>
          </p:nvSpPr>
          <p:spPr>
            <a:xfrm>
              <a:off x="3753141" y="2607295"/>
              <a:ext cx="1750723" cy="615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cs typeface="+mn-ea"/>
                  <a:sym typeface="+mn-lt"/>
                </a:rPr>
                <a:t>添加标题</a:t>
              </a:r>
            </a:p>
          </p:txBody>
        </p:sp>
        <p:sp>
          <p:nvSpPr>
            <p:cNvPr id="30" name="TextBox 29"/>
            <p:cNvSpPr txBox="1"/>
            <p:nvPr/>
          </p:nvSpPr>
          <p:spPr>
            <a:xfrm>
              <a:off x="3666054" y="3206363"/>
              <a:ext cx="1924896" cy="1403462"/>
            </a:xfrm>
            <a:prstGeom prst="rect">
              <a:avLst/>
            </a:prstGeom>
            <a:noFill/>
          </p:spPr>
          <p:txBody>
            <a:bodyPr wrap="square"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31" name="组合 30"/>
          <p:cNvGrpSpPr/>
          <p:nvPr/>
        </p:nvGrpSpPr>
        <p:grpSpPr>
          <a:xfrm>
            <a:off x="6071064" y="1403878"/>
            <a:ext cx="1800200" cy="1280909"/>
            <a:chOff x="6391520" y="1772816"/>
            <a:chExt cx="1924896" cy="1707878"/>
          </a:xfrm>
        </p:grpSpPr>
        <p:sp>
          <p:nvSpPr>
            <p:cNvPr id="32" name="TextBox 31"/>
            <p:cNvSpPr txBox="1"/>
            <p:nvPr/>
          </p:nvSpPr>
          <p:spPr>
            <a:xfrm>
              <a:off x="6622623" y="1772816"/>
              <a:ext cx="1462691" cy="45140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添加标题</a:t>
              </a:r>
            </a:p>
          </p:txBody>
        </p:sp>
        <p:sp>
          <p:nvSpPr>
            <p:cNvPr id="33" name="TextBox 32"/>
            <p:cNvSpPr txBox="1"/>
            <p:nvPr/>
          </p:nvSpPr>
          <p:spPr>
            <a:xfrm>
              <a:off x="6391520" y="2077233"/>
              <a:ext cx="1924896" cy="1403461"/>
            </a:xfrm>
            <a:prstGeom prst="rect">
              <a:avLst/>
            </a:prstGeom>
            <a:noFill/>
          </p:spPr>
          <p:txBody>
            <a:bodyPr wrap="square"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34" name="组合 33"/>
          <p:cNvGrpSpPr/>
          <p:nvPr/>
        </p:nvGrpSpPr>
        <p:grpSpPr>
          <a:xfrm>
            <a:off x="6071064" y="2973718"/>
            <a:ext cx="1800200" cy="1300039"/>
            <a:chOff x="6391520" y="3692218"/>
            <a:chExt cx="1924896" cy="1733386"/>
          </a:xfrm>
        </p:grpSpPr>
        <p:sp>
          <p:nvSpPr>
            <p:cNvPr id="35" name="TextBox 34"/>
            <p:cNvSpPr txBox="1"/>
            <p:nvPr/>
          </p:nvSpPr>
          <p:spPr>
            <a:xfrm>
              <a:off x="6622623" y="3692218"/>
              <a:ext cx="1462691" cy="45140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添加标题</a:t>
              </a:r>
            </a:p>
          </p:txBody>
        </p:sp>
        <p:sp>
          <p:nvSpPr>
            <p:cNvPr id="36" name="TextBox 35"/>
            <p:cNvSpPr txBox="1"/>
            <p:nvPr/>
          </p:nvSpPr>
          <p:spPr>
            <a:xfrm>
              <a:off x="6391520" y="4022142"/>
              <a:ext cx="1924896" cy="1403462"/>
            </a:xfrm>
            <a:prstGeom prst="rect">
              <a:avLst/>
            </a:prstGeom>
            <a:noFill/>
          </p:spPr>
          <p:txBody>
            <a:bodyPr wrap="square"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37" name="组合 36"/>
          <p:cNvGrpSpPr/>
          <p:nvPr/>
        </p:nvGrpSpPr>
        <p:grpSpPr>
          <a:xfrm>
            <a:off x="1246528" y="1392128"/>
            <a:ext cx="1800200" cy="1269861"/>
            <a:chOff x="918912" y="1844824"/>
            <a:chExt cx="1924896" cy="1693146"/>
          </a:xfrm>
        </p:grpSpPr>
        <p:sp>
          <p:nvSpPr>
            <p:cNvPr id="38" name="TextBox 37"/>
            <p:cNvSpPr txBox="1"/>
            <p:nvPr/>
          </p:nvSpPr>
          <p:spPr>
            <a:xfrm>
              <a:off x="1150015" y="1844824"/>
              <a:ext cx="1462691" cy="45140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添加标题</a:t>
              </a:r>
            </a:p>
          </p:txBody>
        </p:sp>
        <p:sp>
          <p:nvSpPr>
            <p:cNvPr id="39" name="TextBox 38"/>
            <p:cNvSpPr txBox="1"/>
            <p:nvPr/>
          </p:nvSpPr>
          <p:spPr>
            <a:xfrm>
              <a:off x="918912" y="2134510"/>
              <a:ext cx="1924896" cy="1403460"/>
            </a:xfrm>
            <a:prstGeom prst="rect">
              <a:avLst/>
            </a:prstGeom>
            <a:noFill/>
          </p:spPr>
          <p:txBody>
            <a:bodyPr wrap="square"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grpSp>
        <p:nvGrpSpPr>
          <p:cNvPr id="40" name="组合 39"/>
          <p:cNvGrpSpPr/>
          <p:nvPr/>
        </p:nvGrpSpPr>
        <p:grpSpPr>
          <a:xfrm>
            <a:off x="1246528" y="3047032"/>
            <a:ext cx="1800200" cy="1308273"/>
            <a:chOff x="918912" y="3738518"/>
            <a:chExt cx="1924896" cy="1744364"/>
          </a:xfrm>
        </p:grpSpPr>
        <p:sp>
          <p:nvSpPr>
            <p:cNvPr id="41" name="TextBox 40"/>
            <p:cNvSpPr txBox="1"/>
            <p:nvPr/>
          </p:nvSpPr>
          <p:spPr>
            <a:xfrm>
              <a:off x="1150015" y="3738518"/>
              <a:ext cx="1462691" cy="45140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cs typeface="+mn-ea"/>
                  <a:sym typeface="+mn-lt"/>
                </a:rPr>
                <a:t>添加标题</a:t>
              </a:r>
            </a:p>
          </p:txBody>
        </p:sp>
        <p:sp>
          <p:nvSpPr>
            <p:cNvPr id="42" name="TextBox 41"/>
            <p:cNvSpPr txBox="1"/>
            <p:nvPr/>
          </p:nvSpPr>
          <p:spPr>
            <a:xfrm>
              <a:off x="918912" y="4079421"/>
              <a:ext cx="1924896" cy="1403461"/>
            </a:xfrm>
            <a:prstGeom prst="rect">
              <a:avLst/>
            </a:prstGeom>
            <a:noFill/>
          </p:spPr>
          <p:txBody>
            <a:bodyPr wrap="square" rtlCol="0">
              <a:spAutoFit/>
            </a:bodyPr>
            <a:lstStyle/>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a:p>
              <a:pPr marL="0" marR="0" lvl="0" indent="0" algn="ctr" defTabSz="914400" rtl="0" eaLnBrk="1" fontAlgn="base" latinLnBrk="0" hangingPunct="1">
                <a:lnSpc>
                  <a:spcPct val="13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cs typeface="+mn-ea"/>
                  <a:sym typeface="+mn-lt"/>
                </a:rPr>
                <a:t>单击此处添加文本</a:t>
              </a:r>
              <a:endParaRPr kumimoji="0" lang="en-US" altLang="zh-CN" sz="1200" b="0" i="0" u="none" strike="noStrike" kern="1200" cap="none" spc="0" normalizeH="0" baseline="0" noProof="0" dirty="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val="104678869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par>
                                <p:cTn id="8" presetID="22" presetClass="entr" presetSubtype="1"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Effect transition="in" filter="wipe(up)">
                                      <p:cBhvr>
                                        <p:cTn id="10" dur="500"/>
                                        <p:tgtEl>
                                          <p:spTgt spid="25"/>
                                        </p:tgtEl>
                                      </p:cBhvr>
                                    </p:animEffect>
                                  </p:childTnLst>
                                </p:cTn>
                              </p:par>
                              <p:par>
                                <p:cTn id="11" presetID="22" presetClass="entr" presetSubtype="2" fill="hold" grpId="0" nodeType="withEffect">
                                  <p:stCondLst>
                                    <p:cond delay="500"/>
                                  </p:stCondLst>
                                  <p:childTnLst>
                                    <p:set>
                                      <p:cBhvr>
                                        <p:cTn id="12" dur="1" fill="hold">
                                          <p:stCondLst>
                                            <p:cond delay="0"/>
                                          </p:stCondLst>
                                        </p:cTn>
                                        <p:tgtEl>
                                          <p:spTgt spid="27"/>
                                        </p:tgtEl>
                                        <p:attrNameLst>
                                          <p:attrName>style.visibility</p:attrName>
                                        </p:attrNameLst>
                                      </p:cBhvr>
                                      <p:to>
                                        <p:strVal val="visible"/>
                                      </p:to>
                                    </p:set>
                                    <p:animEffect transition="in" filter="wipe(right)">
                                      <p:cBhvr>
                                        <p:cTn id="13" dur="500"/>
                                        <p:tgtEl>
                                          <p:spTgt spid="27"/>
                                        </p:tgtEl>
                                      </p:cBhvr>
                                    </p:animEffect>
                                  </p:childTnLst>
                                </p:cTn>
                              </p:par>
                              <p:par>
                                <p:cTn id="14" presetID="22" presetClass="entr" presetSubtype="4" fill="hold" grpId="0" nodeType="withEffect">
                                  <p:stCondLst>
                                    <p:cond delay="800"/>
                                  </p:stCondLst>
                                  <p:childTnLst>
                                    <p:set>
                                      <p:cBhvr>
                                        <p:cTn id="15" dur="1" fill="hold">
                                          <p:stCondLst>
                                            <p:cond delay="0"/>
                                          </p:stCondLst>
                                        </p:cTn>
                                        <p:tgtEl>
                                          <p:spTgt spid="26"/>
                                        </p:tgtEl>
                                        <p:attrNameLst>
                                          <p:attrName>style.visibility</p:attrName>
                                        </p:attrNameLst>
                                      </p:cBhvr>
                                      <p:to>
                                        <p:strVal val="visible"/>
                                      </p:to>
                                    </p:set>
                                    <p:animEffect transition="in" filter="wipe(down)">
                                      <p:cBhvr>
                                        <p:cTn id="16" dur="500"/>
                                        <p:tgtEl>
                                          <p:spTgt spid="26"/>
                                        </p:tgtEl>
                                      </p:cBhvr>
                                    </p:animEffect>
                                  </p:childTnLst>
                                </p:cTn>
                              </p:par>
                            </p:childTnLst>
                          </p:cTn>
                        </p:par>
                        <p:par>
                          <p:cTn id="17" fill="hold">
                            <p:stCondLst>
                              <p:cond delay="1300"/>
                            </p:stCondLst>
                            <p:childTnLst>
                              <p:par>
                                <p:cTn id="18" presetID="53" presetClass="entr" presetSubtype="16"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500" fill="hold"/>
                                        <p:tgtEl>
                                          <p:spTgt spid="28"/>
                                        </p:tgtEl>
                                        <p:attrNameLst>
                                          <p:attrName>ppt_w</p:attrName>
                                        </p:attrNameLst>
                                      </p:cBhvr>
                                      <p:tavLst>
                                        <p:tav tm="0">
                                          <p:val>
                                            <p:fltVal val="0"/>
                                          </p:val>
                                        </p:tav>
                                        <p:tav tm="100000">
                                          <p:val>
                                            <p:strVal val="#ppt_w"/>
                                          </p:val>
                                        </p:tav>
                                      </p:tavLst>
                                    </p:anim>
                                    <p:anim calcmode="lin" valueType="num">
                                      <p:cBhvr>
                                        <p:cTn id="21" dur="500" fill="hold"/>
                                        <p:tgtEl>
                                          <p:spTgt spid="28"/>
                                        </p:tgtEl>
                                        <p:attrNameLst>
                                          <p:attrName>ppt_h</p:attrName>
                                        </p:attrNameLst>
                                      </p:cBhvr>
                                      <p:tavLst>
                                        <p:tav tm="0">
                                          <p:val>
                                            <p:fltVal val="0"/>
                                          </p:val>
                                        </p:tav>
                                        <p:tav tm="100000">
                                          <p:val>
                                            <p:strVal val="#ppt_h"/>
                                          </p:val>
                                        </p:tav>
                                      </p:tavLst>
                                    </p:anim>
                                    <p:animEffect transition="in" filter="fade">
                                      <p:cBhvr>
                                        <p:cTn id="22" dur="500"/>
                                        <p:tgtEl>
                                          <p:spTgt spid="28"/>
                                        </p:tgtEl>
                                      </p:cBhvr>
                                    </p:animEffect>
                                  </p:childTnLst>
                                </p:cTn>
                              </p:par>
                            </p:childTnLst>
                          </p:cTn>
                        </p:par>
                        <p:par>
                          <p:cTn id="23" fill="hold">
                            <p:stCondLst>
                              <p:cond delay="1800"/>
                            </p:stCondLst>
                            <p:childTnLst>
                              <p:par>
                                <p:cTn id="24" presetID="22" presetClass="entr" presetSubtype="8"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par>
                                <p:cTn id="27" presetID="22" presetClass="entr" presetSubtype="8"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par>
                                <p:cTn id="30" presetID="22" presetClass="entr" presetSubtype="2"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right)">
                                      <p:cBhvr>
                                        <p:cTn id="32" dur="500"/>
                                        <p:tgtEl>
                                          <p:spTgt spid="40"/>
                                        </p:tgtEl>
                                      </p:cBhvr>
                                    </p:animEffect>
                                  </p:childTnLst>
                                </p:cTn>
                              </p:par>
                              <p:par>
                                <p:cTn id="33" presetID="22" presetClass="entr" presetSubtype="2"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right)">
                                      <p:cBhvr>
                                        <p:cTn id="3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971601" y="926018"/>
            <a:ext cx="7200800" cy="1180606"/>
          </a:xfrm>
          <a:prstGeom prst="roundRect">
            <a:avLst>
              <a:gd name="adj" fmla="val 0"/>
            </a:avLst>
          </a:prstGeom>
          <a:solidFill>
            <a:srgbClr val="FFFFFF">
              <a:lumMod val="85000"/>
            </a:srgbClr>
          </a:solidFill>
          <a:ln w="25400" cap="flat" cmpd="sng" algn="ctr">
            <a:noFill/>
            <a:prstDash val="sysDash"/>
          </a:ln>
          <a:effectLst>
            <a:outerShdw blurRad="50800" dist="38100" dir="2700000" algn="tl" rotWithShape="0">
              <a:prstClr val="black">
                <a:alpha val="40000"/>
              </a:prstClr>
            </a:outerShdw>
          </a:effectLst>
        </p:spPr>
        <p:txBody>
          <a:bodyPr lIns="95076" tIns="47538" rIns="95076" bIns="47538" rtlCol="0" anchor="ctr"/>
          <a:lstStyle/>
          <a:p>
            <a:pPr algn="ctr" defTabSz="725656">
              <a:lnSpc>
                <a:spcPct val="120000"/>
              </a:lnSpc>
              <a:defRPr/>
            </a:pPr>
            <a:endParaRPr lang="zh-CN" altLang="en-US" sz="1100" kern="0">
              <a:solidFill>
                <a:srgbClr val="FFFFFF"/>
              </a:solidFill>
              <a:cs typeface="+mn-ea"/>
              <a:sym typeface="+mn-lt"/>
            </a:endParaRPr>
          </a:p>
        </p:txBody>
      </p:sp>
      <p:grpSp>
        <p:nvGrpSpPr>
          <p:cNvPr id="28" name="组合 27"/>
          <p:cNvGrpSpPr/>
          <p:nvPr/>
        </p:nvGrpSpPr>
        <p:grpSpPr>
          <a:xfrm>
            <a:off x="1052682" y="1016106"/>
            <a:ext cx="1793567" cy="1008094"/>
            <a:chOff x="717476" y="1291449"/>
            <a:chExt cx="2187757" cy="1106750"/>
          </a:xfrm>
        </p:grpSpPr>
        <p:sp>
          <p:nvSpPr>
            <p:cNvPr id="29" name="圆角矩形 28"/>
            <p:cNvSpPr/>
            <p:nvPr/>
          </p:nvSpPr>
          <p:spPr>
            <a:xfrm>
              <a:off x="717476" y="1291449"/>
              <a:ext cx="2187757" cy="1106750"/>
            </a:xfrm>
            <a:prstGeom prst="roundRect">
              <a:avLst>
                <a:gd name="adj" fmla="val 1088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accent2"/>
                </a:solidFill>
                <a:cs typeface="+mn-ea"/>
                <a:sym typeface="+mn-lt"/>
              </a:endParaRPr>
            </a:p>
          </p:txBody>
        </p:sp>
        <p:sp>
          <p:nvSpPr>
            <p:cNvPr id="30" name="Freeform 41"/>
            <p:cNvSpPr>
              <a:spLocks noEditPoints="1"/>
            </p:cNvSpPr>
            <p:nvPr/>
          </p:nvSpPr>
          <p:spPr bwMode="auto">
            <a:xfrm>
              <a:off x="827584" y="1596212"/>
              <a:ext cx="576064" cy="51748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2"/>
                </a:solidFill>
                <a:cs typeface="+mn-ea"/>
                <a:sym typeface="+mn-lt"/>
              </a:endParaRPr>
            </a:p>
          </p:txBody>
        </p:sp>
        <p:sp>
          <p:nvSpPr>
            <p:cNvPr id="31" name="TextBox 30"/>
            <p:cNvSpPr txBox="1"/>
            <p:nvPr/>
          </p:nvSpPr>
          <p:spPr>
            <a:xfrm>
              <a:off x="1565355" y="1609636"/>
              <a:ext cx="1206444" cy="498772"/>
            </a:xfrm>
            <a:prstGeom prst="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dirty="0">
                  <a:solidFill>
                    <a:schemeClr val="accent2"/>
                  </a:solidFill>
                  <a:latin typeface="+mn-lt"/>
                  <a:ea typeface="+mn-ea"/>
                  <a:cs typeface="+mn-ea"/>
                  <a:sym typeface="+mn-lt"/>
                </a:rPr>
                <a:t>标题</a:t>
              </a:r>
            </a:p>
          </p:txBody>
        </p:sp>
      </p:grpSp>
      <p:sp>
        <p:nvSpPr>
          <p:cNvPr id="32" name="文本框 58"/>
          <p:cNvSpPr txBox="1"/>
          <p:nvPr/>
        </p:nvSpPr>
        <p:spPr>
          <a:xfrm>
            <a:off x="2992346" y="1132267"/>
            <a:ext cx="4722687" cy="760802"/>
          </a:xfrm>
          <a:prstGeom prst="rect">
            <a:avLst/>
          </a:prstGeom>
          <a:noFill/>
        </p:spPr>
        <p:txBody>
          <a:bodyPr wrap="square" lIns="95076" tIns="47538" rIns="95076" bIns="47538" rtlCol="0">
            <a:spAutoFit/>
          </a:bodyPr>
          <a:lstStyle/>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p:txBody>
      </p:sp>
      <p:sp>
        <p:nvSpPr>
          <p:cNvPr id="33" name="圆角矩形 32"/>
          <p:cNvSpPr/>
          <p:nvPr/>
        </p:nvSpPr>
        <p:spPr>
          <a:xfrm>
            <a:off x="971601" y="2348316"/>
            <a:ext cx="7200800" cy="1180606"/>
          </a:xfrm>
          <a:prstGeom prst="roundRect">
            <a:avLst>
              <a:gd name="adj" fmla="val 0"/>
            </a:avLst>
          </a:prstGeom>
          <a:solidFill>
            <a:srgbClr val="FFFFFF">
              <a:lumMod val="85000"/>
            </a:srgbClr>
          </a:solidFill>
          <a:ln w="25400" cap="flat" cmpd="sng" algn="ctr">
            <a:noFill/>
            <a:prstDash val="sysDash"/>
          </a:ln>
          <a:effectLst>
            <a:outerShdw blurRad="50800" dist="38100" dir="2700000" algn="tl" rotWithShape="0">
              <a:prstClr val="black">
                <a:alpha val="40000"/>
              </a:prstClr>
            </a:outerShdw>
          </a:effectLst>
        </p:spPr>
        <p:txBody>
          <a:bodyPr lIns="95076" tIns="47538" rIns="95076" bIns="47538" rtlCol="0" anchor="ctr"/>
          <a:lstStyle/>
          <a:p>
            <a:pPr algn="ctr" defTabSz="725656">
              <a:lnSpc>
                <a:spcPct val="120000"/>
              </a:lnSpc>
              <a:defRPr/>
            </a:pPr>
            <a:endParaRPr lang="zh-CN" altLang="en-US" sz="1100" kern="0">
              <a:solidFill>
                <a:srgbClr val="FFFFFF"/>
              </a:solidFill>
              <a:cs typeface="+mn-ea"/>
              <a:sym typeface="+mn-lt"/>
            </a:endParaRPr>
          </a:p>
        </p:txBody>
      </p:sp>
      <p:sp>
        <p:nvSpPr>
          <p:cNvPr id="34" name="文本框 58"/>
          <p:cNvSpPr txBox="1"/>
          <p:nvPr/>
        </p:nvSpPr>
        <p:spPr>
          <a:xfrm>
            <a:off x="2992346" y="2530586"/>
            <a:ext cx="4722687" cy="760802"/>
          </a:xfrm>
          <a:prstGeom prst="rect">
            <a:avLst/>
          </a:prstGeom>
          <a:noFill/>
        </p:spPr>
        <p:txBody>
          <a:bodyPr wrap="square" lIns="95076" tIns="47538" rIns="95076" bIns="47538" rtlCol="0">
            <a:spAutoFit/>
          </a:bodyPr>
          <a:lstStyle/>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p:txBody>
      </p:sp>
      <p:sp>
        <p:nvSpPr>
          <p:cNvPr id="35" name="圆角矩形 34"/>
          <p:cNvSpPr/>
          <p:nvPr/>
        </p:nvSpPr>
        <p:spPr>
          <a:xfrm>
            <a:off x="971601" y="3791278"/>
            <a:ext cx="7200800" cy="1180606"/>
          </a:xfrm>
          <a:prstGeom prst="roundRect">
            <a:avLst>
              <a:gd name="adj" fmla="val 0"/>
            </a:avLst>
          </a:prstGeom>
          <a:solidFill>
            <a:srgbClr val="FFFFFF">
              <a:lumMod val="85000"/>
            </a:srgbClr>
          </a:solidFill>
          <a:ln w="25400" cap="flat" cmpd="sng" algn="ctr">
            <a:noFill/>
            <a:prstDash val="sysDash"/>
          </a:ln>
          <a:effectLst>
            <a:outerShdw blurRad="50800" dist="38100" dir="2700000" algn="tl" rotWithShape="0">
              <a:prstClr val="black">
                <a:alpha val="40000"/>
              </a:prstClr>
            </a:outerShdw>
          </a:effectLst>
        </p:spPr>
        <p:txBody>
          <a:bodyPr lIns="95076" tIns="47538" rIns="95076" bIns="47538" rtlCol="0" anchor="ctr"/>
          <a:lstStyle/>
          <a:p>
            <a:pPr algn="ctr" defTabSz="725656">
              <a:lnSpc>
                <a:spcPct val="120000"/>
              </a:lnSpc>
              <a:defRPr/>
            </a:pPr>
            <a:endParaRPr lang="zh-CN" altLang="en-US" sz="1100" kern="0">
              <a:solidFill>
                <a:srgbClr val="FFFFFF"/>
              </a:solidFill>
              <a:cs typeface="+mn-ea"/>
              <a:sym typeface="+mn-lt"/>
            </a:endParaRPr>
          </a:p>
        </p:txBody>
      </p:sp>
      <p:sp>
        <p:nvSpPr>
          <p:cNvPr id="36" name="文本框 58"/>
          <p:cNvSpPr txBox="1"/>
          <p:nvPr/>
        </p:nvSpPr>
        <p:spPr>
          <a:xfrm>
            <a:off x="2992346" y="3970666"/>
            <a:ext cx="4722687" cy="760802"/>
          </a:xfrm>
          <a:prstGeom prst="rect">
            <a:avLst/>
          </a:prstGeom>
          <a:noFill/>
        </p:spPr>
        <p:txBody>
          <a:bodyPr wrap="square" lIns="95076" tIns="47538" rIns="95076" bIns="47538" rtlCol="0">
            <a:spAutoFit/>
          </a:bodyPr>
          <a:lstStyle/>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a:p>
            <a:pPr marL="297317" indent="-297317">
              <a:lnSpc>
                <a:spcPct val="120000"/>
              </a:lnSpc>
              <a:buFont typeface="Wingdings" panose="05000000000000000000" pitchFamily="2" charset="2"/>
              <a:buChar char="l"/>
            </a:pPr>
            <a:r>
              <a:rPr lang="zh-CN" altLang="en-US" sz="1200" dirty="0">
                <a:solidFill>
                  <a:sysClr val="windowText" lastClr="000000"/>
                </a:solidFill>
                <a:cs typeface="+mn-ea"/>
                <a:sym typeface="+mn-lt"/>
              </a:rPr>
              <a:t>单击此处添加文本，单击此处添加文本，单击此处添加文本</a:t>
            </a:r>
            <a:endParaRPr lang="en-US" altLang="zh-CN" sz="1200" dirty="0">
              <a:solidFill>
                <a:sysClr val="windowText" lastClr="000000"/>
              </a:solidFill>
              <a:cs typeface="+mn-ea"/>
              <a:sym typeface="+mn-lt"/>
            </a:endParaRPr>
          </a:p>
        </p:txBody>
      </p:sp>
      <p:grpSp>
        <p:nvGrpSpPr>
          <p:cNvPr id="37" name="组合 36"/>
          <p:cNvGrpSpPr/>
          <p:nvPr/>
        </p:nvGrpSpPr>
        <p:grpSpPr>
          <a:xfrm>
            <a:off x="1052682" y="2434572"/>
            <a:ext cx="1793567" cy="1008094"/>
            <a:chOff x="710462" y="2852936"/>
            <a:chExt cx="2187757" cy="1106750"/>
          </a:xfrm>
        </p:grpSpPr>
        <p:grpSp>
          <p:nvGrpSpPr>
            <p:cNvPr id="38" name="组合 37"/>
            <p:cNvGrpSpPr/>
            <p:nvPr/>
          </p:nvGrpSpPr>
          <p:grpSpPr>
            <a:xfrm>
              <a:off x="710462" y="2852936"/>
              <a:ext cx="2187757" cy="1106750"/>
              <a:chOff x="717476" y="1291449"/>
              <a:chExt cx="2187757" cy="1106750"/>
            </a:xfrm>
          </p:grpSpPr>
          <p:sp>
            <p:nvSpPr>
              <p:cNvPr id="41" name="圆角矩形 40"/>
              <p:cNvSpPr/>
              <p:nvPr/>
            </p:nvSpPr>
            <p:spPr>
              <a:xfrm>
                <a:off x="717476" y="1291449"/>
                <a:ext cx="2187757" cy="1106750"/>
              </a:xfrm>
              <a:prstGeom prst="roundRect">
                <a:avLst>
                  <a:gd name="adj" fmla="val 1088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accent2"/>
                  </a:solidFill>
                  <a:cs typeface="+mn-ea"/>
                  <a:sym typeface="+mn-lt"/>
                </a:endParaRPr>
              </a:p>
            </p:txBody>
          </p:sp>
          <p:sp>
            <p:nvSpPr>
              <p:cNvPr id="42" name="TextBox 41"/>
              <p:cNvSpPr txBox="1"/>
              <p:nvPr/>
            </p:nvSpPr>
            <p:spPr>
              <a:xfrm>
                <a:off x="1565355" y="1609636"/>
                <a:ext cx="1206444" cy="498772"/>
              </a:xfrm>
              <a:prstGeom prst="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dirty="0">
                    <a:solidFill>
                      <a:schemeClr val="accent2"/>
                    </a:solidFill>
                    <a:latin typeface="+mn-lt"/>
                    <a:ea typeface="+mn-ea"/>
                    <a:cs typeface="+mn-ea"/>
                    <a:sym typeface="+mn-lt"/>
                  </a:rPr>
                  <a:t>标题</a:t>
                </a:r>
              </a:p>
            </p:txBody>
          </p:sp>
        </p:grpSp>
        <p:sp>
          <p:nvSpPr>
            <p:cNvPr id="39" name="Freeform 26"/>
            <p:cNvSpPr>
              <a:spLocks noEditPoints="1"/>
            </p:cNvSpPr>
            <p:nvPr/>
          </p:nvSpPr>
          <p:spPr bwMode="auto">
            <a:xfrm>
              <a:off x="827584" y="3042970"/>
              <a:ext cx="466912" cy="468680"/>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00" dirty="0">
                <a:solidFill>
                  <a:schemeClr val="accent2"/>
                </a:solidFill>
                <a:cs typeface="+mn-ea"/>
                <a:sym typeface="+mn-lt"/>
              </a:endParaRPr>
            </a:p>
          </p:txBody>
        </p:sp>
        <p:sp>
          <p:nvSpPr>
            <p:cNvPr id="40" name="Freeform 27"/>
            <p:cNvSpPr>
              <a:spLocks noEditPoints="1"/>
            </p:cNvSpPr>
            <p:nvPr/>
          </p:nvSpPr>
          <p:spPr bwMode="auto">
            <a:xfrm>
              <a:off x="1226260" y="3382973"/>
              <a:ext cx="332082" cy="334059"/>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800" dirty="0">
                <a:solidFill>
                  <a:schemeClr val="accent2"/>
                </a:solidFill>
                <a:cs typeface="+mn-ea"/>
                <a:sym typeface="+mn-lt"/>
              </a:endParaRPr>
            </a:p>
          </p:txBody>
        </p:sp>
      </p:grpSp>
      <p:grpSp>
        <p:nvGrpSpPr>
          <p:cNvPr id="43" name="组合 42"/>
          <p:cNvGrpSpPr/>
          <p:nvPr/>
        </p:nvGrpSpPr>
        <p:grpSpPr>
          <a:xfrm>
            <a:off x="1052682" y="3877536"/>
            <a:ext cx="1793567" cy="1008094"/>
            <a:chOff x="710462" y="4437112"/>
            <a:chExt cx="2187757" cy="1106750"/>
          </a:xfrm>
        </p:grpSpPr>
        <p:grpSp>
          <p:nvGrpSpPr>
            <p:cNvPr id="44" name="组合 43"/>
            <p:cNvGrpSpPr/>
            <p:nvPr/>
          </p:nvGrpSpPr>
          <p:grpSpPr>
            <a:xfrm>
              <a:off x="710462" y="4437112"/>
              <a:ext cx="2187757" cy="1106750"/>
              <a:chOff x="717476" y="1291449"/>
              <a:chExt cx="2187757" cy="1106750"/>
            </a:xfrm>
          </p:grpSpPr>
          <p:sp>
            <p:nvSpPr>
              <p:cNvPr id="46" name="圆角矩形 45"/>
              <p:cNvSpPr/>
              <p:nvPr/>
            </p:nvSpPr>
            <p:spPr>
              <a:xfrm>
                <a:off x="717476" y="1291449"/>
                <a:ext cx="2187757" cy="1106750"/>
              </a:xfrm>
              <a:prstGeom prst="roundRect">
                <a:avLst>
                  <a:gd name="adj" fmla="val 10880"/>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accent2"/>
                  </a:solidFill>
                  <a:cs typeface="+mn-ea"/>
                  <a:sym typeface="+mn-lt"/>
                </a:endParaRPr>
              </a:p>
            </p:txBody>
          </p:sp>
          <p:sp>
            <p:nvSpPr>
              <p:cNvPr id="47" name="TextBox 46"/>
              <p:cNvSpPr txBox="1"/>
              <p:nvPr/>
            </p:nvSpPr>
            <p:spPr>
              <a:xfrm>
                <a:off x="1565355" y="1609636"/>
                <a:ext cx="1206444" cy="498772"/>
              </a:xfrm>
              <a:prstGeom prst="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4000">
                    <a:solidFill>
                      <a:schemeClr val="bg1"/>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800" dirty="0">
                    <a:solidFill>
                      <a:schemeClr val="accent2"/>
                    </a:solidFill>
                    <a:latin typeface="+mn-lt"/>
                    <a:ea typeface="+mn-ea"/>
                    <a:cs typeface="+mn-ea"/>
                    <a:sym typeface="+mn-lt"/>
                  </a:rPr>
                  <a:t>标题</a:t>
                </a:r>
              </a:p>
            </p:txBody>
          </p:sp>
        </p:grpSp>
        <p:sp>
          <p:nvSpPr>
            <p:cNvPr id="45"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accent2"/>
                </a:solidFill>
                <a:cs typeface="+mn-ea"/>
                <a:sym typeface="+mn-lt"/>
              </a:endParaRPr>
            </a:p>
          </p:txBody>
        </p:sp>
      </p:grpSp>
    </p:spTree>
    <p:extLst>
      <p:ext uri="{BB962C8B-B14F-4D97-AF65-F5344CB8AC3E}">
        <p14:creationId xmlns:p14="http://schemas.microsoft.com/office/powerpoint/2010/main" val="1654041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0-#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36"/>
                                        </p:tgtEl>
                                        <p:attrNameLst>
                                          <p:attrName>style.visibility</p:attrName>
                                        </p:attrNameLst>
                                      </p:cBhvr>
                                      <p:to>
                                        <p:strVal val="visible"/>
                                      </p:to>
                                    </p:set>
                                    <p:animEffect transition="in" filter="wipe(left)">
                                      <p:cBhvr>
                                        <p:cTn id="3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2" grpId="0"/>
      <p:bldP spid="33" grpId="0" animBg="1"/>
      <p:bldP spid="34" grpId="0"/>
      <p:bldP spid="35" grpId="0" animBg="1"/>
      <p:bldP spid="3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p:nvPr/>
        </p:nvGrpSpPr>
        <p:grpSpPr>
          <a:xfrm>
            <a:off x="2907371" y="2203993"/>
            <a:ext cx="1396490" cy="727196"/>
            <a:chOff x="2835362" y="2781789"/>
            <a:chExt cx="1712377" cy="990764"/>
          </a:xfrm>
        </p:grpSpPr>
        <p:sp>
          <p:nvSpPr>
            <p:cNvPr id="105"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cs typeface="+mn-ea"/>
                <a:sym typeface="+mn-lt"/>
              </a:endParaRPr>
            </a:p>
          </p:txBody>
        </p:sp>
        <p:sp>
          <p:nvSpPr>
            <p:cNvPr id="106"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23"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grpSp>
        <p:nvGrpSpPr>
          <p:cNvPr id="124" name="组合 123"/>
          <p:cNvGrpSpPr/>
          <p:nvPr/>
        </p:nvGrpSpPr>
        <p:grpSpPr>
          <a:xfrm>
            <a:off x="1720200" y="2159475"/>
            <a:ext cx="1446323" cy="809418"/>
            <a:chOff x="1648191" y="2732324"/>
            <a:chExt cx="1773483" cy="1102788"/>
          </a:xfrm>
        </p:grpSpPr>
        <p:sp>
          <p:nvSpPr>
            <p:cNvPr id="125"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cs typeface="+mn-ea"/>
                <a:sym typeface="+mn-lt"/>
              </a:endParaRPr>
            </a:p>
          </p:txBody>
        </p:sp>
        <p:sp>
          <p:nvSpPr>
            <p:cNvPr id="126"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27"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grpSp>
        <p:nvGrpSpPr>
          <p:cNvPr id="128" name="组合 127"/>
          <p:cNvGrpSpPr/>
          <p:nvPr/>
        </p:nvGrpSpPr>
        <p:grpSpPr>
          <a:xfrm>
            <a:off x="4734683" y="2203993"/>
            <a:ext cx="1402422" cy="727196"/>
            <a:chOff x="4662674" y="2781789"/>
            <a:chExt cx="1719651" cy="990764"/>
          </a:xfrm>
        </p:grpSpPr>
        <p:sp>
          <p:nvSpPr>
            <p:cNvPr id="129"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cs typeface="+mn-ea"/>
                <a:sym typeface="+mn-lt"/>
              </a:endParaRPr>
            </a:p>
          </p:txBody>
        </p:sp>
        <p:sp>
          <p:nvSpPr>
            <p:cNvPr id="130"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31"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grpSp>
        <p:nvGrpSpPr>
          <p:cNvPr id="132" name="组合 131"/>
          <p:cNvGrpSpPr/>
          <p:nvPr/>
        </p:nvGrpSpPr>
        <p:grpSpPr>
          <a:xfrm>
            <a:off x="5852020" y="2159475"/>
            <a:ext cx="1445135" cy="804080"/>
            <a:chOff x="5780011" y="2732324"/>
            <a:chExt cx="1772026" cy="1095515"/>
          </a:xfrm>
        </p:grpSpPr>
        <p:sp>
          <p:nvSpPr>
            <p:cNvPr id="133"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cs typeface="+mn-ea"/>
                <a:sym typeface="+mn-lt"/>
              </a:endParaRPr>
            </a:p>
          </p:txBody>
        </p:sp>
        <p:sp>
          <p:nvSpPr>
            <p:cNvPr id="134"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35"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sp>
        <p:nvSpPr>
          <p:cNvPr id="136"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srgbClr val="C00000"/>
                </a:solidFill>
                <a:effectLst/>
                <a:uLnTx/>
                <a:uFillTx/>
                <a:cs typeface="+mn-ea"/>
                <a:sym typeface="+mn-lt"/>
              </a:rPr>
              <a:t>单击添加文字</a:t>
            </a:r>
            <a:endParaRPr kumimoji="0" lang="zh-CN" altLang="en-US" sz="1200" b="1" i="0" u="none" strike="noStrike" kern="1200" cap="none" spc="0" normalizeH="0" baseline="0" noProof="0" dirty="0">
              <a:ln>
                <a:noFill/>
              </a:ln>
              <a:solidFill>
                <a:srgbClr val="C00000"/>
              </a:solidFill>
              <a:effectLst/>
              <a:uLnTx/>
              <a:uFillTx/>
              <a:cs typeface="+mn-ea"/>
              <a:sym typeface="+mn-lt"/>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rgbClr val="C00000"/>
                </a:solidFill>
                <a:effectLst/>
                <a:uLnTx/>
                <a:uFillTx/>
                <a:cs typeface="+mn-ea"/>
                <a:sym typeface="+mn-lt"/>
              </a:rPr>
              <a:t>单击此处添加文字</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rgbClr val="C00000"/>
                </a:solidFill>
                <a:effectLst/>
                <a:uLnTx/>
                <a:uFillTx/>
                <a:cs typeface="+mn-ea"/>
                <a:sym typeface="+mn-lt"/>
              </a:rPr>
              <a:t>单击此处添加文字</a:t>
            </a:r>
          </a:p>
        </p:txBody>
      </p:sp>
      <p:sp>
        <p:nvSpPr>
          <p:cNvPr id="137"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38"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prstClr val="black">
                    <a:lumMod val="75000"/>
                    <a:lumOff val="25000"/>
                  </a:prstClr>
                </a:solidFill>
                <a:effectLst/>
                <a:uLnTx/>
                <a:uFillTx/>
                <a:cs typeface="+mn-ea"/>
                <a:sym typeface="+mn-lt"/>
              </a:rPr>
              <a:t>单击添加文字</a:t>
            </a:r>
            <a:endPar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p:txBody>
      </p:sp>
      <p:sp>
        <p:nvSpPr>
          <p:cNvPr id="139"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40"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prstClr val="black">
                    <a:lumMod val="75000"/>
                    <a:lumOff val="25000"/>
                  </a:prstClr>
                </a:solidFill>
                <a:effectLst/>
                <a:uLnTx/>
                <a:uFillTx/>
                <a:cs typeface="+mn-ea"/>
                <a:sym typeface="+mn-lt"/>
              </a:rPr>
              <a:t>单击添加文字</a:t>
            </a:r>
            <a:endPar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p:txBody>
      </p:sp>
      <p:sp>
        <p:nvSpPr>
          <p:cNvPr id="141"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42"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cs typeface="+mn-ea"/>
                <a:sym typeface="+mn-lt"/>
              </a:rPr>
              <a:t>单击添加文字</a:t>
            </a:r>
            <a:endParaRPr kumimoji="0" lang="zh-CN" altLang="en-US" sz="1200" b="1" i="0" u="none" strike="noStrike" kern="1200" cap="none" spc="0" normalizeH="0" baseline="0" noProof="0" dirty="0">
              <a:ln>
                <a:noFill/>
              </a:ln>
              <a:solidFill>
                <a:prstClr val="black">
                  <a:lumMod val="75000"/>
                  <a:lumOff val="25000"/>
                </a:prstClr>
              </a:solidFill>
              <a:effectLst/>
              <a:uLnTx/>
              <a:uFillTx/>
              <a:cs typeface="+mn-ea"/>
              <a:sym typeface="+mn-lt"/>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cs typeface="+mn-ea"/>
                <a:sym typeface="+mn-lt"/>
              </a:rPr>
              <a:t>单击此处添加文字</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cs typeface="+mn-ea"/>
                <a:sym typeface="+mn-lt"/>
              </a:rPr>
              <a:t>单击此处添加文字</a:t>
            </a:r>
          </a:p>
        </p:txBody>
      </p:sp>
      <p:sp>
        <p:nvSpPr>
          <p:cNvPr id="143"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44"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prstClr val="black">
                    <a:lumMod val="75000"/>
                    <a:lumOff val="25000"/>
                  </a:prstClr>
                </a:solidFill>
                <a:effectLst/>
                <a:uLnTx/>
                <a:uFillTx/>
                <a:cs typeface="+mn-ea"/>
                <a:sym typeface="+mn-lt"/>
              </a:rPr>
              <a:t>单击添加文字</a:t>
            </a:r>
            <a:endPar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p:txBody>
      </p:sp>
      <p:sp>
        <p:nvSpPr>
          <p:cNvPr id="145"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46"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600" b="1" i="0" u="none" strike="noStrike" kern="1200" cap="none" spc="0" normalizeH="0" baseline="0" noProof="0">
                <a:ln>
                  <a:noFill/>
                </a:ln>
                <a:solidFill>
                  <a:prstClr val="black">
                    <a:lumMod val="75000"/>
                    <a:lumOff val="25000"/>
                  </a:prstClr>
                </a:solidFill>
                <a:effectLst/>
                <a:uLnTx/>
                <a:uFillTx/>
                <a:cs typeface="+mn-ea"/>
                <a:sym typeface="+mn-lt"/>
              </a:rPr>
              <a:t>单击添加文字</a:t>
            </a:r>
            <a:endPar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a:ln>
                  <a:noFill/>
                </a:ln>
                <a:solidFill>
                  <a:prstClr val="black">
                    <a:lumMod val="75000"/>
                    <a:lumOff val="25000"/>
                  </a:prstClr>
                </a:solidFill>
                <a:effectLst/>
                <a:uLnTx/>
                <a:uFillTx/>
                <a:cs typeface="+mn-ea"/>
                <a:sym typeface="+mn-lt"/>
              </a:rPr>
              <a:t>单击此处添加文字</a:t>
            </a:r>
          </a:p>
        </p:txBody>
      </p:sp>
      <p:sp>
        <p:nvSpPr>
          <p:cNvPr id="147"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48"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0" cap="none" spc="0" normalizeH="0" baseline="0" noProof="0">
                <a:ln>
                  <a:noFill/>
                </a:ln>
                <a:solidFill>
                  <a:srgbClr val="000000"/>
                </a:solidFill>
                <a:effectLst/>
                <a:uLnTx/>
                <a:uFillTx/>
                <a:cs typeface="+mn-ea"/>
                <a:sym typeface="+mn-lt"/>
              </a:rPr>
              <a:t>2</a:t>
            </a:r>
            <a:endParaRPr kumimoji="0" lang="zh-CN" altLang="en-US" sz="3600" b="1" i="0" u="none" strike="noStrike" kern="10" cap="none" spc="0" normalizeH="0" baseline="0" noProof="0">
              <a:ln>
                <a:noFill/>
              </a:ln>
              <a:solidFill>
                <a:srgbClr val="000000"/>
              </a:solidFill>
              <a:effectLst/>
              <a:uLnTx/>
              <a:uFillTx/>
              <a:cs typeface="+mn-ea"/>
              <a:sym typeface="+mn-lt"/>
            </a:endParaRPr>
          </a:p>
        </p:txBody>
      </p:sp>
      <p:sp>
        <p:nvSpPr>
          <p:cNvPr id="149"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0" cap="none" spc="0" normalizeH="0" baseline="0" noProof="0">
                <a:ln>
                  <a:noFill/>
                </a:ln>
                <a:solidFill>
                  <a:srgbClr val="000000"/>
                </a:solidFill>
                <a:effectLst/>
                <a:uLnTx/>
                <a:uFillTx/>
                <a:cs typeface="+mn-ea"/>
                <a:sym typeface="+mn-lt"/>
              </a:rPr>
              <a:t>3</a:t>
            </a:r>
            <a:endParaRPr kumimoji="0" lang="zh-CN" altLang="en-US" sz="3600" b="1" i="0" u="none" strike="noStrike" kern="10" cap="none" spc="0" normalizeH="0" baseline="0" noProof="0">
              <a:ln>
                <a:noFill/>
              </a:ln>
              <a:solidFill>
                <a:srgbClr val="000000"/>
              </a:solidFill>
              <a:effectLst/>
              <a:uLnTx/>
              <a:uFillTx/>
              <a:cs typeface="+mn-ea"/>
              <a:sym typeface="+mn-lt"/>
            </a:endParaRPr>
          </a:p>
        </p:txBody>
      </p:sp>
      <p:sp>
        <p:nvSpPr>
          <p:cNvPr id="150"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0" cap="none" spc="0" normalizeH="0" baseline="0" noProof="0">
                <a:ln>
                  <a:noFill/>
                </a:ln>
                <a:solidFill>
                  <a:srgbClr val="000000"/>
                </a:solidFill>
                <a:effectLst/>
                <a:uLnTx/>
                <a:uFillTx/>
                <a:cs typeface="+mn-ea"/>
                <a:sym typeface="+mn-lt"/>
              </a:rPr>
              <a:t>4</a:t>
            </a:r>
            <a:endParaRPr kumimoji="0" lang="zh-CN" altLang="en-US" sz="3600" b="1" i="0" u="none" strike="noStrike" kern="10" cap="none" spc="0" normalizeH="0" baseline="0" noProof="0">
              <a:ln>
                <a:noFill/>
              </a:ln>
              <a:solidFill>
                <a:srgbClr val="000000"/>
              </a:solidFill>
              <a:effectLst/>
              <a:uLnTx/>
              <a:uFillTx/>
              <a:cs typeface="+mn-ea"/>
              <a:sym typeface="+mn-lt"/>
            </a:endParaRPr>
          </a:p>
        </p:txBody>
      </p:sp>
      <p:sp>
        <p:nvSpPr>
          <p:cNvPr id="151"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0" cap="none" spc="0" normalizeH="0" baseline="0" noProof="0">
                <a:ln>
                  <a:noFill/>
                </a:ln>
                <a:solidFill>
                  <a:srgbClr val="000000"/>
                </a:solidFill>
                <a:effectLst/>
                <a:uLnTx/>
                <a:uFillTx/>
                <a:cs typeface="+mn-ea"/>
                <a:sym typeface="+mn-lt"/>
              </a:rPr>
              <a:t>5</a:t>
            </a:r>
            <a:endParaRPr kumimoji="0" lang="zh-CN" altLang="en-US" sz="3600" b="1" i="0" u="none" strike="noStrike" kern="10" cap="none" spc="0" normalizeH="0" baseline="0" noProof="0">
              <a:ln>
                <a:noFill/>
              </a:ln>
              <a:solidFill>
                <a:srgbClr val="000000"/>
              </a:solidFill>
              <a:effectLst/>
              <a:uLnTx/>
              <a:uFillTx/>
              <a:cs typeface="+mn-ea"/>
              <a:sym typeface="+mn-lt"/>
            </a:endParaRPr>
          </a:p>
        </p:txBody>
      </p:sp>
      <p:sp>
        <p:nvSpPr>
          <p:cNvPr id="152"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nvGrpSpPr>
          <p:cNvPr id="153" name="组合 152"/>
          <p:cNvGrpSpPr/>
          <p:nvPr/>
        </p:nvGrpSpPr>
        <p:grpSpPr>
          <a:xfrm>
            <a:off x="7100294" y="2091387"/>
            <a:ext cx="1466492" cy="936491"/>
            <a:chOff x="7028286" y="2656671"/>
            <a:chExt cx="1798214" cy="1275918"/>
          </a:xfrm>
        </p:grpSpPr>
        <p:sp>
          <p:nvSpPr>
            <p:cNvPr id="154"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cs typeface="+mn-ea"/>
                <a:sym typeface="+mn-lt"/>
              </a:endParaRPr>
            </a:p>
          </p:txBody>
        </p:sp>
        <p:sp>
          <p:nvSpPr>
            <p:cNvPr id="155"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56"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sp>
        <p:nvSpPr>
          <p:cNvPr id="157"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0" cap="none" spc="0" normalizeH="0" baseline="0" noProof="0" dirty="0">
                <a:ln>
                  <a:noFill/>
                </a:ln>
                <a:solidFill>
                  <a:srgbClr val="000000"/>
                </a:solidFill>
                <a:effectLst/>
                <a:uLnTx/>
                <a:uFillTx/>
                <a:cs typeface="+mn-ea"/>
                <a:sym typeface="+mn-lt"/>
              </a:rPr>
              <a:t>6</a:t>
            </a:r>
            <a:endParaRPr kumimoji="0" lang="zh-CN" altLang="en-US" sz="3600" b="1" i="0" u="none" strike="noStrike" kern="10" cap="none" spc="0" normalizeH="0" baseline="0" noProof="0" dirty="0">
              <a:ln>
                <a:noFill/>
              </a:ln>
              <a:solidFill>
                <a:srgbClr val="000000"/>
              </a:solidFill>
              <a:effectLst/>
              <a:uLnTx/>
              <a:uFillTx/>
              <a:cs typeface="+mn-ea"/>
              <a:sym typeface="+mn-lt"/>
            </a:endParaRPr>
          </a:p>
        </p:txBody>
      </p:sp>
      <p:grpSp>
        <p:nvGrpSpPr>
          <p:cNvPr id="158" name="组合 157"/>
          <p:cNvGrpSpPr/>
          <p:nvPr/>
        </p:nvGrpSpPr>
        <p:grpSpPr>
          <a:xfrm>
            <a:off x="323529" y="2091387"/>
            <a:ext cx="1574463" cy="939695"/>
            <a:chOff x="251520" y="2656671"/>
            <a:chExt cx="1930608" cy="1280282"/>
          </a:xfrm>
        </p:grpSpPr>
        <p:sp>
          <p:nvSpPr>
            <p:cNvPr id="159"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0" cap="none" spc="0" normalizeH="0" baseline="0" noProof="0">
                <a:ln>
                  <a:noFill/>
                </a:ln>
                <a:solidFill>
                  <a:prstClr val="black"/>
                </a:solidFill>
                <a:effectLst/>
                <a:uLnTx/>
                <a:uFillTx/>
                <a:cs typeface="+mn-ea"/>
                <a:sym typeface="+mn-lt"/>
              </a:endParaRPr>
            </a:p>
          </p:txBody>
        </p:sp>
        <p:sp>
          <p:nvSpPr>
            <p:cNvPr id="160"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sp>
          <p:nvSpPr>
            <p:cNvPr id="161"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cs typeface="+mn-ea"/>
                <a:sym typeface="+mn-lt"/>
              </a:endParaRPr>
            </a:p>
          </p:txBody>
        </p:sp>
      </p:grpSp>
      <p:sp>
        <p:nvSpPr>
          <p:cNvPr id="162"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3600" b="1" i="0" u="none" strike="noStrike" kern="10" cap="none" spc="0" normalizeH="0" baseline="0" noProof="0" dirty="0">
                <a:ln>
                  <a:noFill/>
                </a:ln>
                <a:solidFill>
                  <a:srgbClr val="000000"/>
                </a:solidFill>
                <a:effectLst/>
                <a:uLnTx/>
                <a:uFillTx/>
                <a:cs typeface="+mn-ea"/>
                <a:sym typeface="+mn-lt"/>
              </a:rPr>
              <a:t>1</a:t>
            </a:r>
            <a:endParaRPr kumimoji="0" lang="zh-CN" altLang="en-US" sz="3600" b="1" i="0" u="none" strike="noStrike" kern="10" cap="none" spc="0" normalizeH="0" baseline="0" noProof="0" dirty="0">
              <a:ln>
                <a:noFill/>
              </a:ln>
              <a:solidFill>
                <a:srgbClr val="000000"/>
              </a:solidFill>
              <a:effectLst/>
              <a:uLnTx/>
              <a:uFillTx/>
              <a:cs typeface="+mn-ea"/>
              <a:sym typeface="+mn-lt"/>
            </a:endParaRPr>
          </a:p>
        </p:txBody>
      </p:sp>
    </p:spTree>
    <p:extLst>
      <p:ext uri="{BB962C8B-B14F-4D97-AF65-F5344CB8AC3E}">
        <p14:creationId xmlns:p14="http://schemas.microsoft.com/office/powerpoint/2010/main" val="342271097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fade">
                                      <p:cBhvr>
                                        <p:cTn id="7" dur="500"/>
                                        <p:tgtEl>
                                          <p:spTgt spid="158"/>
                                        </p:tgtEl>
                                      </p:cBhvr>
                                    </p:animEffect>
                                    <p:anim calcmode="lin" valueType="num">
                                      <p:cBhvr>
                                        <p:cTn id="8" dur="500" fill="hold"/>
                                        <p:tgtEl>
                                          <p:spTgt spid="158"/>
                                        </p:tgtEl>
                                        <p:attrNameLst>
                                          <p:attrName>ppt_x</p:attrName>
                                        </p:attrNameLst>
                                      </p:cBhvr>
                                      <p:tavLst>
                                        <p:tav tm="0">
                                          <p:val>
                                            <p:strVal val="#ppt_x"/>
                                          </p:val>
                                        </p:tav>
                                        <p:tav tm="100000">
                                          <p:val>
                                            <p:strVal val="#ppt_x"/>
                                          </p:val>
                                        </p:tav>
                                      </p:tavLst>
                                    </p:anim>
                                    <p:anim calcmode="lin" valueType="num">
                                      <p:cBhvr>
                                        <p:cTn id="9" dur="450" decel="100000" fill="hold"/>
                                        <p:tgtEl>
                                          <p:spTgt spid="158"/>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158"/>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124"/>
                                        </p:tgtEl>
                                        <p:attrNameLst>
                                          <p:attrName>style.visibility</p:attrName>
                                        </p:attrNameLst>
                                      </p:cBhvr>
                                      <p:to>
                                        <p:strVal val="visible"/>
                                      </p:to>
                                    </p:set>
                                    <p:animEffect transition="in" filter="fade">
                                      <p:cBhvr>
                                        <p:cTn id="13" dur="500"/>
                                        <p:tgtEl>
                                          <p:spTgt spid="124"/>
                                        </p:tgtEl>
                                      </p:cBhvr>
                                    </p:animEffect>
                                    <p:anim calcmode="lin" valueType="num">
                                      <p:cBhvr>
                                        <p:cTn id="14" dur="500" fill="hold"/>
                                        <p:tgtEl>
                                          <p:spTgt spid="124"/>
                                        </p:tgtEl>
                                        <p:attrNameLst>
                                          <p:attrName>ppt_x</p:attrName>
                                        </p:attrNameLst>
                                      </p:cBhvr>
                                      <p:tavLst>
                                        <p:tav tm="0">
                                          <p:val>
                                            <p:strVal val="#ppt_x"/>
                                          </p:val>
                                        </p:tav>
                                        <p:tav tm="100000">
                                          <p:val>
                                            <p:strVal val="#ppt_x"/>
                                          </p:val>
                                        </p:tav>
                                      </p:tavLst>
                                    </p:anim>
                                    <p:anim calcmode="lin" valueType="num">
                                      <p:cBhvr>
                                        <p:cTn id="15" dur="450" decel="100000" fill="hold"/>
                                        <p:tgtEl>
                                          <p:spTgt spid="124"/>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124"/>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450" decel="100000" fill="hold"/>
                                        <p:tgtEl>
                                          <p:spTgt spid="104"/>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10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8"/>
                                        </p:tgtEl>
                                        <p:attrNameLst>
                                          <p:attrName>style.visibility</p:attrName>
                                        </p:attrNameLst>
                                      </p:cBhvr>
                                      <p:to>
                                        <p:strVal val="visible"/>
                                      </p:to>
                                    </p:set>
                                    <p:animEffect transition="in" filter="fade">
                                      <p:cBhvr>
                                        <p:cTn id="25" dur="500"/>
                                        <p:tgtEl>
                                          <p:spTgt spid="128"/>
                                        </p:tgtEl>
                                      </p:cBhvr>
                                    </p:animEffect>
                                    <p:anim calcmode="lin" valueType="num">
                                      <p:cBhvr>
                                        <p:cTn id="26" dur="500" fill="hold"/>
                                        <p:tgtEl>
                                          <p:spTgt spid="128"/>
                                        </p:tgtEl>
                                        <p:attrNameLst>
                                          <p:attrName>ppt_x</p:attrName>
                                        </p:attrNameLst>
                                      </p:cBhvr>
                                      <p:tavLst>
                                        <p:tav tm="0">
                                          <p:val>
                                            <p:strVal val="#ppt_x"/>
                                          </p:val>
                                        </p:tav>
                                        <p:tav tm="100000">
                                          <p:val>
                                            <p:strVal val="#ppt_x"/>
                                          </p:val>
                                        </p:tav>
                                      </p:tavLst>
                                    </p:anim>
                                    <p:anim calcmode="lin" valueType="num">
                                      <p:cBhvr>
                                        <p:cTn id="27" dur="450" decel="100000" fill="hold"/>
                                        <p:tgtEl>
                                          <p:spTgt spid="128"/>
                                        </p:tgtEl>
                                        <p:attrNameLst>
                                          <p:attrName>ppt_y</p:attrName>
                                        </p:attrNameLst>
                                      </p:cBhvr>
                                      <p:tavLst>
                                        <p:tav tm="0">
                                          <p:val>
                                            <p:strVal val="#ppt_y+1"/>
                                          </p:val>
                                        </p:tav>
                                        <p:tav tm="100000">
                                          <p:val>
                                            <p:strVal val="#ppt_y-.03"/>
                                          </p:val>
                                        </p:tav>
                                      </p:tavLst>
                                    </p:anim>
                                    <p:anim calcmode="lin" valueType="num">
                                      <p:cBhvr>
                                        <p:cTn id="28" dur="50" accel="100000" fill="hold">
                                          <p:stCondLst>
                                            <p:cond delay="450"/>
                                          </p:stCondLst>
                                        </p:cTn>
                                        <p:tgtEl>
                                          <p:spTgt spid="128"/>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500"/>
                                        <p:tgtEl>
                                          <p:spTgt spid="132"/>
                                        </p:tgtEl>
                                      </p:cBhvr>
                                    </p:animEffect>
                                    <p:anim calcmode="lin" valueType="num">
                                      <p:cBhvr>
                                        <p:cTn id="32" dur="500" fill="hold"/>
                                        <p:tgtEl>
                                          <p:spTgt spid="132"/>
                                        </p:tgtEl>
                                        <p:attrNameLst>
                                          <p:attrName>ppt_x</p:attrName>
                                        </p:attrNameLst>
                                      </p:cBhvr>
                                      <p:tavLst>
                                        <p:tav tm="0">
                                          <p:val>
                                            <p:strVal val="#ppt_x"/>
                                          </p:val>
                                        </p:tav>
                                        <p:tav tm="100000">
                                          <p:val>
                                            <p:strVal val="#ppt_x"/>
                                          </p:val>
                                        </p:tav>
                                      </p:tavLst>
                                    </p:anim>
                                    <p:anim calcmode="lin" valueType="num">
                                      <p:cBhvr>
                                        <p:cTn id="33" dur="450" decel="100000" fill="hold"/>
                                        <p:tgtEl>
                                          <p:spTgt spid="132"/>
                                        </p:tgtEl>
                                        <p:attrNameLst>
                                          <p:attrName>ppt_y</p:attrName>
                                        </p:attrNameLst>
                                      </p:cBhvr>
                                      <p:tavLst>
                                        <p:tav tm="0">
                                          <p:val>
                                            <p:strVal val="#ppt_y+1"/>
                                          </p:val>
                                        </p:tav>
                                        <p:tav tm="100000">
                                          <p:val>
                                            <p:strVal val="#ppt_y-.03"/>
                                          </p:val>
                                        </p:tav>
                                      </p:tavLst>
                                    </p:anim>
                                    <p:anim calcmode="lin" valueType="num">
                                      <p:cBhvr>
                                        <p:cTn id="34" dur="50" accel="100000" fill="hold">
                                          <p:stCondLst>
                                            <p:cond delay="450"/>
                                          </p:stCondLst>
                                        </p:cTn>
                                        <p:tgtEl>
                                          <p:spTgt spid="132"/>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153"/>
                                        </p:tgtEl>
                                        <p:attrNameLst>
                                          <p:attrName>style.visibility</p:attrName>
                                        </p:attrNameLst>
                                      </p:cBhvr>
                                      <p:to>
                                        <p:strVal val="visible"/>
                                      </p:to>
                                    </p:set>
                                    <p:animEffect transition="in" filter="fade">
                                      <p:cBhvr>
                                        <p:cTn id="37" dur="500"/>
                                        <p:tgtEl>
                                          <p:spTgt spid="153"/>
                                        </p:tgtEl>
                                      </p:cBhvr>
                                    </p:animEffect>
                                    <p:anim calcmode="lin" valueType="num">
                                      <p:cBhvr>
                                        <p:cTn id="38" dur="500" fill="hold"/>
                                        <p:tgtEl>
                                          <p:spTgt spid="153"/>
                                        </p:tgtEl>
                                        <p:attrNameLst>
                                          <p:attrName>ppt_x</p:attrName>
                                        </p:attrNameLst>
                                      </p:cBhvr>
                                      <p:tavLst>
                                        <p:tav tm="0">
                                          <p:val>
                                            <p:strVal val="#ppt_x"/>
                                          </p:val>
                                        </p:tav>
                                        <p:tav tm="100000">
                                          <p:val>
                                            <p:strVal val="#ppt_x"/>
                                          </p:val>
                                        </p:tav>
                                      </p:tavLst>
                                    </p:anim>
                                    <p:anim calcmode="lin" valueType="num">
                                      <p:cBhvr>
                                        <p:cTn id="39" dur="450" decel="100000" fill="hold"/>
                                        <p:tgtEl>
                                          <p:spTgt spid="153"/>
                                        </p:tgtEl>
                                        <p:attrNameLst>
                                          <p:attrName>ppt_y</p:attrName>
                                        </p:attrNameLst>
                                      </p:cBhvr>
                                      <p:tavLst>
                                        <p:tav tm="0">
                                          <p:val>
                                            <p:strVal val="#ppt_y+1"/>
                                          </p:val>
                                        </p:tav>
                                        <p:tav tm="100000">
                                          <p:val>
                                            <p:strVal val="#ppt_y-.03"/>
                                          </p:val>
                                        </p:tav>
                                      </p:tavLst>
                                    </p:anim>
                                    <p:anim calcmode="lin" valueType="num">
                                      <p:cBhvr>
                                        <p:cTn id="40" dur="50" accel="100000" fill="hold">
                                          <p:stCondLst>
                                            <p:cond delay="450"/>
                                          </p:stCondLst>
                                        </p:cTn>
                                        <p:tgtEl>
                                          <p:spTgt spid="153"/>
                                        </p:tgtEl>
                                        <p:attrNameLst>
                                          <p:attrName>ppt_y</p:attrName>
                                        </p:attrNameLst>
                                      </p:cBhvr>
                                      <p:tavLst>
                                        <p:tav tm="0">
                                          <p:val>
                                            <p:strVal val="#ppt_y-.03"/>
                                          </p:val>
                                        </p:tav>
                                        <p:tav tm="100000">
                                          <p:val>
                                            <p:strVal val="#ppt_y"/>
                                          </p:val>
                                        </p:tav>
                                      </p:tavLst>
                                    </p:anim>
                                  </p:childTnLst>
                                </p:cTn>
                              </p:par>
                            </p:childTnLst>
                          </p:cTn>
                        </p:par>
                        <p:par>
                          <p:cTn id="41" fill="hold">
                            <p:stCondLst>
                              <p:cond delay="1750"/>
                            </p:stCondLst>
                            <p:childTnLst>
                              <p:par>
                                <p:cTn id="42" presetID="10" presetClass="entr" presetSubtype="0" fill="hold" grpId="0" nodeType="afterEffect">
                                  <p:stCondLst>
                                    <p:cond delay="0"/>
                                  </p:stCondLst>
                                  <p:childTnLst>
                                    <p:set>
                                      <p:cBhvr>
                                        <p:cTn id="43" dur="1" fill="hold">
                                          <p:stCondLst>
                                            <p:cond delay="0"/>
                                          </p:stCondLst>
                                        </p:cTn>
                                        <p:tgtEl>
                                          <p:spTgt spid="157"/>
                                        </p:tgtEl>
                                        <p:attrNameLst>
                                          <p:attrName>style.visibility</p:attrName>
                                        </p:attrNameLst>
                                      </p:cBhvr>
                                      <p:to>
                                        <p:strVal val="visible"/>
                                      </p:to>
                                    </p:set>
                                    <p:animEffect transition="in" filter="fade">
                                      <p:cBhvr>
                                        <p:cTn id="44" dur="250"/>
                                        <p:tgtEl>
                                          <p:spTgt spid="157"/>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151"/>
                                        </p:tgtEl>
                                        <p:attrNameLst>
                                          <p:attrName>style.visibility</p:attrName>
                                        </p:attrNameLst>
                                      </p:cBhvr>
                                      <p:to>
                                        <p:strVal val="visible"/>
                                      </p:to>
                                    </p:set>
                                    <p:animEffect transition="in" filter="fade">
                                      <p:cBhvr>
                                        <p:cTn id="47" dur="250"/>
                                        <p:tgtEl>
                                          <p:spTgt spid="151"/>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150"/>
                                        </p:tgtEl>
                                        <p:attrNameLst>
                                          <p:attrName>style.visibility</p:attrName>
                                        </p:attrNameLst>
                                      </p:cBhvr>
                                      <p:to>
                                        <p:strVal val="visible"/>
                                      </p:to>
                                    </p:set>
                                    <p:animEffect transition="in" filter="fade">
                                      <p:cBhvr>
                                        <p:cTn id="50" dur="250"/>
                                        <p:tgtEl>
                                          <p:spTgt spid="150"/>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149"/>
                                        </p:tgtEl>
                                        <p:attrNameLst>
                                          <p:attrName>style.visibility</p:attrName>
                                        </p:attrNameLst>
                                      </p:cBhvr>
                                      <p:to>
                                        <p:strVal val="visible"/>
                                      </p:to>
                                    </p:set>
                                    <p:animEffect transition="in" filter="fade">
                                      <p:cBhvr>
                                        <p:cTn id="53" dur="250"/>
                                        <p:tgtEl>
                                          <p:spTgt spid="149"/>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148"/>
                                        </p:tgtEl>
                                        <p:attrNameLst>
                                          <p:attrName>style.visibility</p:attrName>
                                        </p:attrNameLst>
                                      </p:cBhvr>
                                      <p:to>
                                        <p:strVal val="visible"/>
                                      </p:to>
                                    </p:set>
                                    <p:animEffect transition="in" filter="fade">
                                      <p:cBhvr>
                                        <p:cTn id="56" dur="250"/>
                                        <p:tgtEl>
                                          <p:spTgt spid="148"/>
                                        </p:tgtEl>
                                      </p:cBhvr>
                                    </p:animEffect>
                                  </p:childTnLst>
                                </p:cTn>
                              </p:par>
                              <p:par>
                                <p:cTn id="57" presetID="10" presetClass="entr" presetSubtype="0" fill="hold" grpId="0" nodeType="withEffect">
                                  <p:stCondLst>
                                    <p:cond delay="1250"/>
                                  </p:stCondLst>
                                  <p:childTnLst>
                                    <p:set>
                                      <p:cBhvr>
                                        <p:cTn id="58" dur="1" fill="hold">
                                          <p:stCondLst>
                                            <p:cond delay="0"/>
                                          </p:stCondLst>
                                        </p:cTn>
                                        <p:tgtEl>
                                          <p:spTgt spid="162"/>
                                        </p:tgtEl>
                                        <p:attrNameLst>
                                          <p:attrName>style.visibility</p:attrName>
                                        </p:attrNameLst>
                                      </p:cBhvr>
                                      <p:to>
                                        <p:strVal val="visible"/>
                                      </p:to>
                                    </p:set>
                                    <p:animEffect transition="in" filter="fade">
                                      <p:cBhvr>
                                        <p:cTn id="59" dur="250"/>
                                        <p:tgtEl>
                                          <p:spTgt spid="162"/>
                                        </p:tgtEl>
                                      </p:cBhvr>
                                    </p:animEffect>
                                  </p:childTnLst>
                                </p:cTn>
                              </p:par>
                            </p:childTnLst>
                          </p:cTn>
                        </p:par>
                        <p:par>
                          <p:cTn id="60" fill="hold">
                            <p:stCondLst>
                              <p:cond delay="3250"/>
                            </p:stCondLst>
                            <p:childTnLst>
                              <p:par>
                                <p:cTn id="61" presetID="22" presetClass="entr" presetSubtype="4" fill="hold" grpId="0" nodeType="afterEffect">
                                  <p:stCondLst>
                                    <p:cond delay="0"/>
                                  </p:stCondLst>
                                  <p:childTnLst>
                                    <p:set>
                                      <p:cBhvr>
                                        <p:cTn id="62" dur="1" fill="hold">
                                          <p:stCondLst>
                                            <p:cond delay="0"/>
                                          </p:stCondLst>
                                        </p:cTn>
                                        <p:tgtEl>
                                          <p:spTgt spid="137"/>
                                        </p:tgtEl>
                                        <p:attrNameLst>
                                          <p:attrName>style.visibility</p:attrName>
                                        </p:attrNameLst>
                                      </p:cBhvr>
                                      <p:to>
                                        <p:strVal val="visible"/>
                                      </p:to>
                                    </p:set>
                                    <p:animEffect transition="in" filter="wipe(down)">
                                      <p:cBhvr>
                                        <p:cTn id="63" dur="250"/>
                                        <p:tgtEl>
                                          <p:spTgt spid="13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39"/>
                                        </p:tgtEl>
                                        <p:attrNameLst>
                                          <p:attrName>style.visibility</p:attrName>
                                        </p:attrNameLst>
                                      </p:cBhvr>
                                      <p:to>
                                        <p:strVal val="visible"/>
                                      </p:to>
                                    </p:set>
                                    <p:animEffect transition="in" filter="wipe(down)">
                                      <p:cBhvr>
                                        <p:cTn id="66" dur="250"/>
                                        <p:tgtEl>
                                          <p:spTgt spid="139"/>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41"/>
                                        </p:tgtEl>
                                        <p:attrNameLst>
                                          <p:attrName>style.visibility</p:attrName>
                                        </p:attrNameLst>
                                      </p:cBhvr>
                                      <p:to>
                                        <p:strVal val="visible"/>
                                      </p:to>
                                    </p:set>
                                    <p:animEffect transition="in" filter="wipe(down)">
                                      <p:cBhvr>
                                        <p:cTn id="69" dur="250"/>
                                        <p:tgtEl>
                                          <p:spTgt spid="141"/>
                                        </p:tgtEl>
                                      </p:cBhvr>
                                    </p:animEffect>
                                  </p:childTnLst>
                                </p:cTn>
                              </p:par>
                            </p:childTnLst>
                          </p:cTn>
                        </p:par>
                        <p:par>
                          <p:cTn id="70" fill="hold">
                            <p:stCondLst>
                              <p:cond delay="3500"/>
                            </p:stCondLst>
                            <p:childTnLst>
                              <p:par>
                                <p:cTn id="71" presetID="22" presetClass="entr" presetSubtype="1" fill="hold" grpId="0" nodeType="afterEffect">
                                  <p:stCondLst>
                                    <p:cond delay="0"/>
                                  </p:stCondLst>
                                  <p:childTnLst>
                                    <p:set>
                                      <p:cBhvr>
                                        <p:cTn id="72" dur="1" fill="hold">
                                          <p:stCondLst>
                                            <p:cond delay="0"/>
                                          </p:stCondLst>
                                        </p:cTn>
                                        <p:tgtEl>
                                          <p:spTgt spid="143"/>
                                        </p:tgtEl>
                                        <p:attrNameLst>
                                          <p:attrName>style.visibility</p:attrName>
                                        </p:attrNameLst>
                                      </p:cBhvr>
                                      <p:to>
                                        <p:strVal val="visible"/>
                                      </p:to>
                                    </p:set>
                                    <p:animEffect transition="in" filter="wipe(up)">
                                      <p:cBhvr>
                                        <p:cTn id="73" dur="250"/>
                                        <p:tgtEl>
                                          <p:spTgt spid="143"/>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5"/>
                                        </p:tgtEl>
                                        <p:attrNameLst>
                                          <p:attrName>style.visibility</p:attrName>
                                        </p:attrNameLst>
                                      </p:cBhvr>
                                      <p:to>
                                        <p:strVal val="visible"/>
                                      </p:to>
                                    </p:set>
                                    <p:animEffect transition="in" filter="wipe(up)">
                                      <p:cBhvr>
                                        <p:cTn id="76" dur="250"/>
                                        <p:tgtEl>
                                          <p:spTgt spid="145"/>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up)">
                                      <p:cBhvr>
                                        <p:cTn id="79" dur="250"/>
                                        <p:tgtEl>
                                          <p:spTgt spid="147"/>
                                        </p:tgtEl>
                                      </p:cBhvr>
                                    </p:animEffect>
                                  </p:childTnLst>
                                </p:cTn>
                              </p:par>
                            </p:childTnLst>
                          </p:cTn>
                        </p:par>
                        <p:par>
                          <p:cTn id="80" fill="hold">
                            <p:stCondLst>
                              <p:cond delay="3750"/>
                            </p:stCondLst>
                            <p:childTnLst>
                              <p:par>
                                <p:cTn id="81" presetID="18" presetClass="entr" presetSubtype="3" fill="hold" grpId="0" nodeType="afterEffect">
                                  <p:stCondLst>
                                    <p:cond delay="0"/>
                                  </p:stCondLst>
                                  <p:childTnLst>
                                    <p:set>
                                      <p:cBhvr>
                                        <p:cTn id="82" dur="1" fill="hold">
                                          <p:stCondLst>
                                            <p:cond delay="0"/>
                                          </p:stCondLst>
                                        </p:cTn>
                                        <p:tgtEl>
                                          <p:spTgt spid="136"/>
                                        </p:tgtEl>
                                        <p:attrNameLst>
                                          <p:attrName>style.visibility</p:attrName>
                                        </p:attrNameLst>
                                      </p:cBhvr>
                                      <p:to>
                                        <p:strVal val="visible"/>
                                      </p:to>
                                    </p:set>
                                    <p:animEffect transition="in" filter="strips(upRight)">
                                      <p:cBhvr>
                                        <p:cTn id="83" dur="250"/>
                                        <p:tgtEl>
                                          <p:spTgt spid="136"/>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138"/>
                                        </p:tgtEl>
                                        <p:attrNameLst>
                                          <p:attrName>style.visibility</p:attrName>
                                        </p:attrNameLst>
                                      </p:cBhvr>
                                      <p:to>
                                        <p:strVal val="visible"/>
                                      </p:to>
                                    </p:set>
                                    <p:animEffect transition="in" filter="strips(upRight)">
                                      <p:cBhvr>
                                        <p:cTn id="86" dur="250"/>
                                        <p:tgtEl>
                                          <p:spTgt spid="138"/>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140"/>
                                        </p:tgtEl>
                                        <p:attrNameLst>
                                          <p:attrName>style.visibility</p:attrName>
                                        </p:attrNameLst>
                                      </p:cBhvr>
                                      <p:to>
                                        <p:strVal val="visible"/>
                                      </p:to>
                                    </p:set>
                                    <p:animEffect transition="in" filter="strips(upRight)">
                                      <p:cBhvr>
                                        <p:cTn id="89" dur="250"/>
                                        <p:tgtEl>
                                          <p:spTgt spid="140"/>
                                        </p:tgtEl>
                                      </p:cBhvr>
                                    </p:animEffect>
                                  </p:childTnLst>
                                </p:cTn>
                              </p:par>
                            </p:childTnLst>
                          </p:cTn>
                        </p:par>
                        <p:par>
                          <p:cTn id="90" fill="hold">
                            <p:stCondLst>
                              <p:cond delay="4000"/>
                            </p:stCondLst>
                            <p:childTnLst>
                              <p:par>
                                <p:cTn id="91" presetID="18" presetClass="entr" presetSubtype="9" fill="hold" grpId="0" nodeType="afterEffect">
                                  <p:stCondLst>
                                    <p:cond delay="0"/>
                                  </p:stCondLst>
                                  <p:childTnLst>
                                    <p:set>
                                      <p:cBhvr>
                                        <p:cTn id="92" dur="1" fill="hold">
                                          <p:stCondLst>
                                            <p:cond delay="0"/>
                                          </p:stCondLst>
                                        </p:cTn>
                                        <p:tgtEl>
                                          <p:spTgt spid="142"/>
                                        </p:tgtEl>
                                        <p:attrNameLst>
                                          <p:attrName>style.visibility</p:attrName>
                                        </p:attrNameLst>
                                      </p:cBhvr>
                                      <p:to>
                                        <p:strVal val="visible"/>
                                      </p:to>
                                    </p:set>
                                    <p:animEffect transition="in" filter="strips(upLeft)">
                                      <p:cBhvr>
                                        <p:cTn id="93" dur="250"/>
                                        <p:tgtEl>
                                          <p:spTgt spid="142"/>
                                        </p:tgtEl>
                                      </p:cBhvr>
                                    </p:animEffect>
                                  </p:childTnLst>
                                </p:cTn>
                              </p:par>
                              <p:par>
                                <p:cTn id="94" presetID="18" presetClass="entr" presetSubtype="9" fill="hold" grpId="0" nodeType="withEffect">
                                  <p:stCondLst>
                                    <p:cond delay="0"/>
                                  </p:stCondLst>
                                  <p:childTnLst>
                                    <p:set>
                                      <p:cBhvr>
                                        <p:cTn id="95" dur="1" fill="hold">
                                          <p:stCondLst>
                                            <p:cond delay="0"/>
                                          </p:stCondLst>
                                        </p:cTn>
                                        <p:tgtEl>
                                          <p:spTgt spid="144"/>
                                        </p:tgtEl>
                                        <p:attrNameLst>
                                          <p:attrName>style.visibility</p:attrName>
                                        </p:attrNameLst>
                                      </p:cBhvr>
                                      <p:to>
                                        <p:strVal val="visible"/>
                                      </p:to>
                                    </p:set>
                                    <p:animEffect transition="in" filter="strips(upLeft)">
                                      <p:cBhvr>
                                        <p:cTn id="96" dur="250"/>
                                        <p:tgtEl>
                                          <p:spTgt spid="144"/>
                                        </p:tgtEl>
                                      </p:cBhvr>
                                    </p:animEffect>
                                  </p:childTnLst>
                                </p:cTn>
                              </p:par>
                              <p:par>
                                <p:cTn id="97" presetID="18" presetClass="entr" presetSubtype="9" fill="hold" grpId="0" nodeType="withEffect">
                                  <p:stCondLst>
                                    <p:cond delay="0"/>
                                  </p:stCondLst>
                                  <p:childTnLst>
                                    <p:set>
                                      <p:cBhvr>
                                        <p:cTn id="98" dur="1" fill="hold">
                                          <p:stCondLst>
                                            <p:cond delay="0"/>
                                          </p:stCondLst>
                                        </p:cTn>
                                        <p:tgtEl>
                                          <p:spTgt spid="146"/>
                                        </p:tgtEl>
                                        <p:attrNameLst>
                                          <p:attrName>style.visibility</p:attrName>
                                        </p:attrNameLst>
                                      </p:cBhvr>
                                      <p:to>
                                        <p:strVal val="visible"/>
                                      </p:to>
                                    </p:set>
                                    <p:animEffect transition="in" filter="strips(upLeft)">
                                      <p:cBhvr>
                                        <p:cTn id="99" dur="25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animBg="1"/>
      <p:bldP spid="138" grpId="0"/>
      <p:bldP spid="139" grpId="0" animBg="1"/>
      <p:bldP spid="140" grpId="0"/>
      <p:bldP spid="141" grpId="0" animBg="1"/>
      <p:bldP spid="142" grpId="0"/>
      <p:bldP spid="143" grpId="0" animBg="1"/>
      <p:bldP spid="144" grpId="0"/>
      <p:bldP spid="145" grpId="0" animBg="1"/>
      <p:bldP spid="146" grpId="0"/>
      <p:bldP spid="147" grpId="0" animBg="1"/>
      <p:bldP spid="148" grpId="0"/>
      <p:bldP spid="149" grpId="0"/>
      <p:bldP spid="150" grpId="0"/>
      <p:bldP spid="151" grpId="0"/>
      <p:bldP spid="157" grpId="0"/>
      <p:bldP spid="16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平行四边形 12"/>
          <p:cNvSpPr/>
          <p:nvPr/>
        </p:nvSpPr>
        <p:spPr>
          <a:xfrm>
            <a:off x="1917127" y="5020022"/>
            <a:ext cx="7264525" cy="142646"/>
          </a:xfrm>
          <a:custGeom>
            <a:avLst/>
            <a:gdLst>
              <a:gd name="connsiteX0" fmla="*/ 0 w 7407400"/>
              <a:gd name="connsiteY0" fmla="*/ 142646 h 142646"/>
              <a:gd name="connsiteX1" fmla="*/ 160856 w 7407400"/>
              <a:gd name="connsiteY1" fmla="*/ 0 h 142646"/>
              <a:gd name="connsiteX2" fmla="*/ 7407400 w 7407400"/>
              <a:gd name="connsiteY2" fmla="*/ 0 h 142646"/>
              <a:gd name="connsiteX3" fmla="*/ 7246544 w 7407400"/>
              <a:gd name="connsiteY3" fmla="*/ 142646 h 142646"/>
              <a:gd name="connsiteX4" fmla="*/ 0 w 7407400"/>
              <a:gd name="connsiteY4" fmla="*/ 142646 h 142646"/>
              <a:gd name="connsiteX0" fmla="*/ 0 w 7264525"/>
              <a:gd name="connsiteY0" fmla="*/ 142646 h 142646"/>
              <a:gd name="connsiteX1" fmla="*/ 160856 w 7264525"/>
              <a:gd name="connsiteY1" fmla="*/ 0 h 142646"/>
              <a:gd name="connsiteX2" fmla="*/ 7264525 w 7264525"/>
              <a:gd name="connsiteY2" fmla="*/ 0 h 142646"/>
              <a:gd name="connsiteX3" fmla="*/ 7246544 w 7264525"/>
              <a:gd name="connsiteY3" fmla="*/ 142646 h 142646"/>
              <a:gd name="connsiteX4" fmla="*/ 0 w 7264525"/>
              <a:gd name="connsiteY4" fmla="*/ 142646 h 14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4525" h="142646">
                <a:moveTo>
                  <a:pt x="0" y="142646"/>
                </a:moveTo>
                <a:lnTo>
                  <a:pt x="160856" y="0"/>
                </a:lnTo>
                <a:lnTo>
                  <a:pt x="7264525" y="0"/>
                </a:lnTo>
                <a:lnTo>
                  <a:pt x="7246544" y="142646"/>
                </a:lnTo>
                <a:lnTo>
                  <a:pt x="0" y="142646"/>
                </a:lnTo>
                <a:close/>
              </a:path>
            </a:pathLst>
          </a:cu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平行四边形 8"/>
          <p:cNvSpPr/>
          <p:nvPr/>
        </p:nvSpPr>
        <p:spPr>
          <a:xfrm>
            <a:off x="-27087" y="5020022"/>
            <a:ext cx="7407400" cy="142646"/>
          </a:xfrm>
          <a:custGeom>
            <a:avLst/>
            <a:gdLst>
              <a:gd name="connsiteX0" fmla="*/ 0 w 7407400"/>
              <a:gd name="connsiteY0" fmla="*/ 142646 h 142646"/>
              <a:gd name="connsiteX1" fmla="*/ 160856 w 7407400"/>
              <a:gd name="connsiteY1" fmla="*/ 0 h 142646"/>
              <a:gd name="connsiteX2" fmla="*/ 7407400 w 7407400"/>
              <a:gd name="connsiteY2" fmla="*/ 0 h 142646"/>
              <a:gd name="connsiteX3" fmla="*/ 7246544 w 7407400"/>
              <a:gd name="connsiteY3" fmla="*/ 142646 h 142646"/>
              <a:gd name="connsiteX4" fmla="*/ 0 w 7407400"/>
              <a:gd name="connsiteY4" fmla="*/ 142646 h 142646"/>
              <a:gd name="connsiteX0" fmla="*/ 0 w 7407400"/>
              <a:gd name="connsiteY0" fmla="*/ 142646 h 142646"/>
              <a:gd name="connsiteX1" fmla="*/ 17981 w 7407400"/>
              <a:gd name="connsiteY1" fmla="*/ 0 h 142646"/>
              <a:gd name="connsiteX2" fmla="*/ 7407400 w 7407400"/>
              <a:gd name="connsiteY2" fmla="*/ 0 h 142646"/>
              <a:gd name="connsiteX3" fmla="*/ 7246544 w 7407400"/>
              <a:gd name="connsiteY3" fmla="*/ 142646 h 142646"/>
              <a:gd name="connsiteX4" fmla="*/ 0 w 7407400"/>
              <a:gd name="connsiteY4" fmla="*/ 142646 h 14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07400" h="142646">
                <a:moveTo>
                  <a:pt x="0" y="142646"/>
                </a:moveTo>
                <a:lnTo>
                  <a:pt x="17981" y="0"/>
                </a:lnTo>
                <a:lnTo>
                  <a:pt x="7407400" y="0"/>
                </a:lnTo>
                <a:lnTo>
                  <a:pt x="7246544" y="142646"/>
                </a:lnTo>
                <a:lnTo>
                  <a:pt x="0" y="142646"/>
                </a:lnTo>
                <a:close/>
              </a:path>
            </a:pathLst>
          </a:custGeom>
          <a:solidFill>
            <a:srgbClr val="E1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1" name="组合 11"/>
          <p:cNvGrpSpPr>
            <a:grpSpLocks/>
          </p:cNvGrpSpPr>
          <p:nvPr/>
        </p:nvGrpSpPr>
        <p:grpSpPr bwMode="auto">
          <a:xfrm>
            <a:off x="2328863" y="1466850"/>
            <a:ext cx="4211241" cy="2582466"/>
            <a:chOff x="2756078" y="1498401"/>
            <a:chExt cx="5615190" cy="3443114"/>
          </a:xfrm>
        </p:grpSpPr>
        <p:grpSp>
          <p:nvGrpSpPr>
            <p:cNvPr id="42" name="组合 12"/>
            <p:cNvGrpSpPr>
              <a:grpSpLocks/>
            </p:cNvGrpSpPr>
            <p:nvPr/>
          </p:nvGrpSpPr>
          <p:grpSpPr bwMode="auto">
            <a:xfrm>
              <a:off x="2756078" y="1498401"/>
              <a:ext cx="5615190" cy="3443114"/>
              <a:chOff x="2756078" y="1498401"/>
              <a:chExt cx="5615190" cy="3443114"/>
            </a:xfrm>
          </p:grpSpPr>
          <p:cxnSp>
            <p:nvCxnSpPr>
              <p:cNvPr id="44" name="直接连接符 43"/>
              <p:cNvCxnSpPr/>
              <p:nvPr/>
            </p:nvCxnSpPr>
            <p:spPr>
              <a:xfrm>
                <a:off x="5564467" y="1936529"/>
                <a:ext cx="0" cy="258431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564467" y="1928592"/>
                <a:ext cx="218924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753708" y="1509513"/>
                <a:ext cx="0" cy="85403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753708" y="150951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7753708" y="235243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373638" y="4503387"/>
                <a:ext cx="2190829"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373638" y="4076371"/>
                <a:ext cx="0" cy="85403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2756078" y="408748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756078" y="493040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4327760" y="2254013"/>
                <a:ext cx="0" cy="96356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761485" y="3217577"/>
                <a:ext cx="0" cy="96515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373638" y="1498401"/>
                <a:ext cx="0" cy="85403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2756078" y="150951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2756078" y="235243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373638" y="1925417"/>
                <a:ext cx="50325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7379044" y="4514499"/>
                <a:ext cx="374663"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753708" y="4087483"/>
                <a:ext cx="0" cy="85403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7753708" y="408748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7753708" y="4930403"/>
                <a:ext cx="61756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p:cNvCxnSpPr/>
            <p:nvPr/>
          </p:nvCxnSpPr>
          <p:spPr>
            <a:xfrm>
              <a:off x="4327760" y="3220752"/>
              <a:ext cx="243372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63" name="椭圆 62"/>
          <p:cNvSpPr/>
          <p:nvPr/>
        </p:nvSpPr>
        <p:spPr>
          <a:xfrm>
            <a:off x="3874294" y="2197894"/>
            <a:ext cx="1120379" cy="1120379"/>
          </a:xfrm>
          <a:prstGeom prst="ellipse">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64" name="圆角矩形 63"/>
          <p:cNvSpPr/>
          <p:nvPr/>
        </p:nvSpPr>
        <p:spPr>
          <a:xfrm>
            <a:off x="4869657" y="1557338"/>
            <a:ext cx="926306" cy="476250"/>
          </a:xfrm>
          <a:prstGeom prst="roundRect">
            <a:avLst>
              <a:gd name="adj" fmla="val 11667"/>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65" name="圆角矩形 64"/>
          <p:cNvSpPr/>
          <p:nvPr/>
        </p:nvSpPr>
        <p:spPr>
          <a:xfrm>
            <a:off x="4869657" y="3480197"/>
            <a:ext cx="926306" cy="476250"/>
          </a:xfrm>
          <a:prstGeom prst="roundRect">
            <a:avLst>
              <a:gd name="adj" fmla="val 11667"/>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66" name="圆角矩形 65"/>
          <p:cNvSpPr/>
          <p:nvPr/>
        </p:nvSpPr>
        <p:spPr>
          <a:xfrm>
            <a:off x="3073003" y="1557338"/>
            <a:ext cx="927497" cy="476250"/>
          </a:xfrm>
          <a:prstGeom prst="roundRect">
            <a:avLst>
              <a:gd name="adj" fmla="val 11667"/>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67" name="圆角矩形 66"/>
          <p:cNvSpPr/>
          <p:nvPr/>
        </p:nvSpPr>
        <p:spPr>
          <a:xfrm>
            <a:off x="3073003" y="3482579"/>
            <a:ext cx="927497" cy="476250"/>
          </a:xfrm>
          <a:prstGeom prst="roundRect">
            <a:avLst>
              <a:gd name="adj" fmla="val 11667"/>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68" name="圆角矩形 67"/>
          <p:cNvSpPr/>
          <p:nvPr/>
        </p:nvSpPr>
        <p:spPr>
          <a:xfrm>
            <a:off x="6541294" y="1266825"/>
            <a:ext cx="1332310" cy="382191"/>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69" name="圆角矩形 68"/>
          <p:cNvSpPr/>
          <p:nvPr/>
        </p:nvSpPr>
        <p:spPr>
          <a:xfrm>
            <a:off x="6541294" y="1899048"/>
            <a:ext cx="1332310" cy="382190"/>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70" name="圆角矩形 69"/>
          <p:cNvSpPr/>
          <p:nvPr/>
        </p:nvSpPr>
        <p:spPr>
          <a:xfrm>
            <a:off x="6541294" y="3209925"/>
            <a:ext cx="1332310" cy="382191"/>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71" name="圆角矩形 70"/>
          <p:cNvSpPr/>
          <p:nvPr/>
        </p:nvSpPr>
        <p:spPr>
          <a:xfrm>
            <a:off x="6541294" y="3842148"/>
            <a:ext cx="1332310" cy="382190"/>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72" name="圆角矩形 71"/>
          <p:cNvSpPr/>
          <p:nvPr/>
        </p:nvSpPr>
        <p:spPr>
          <a:xfrm>
            <a:off x="996554" y="3209925"/>
            <a:ext cx="1332309" cy="382191"/>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73" name="圆角矩形 72"/>
          <p:cNvSpPr/>
          <p:nvPr/>
        </p:nvSpPr>
        <p:spPr>
          <a:xfrm>
            <a:off x="996554" y="3842148"/>
            <a:ext cx="1332309" cy="382190"/>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74" name="圆角矩形 73"/>
          <p:cNvSpPr/>
          <p:nvPr/>
        </p:nvSpPr>
        <p:spPr>
          <a:xfrm>
            <a:off x="996554" y="1266825"/>
            <a:ext cx="1332309" cy="382191"/>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sp>
        <p:nvSpPr>
          <p:cNvPr id="75" name="圆角矩形 74"/>
          <p:cNvSpPr/>
          <p:nvPr/>
        </p:nvSpPr>
        <p:spPr>
          <a:xfrm>
            <a:off x="996554" y="1899048"/>
            <a:ext cx="1332309" cy="382190"/>
          </a:xfrm>
          <a:prstGeom prst="roundRect">
            <a:avLst>
              <a:gd name="adj" fmla="val 11667"/>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solidFill>
                <a:schemeClr val="accent2"/>
              </a:solidFill>
              <a:cs typeface="+mn-ea"/>
              <a:sym typeface="+mn-lt"/>
            </a:endParaRPr>
          </a:p>
        </p:txBody>
      </p:sp>
      <p:pic>
        <p:nvPicPr>
          <p:cNvPr id="76" name="图片 4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58854" y="2445544"/>
            <a:ext cx="551259" cy="55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文本框 47"/>
          <p:cNvSpPr txBox="1">
            <a:spLocks noChangeArrowheads="1"/>
          </p:cNvSpPr>
          <p:nvPr/>
        </p:nvSpPr>
        <p:spPr bwMode="auto">
          <a:xfrm>
            <a:off x="1213248" y="1337072"/>
            <a:ext cx="94892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78" name="文本框 48"/>
          <p:cNvSpPr txBox="1">
            <a:spLocks noChangeArrowheads="1"/>
          </p:cNvSpPr>
          <p:nvPr/>
        </p:nvSpPr>
        <p:spPr bwMode="auto">
          <a:xfrm>
            <a:off x="1184672" y="1974056"/>
            <a:ext cx="95011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79" name="文本框 49"/>
          <p:cNvSpPr txBox="1">
            <a:spLocks noChangeArrowheads="1"/>
          </p:cNvSpPr>
          <p:nvPr/>
        </p:nvSpPr>
        <p:spPr bwMode="auto">
          <a:xfrm>
            <a:off x="1200150" y="3259931"/>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80" name="文本框 50"/>
          <p:cNvSpPr txBox="1">
            <a:spLocks noChangeArrowheads="1"/>
          </p:cNvSpPr>
          <p:nvPr/>
        </p:nvSpPr>
        <p:spPr bwMode="auto">
          <a:xfrm>
            <a:off x="1172766" y="3896917"/>
            <a:ext cx="94892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81" name="文本框 51"/>
          <p:cNvSpPr txBox="1">
            <a:spLocks noChangeArrowheads="1"/>
          </p:cNvSpPr>
          <p:nvPr/>
        </p:nvSpPr>
        <p:spPr bwMode="auto">
          <a:xfrm>
            <a:off x="6741319" y="3270647"/>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82" name="文本框 52"/>
          <p:cNvSpPr txBox="1">
            <a:spLocks noChangeArrowheads="1"/>
          </p:cNvSpPr>
          <p:nvPr/>
        </p:nvSpPr>
        <p:spPr bwMode="auto">
          <a:xfrm>
            <a:off x="6712744" y="3907631"/>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83" name="文本框 53"/>
          <p:cNvSpPr txBox="1">
            <a:spLocks noChangeArrowheads="1"/>
          </p:cNvSpPr>
          <p:nvPr/>
        </p:nvSpPr>
        <p:spPr bwMode="auto">
          <a:xfrm>
            <a:off x="6741319" y="1337072"/>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84" name="文本框 54"/>
          <p:cNvSpPr txBox="1">
            <a:spLocks noChangeArrowheads="1"/>
          </p:cNvSpPr>
          <p:nvPr/>
        </p:nvSpPr>
        <p:spPr bwMode="auto">
          <a:xfrm>
            <a:off x="6712744" y="1974056"/>
            <a:ext cx="94892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a:solidFill>
                  <a:schemeClr val="accent2"/>
                </a:solidFill>
                <a:latin typeface="+mn-lt"/>
                <a:ea typeface="+mn-ea"/>
                <a:cs typeface="+mn-ea"/>
                <a:sym typeface="+mn-lt"/>
              </a:rPr>
              <a:t>您的文本</a:t>
            </a:r>
          </a:p>
        </p:txBody>
      </p:sp>
      <p:sp>
        <p:nvSpPr>
          <p:cNvPr id="85" name="文本框 55"/>
          <p:cNvSpPr txBox="1">
            <a:spLocks noChangeArrowheads="1"/>
          </p:cNvSpPr>
          <p:nvPr/>
        </p:nvSpPr>
        <p:spPr bwMode="auto">
          <a:xfrm>
            <a:off x="3227785" y="1666875"/>
            <a:ext cx="772715"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dirty="0">
                <a:solidFill>
                  <a:schemeClr val="accent2"/>
                </a:solidFill>
                <a:latin typeface="+mn-lt"/>
                <a:ea typeface="+mn-ea"/>
                <a:cs typeface="+mn-ea"/>
                <a:sym typeface="+mn-lt"/>
              </a:rPr>
              <a:t>标题 </a:t>
            </a:r>
            <a:r>
              <a:rPr lang="en-US" altLang="zh-CN" sz="1400" b="1" dirty="0">
                <a:solidFill>
                  <a:schemeClr val="accent2"/>
                </a:solidFill>
                <a:latin typeface="+mn-lt"/>
                <a:ea typeface="+mn-ea"/>
                <a:cs typeface="+mn-ea"/>
                <a:sym typeface="+mn-lt"/>
              </a:rPr>
              <a:t>1</a:t>
            </a:r>
            <a:endParaRPr lang="zh-CN" altLang="en-US" sz="1400" b="1" dirty="0">
              <a:solidFill>
                <a:schemeClr val="accent2"/>
              </a:solidFill>
              <a:latin typeface="+mn-lt"/>
              <a:ea typeface="+mn-ea"/>
              <a:cs typeface="+mn-ea"/>
              <a:sym typeface="+mn-lt"/>
            </a:endParaRPr>
          </a:p>
        </p:txBody>
      </p:sp>
      <p:sp>
        <p:nvSpPr>
          <p:cNvPr id="86" name="文本框 56"/>
          <p:cNvSpPr txBox="1">
            <a:spLocks noChangeArrowheads="1"/>
          </p:cNvSpPr>
          <p:nvPr/>
        </p:nvSpPr>
        <p:spPr bwMode="auto">
          <a:xfrm>
            <a:off x="5038725" y="1649017"/>
            <a:ext cx="75723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dirty="0">
                <a:solidFill>
                  <a:schemeClr val="accent2"/>
                </a:solidFill>
                <a:latin typeface="+mn-lt"/>
                <a:ea typeface="+mn-ea"/>
                <a:cs typeface="+mn-ea"/>
                <a:sym typeface="+mn-lt"/>
              </a:rPr>
              <a:t>标题 </a:t>
            </a:r>
            <a:r>
              <a:rPr lang="en-US" altLang="zh-CN" sz="1400" b="1" dirty="0">
                <a:solidFill>
                  <a:schemeClr val="accent2"/>
                </a:solidFill>
                <a:latin typeface="+mn-lt"/>
                <a:ea typeface="+mn-ea"/>
                <a:cs typeface="+mn-ea"/>
                <a:sym typeface="+mn-lt"/>
              </a:rPr>
              <a:t>2</a:t>
            </a:r>
            <a:endParaRPr lang="zh-CN" altLang="en-US" sz="1400" b="1" dirty="0">
              <a:solidFill>
                <a:schemeClr val="accent2"/>
              </a:solidFill>
              <a:latin typeface="+mn-lt"/>
              <a:ea typeface="+mn-ea"/>
              <a:cs typeface="+mn-ea"/>
              <a:sym typeface="+mn-lt"/>
            </a:endParaRPr>
          </a:p>
        </p:txBody>
      </p:sp>
      <p:sp>
        <p:nvSpPr>
          <p:cNvPr id="87" name="文本框 57"/>
          <p:cNvSpPr txBox="1">
            <a:spLocks noChangeArrowheads="1"/>
          </p:cNvSpPr>
          <p:nvPr/>
        </p:nvSpPr>
        <p:spPr bwMode="auto">
          <a:xfrm>
            <a:off x="3169444" y="3587354"/>
            <a:ext cx="831056"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dirty="0">
                <a:solidFill>
                  <a:schemeClr val="accent2"/>
                </a:solidFill>
                <a:latin typeface="+mn-lt"/>
                <a:ea typeface="+mn-ea"/>
                <a:cs typeface="+mn-ea"/>
                <a:sym typeface="+mn-lt"/>
              </a:rPr>
              <a:t>标题 </a:t>
            </a:r>
            <a:r>
              <a:rPr lang="en-US" altLang="zh-CN" sz="1400" b="1" dirty="0">
                <a:solidFill>
                  <a:schemeClr val="accent2"/>
                </a:solidFill>
                <a:latin typeface="+mn-lt"/>
                <a:ea typeface="+mn-ea"/>
                <a:cs typeface="+mn-ea"/>
                <a:sym typeface="+mn-lt"/>
              </a:rPr>
              <a:t>3</a:t>
            </a:r>
            <a:endParaRPr lang="zh-CN" altLang="en-US" sz="1400" b="1" dirty="0">
              <a:solidFill>
                <a:schemeClr val="accent2"/>
              </a:solidFill>
              <a:latin typeface="+mn-lt"/>
              <a:ea typeface="+mn-ea"/>
              <a:cs typeface="+mn-ea"/>
              <a:sym typeface="+mn-lt"/>
            </a:endParaRPr>
          </a:p>
        </p:txBody>
      </p:sp>
      <p:sp>
        <p:nvSpPr>
          <p:cNvPr id="88" name="文本框 58"/>
          <p:cNvSpPr txBox="1">
            <a:spLocks noChangeArrowheads="1"/>
          </p:cNvSpPr>
          <p:nvPr/>
        </p:nvSpPr>
        <p:spPr bwMode="auto">
          <a:xfrm>
            <a:off x="4980385" y="3569494"/>
            <a:ext cx="815578"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defRPr>
                <a:solidFill>
                  <a:schemeClr val="tx1"/>
                </a:solidFill>
                <a:latin typeface="Calibri" pitchFamily="34" charset="0"/>
                <a:ea typeface="宋体" pitchFamily="2" charset="-122"/>
              </a:defRPr>
            </a:lvl6pPr>
            <a:lvl7pPr eaLnBrk="0" fontAlgn="base" hangingPunct="0">
              <a:spcAft>
                <a:spcPct val="0"/>
              </a:spcAft>
              <a:defRPr>
                <a:solidFill>
                  <a:schemeClr val="tx1"/>
                </a:solidFill>
                <a:latin typeface="Calibri" pitchFamily="34" charset="0"/>
                <a:ea typeface="宋体" pitchFamily="2" charset="-122"/>
              </a:defRPr>
            </a:lvl7pPr>
            <a:lvl8pPr eaLnBrk="0" fontAlgn="base" hangingPunct="0">
              <a:spcAft>
                <a:spcPct val="0"/>
              </a:spcAft>
              <a:defRPr>
                <a:solidFill>
                  <a:schemeClr val="tx1"/>
                </a:solidFill>
                <a:latin typeface="Calibri" pitchFamily="34" charset="0"/>
                <a:ea typeface="宋体" pitchFamily="2" charset="-122"/>
              </a:defRPr>
            </a:lvl8pPr>
            <a:lvl9pPr eaLnBrk="0" fontAlgn="base" hangingPunct="0">
              <a:spcAft>
                <a:spcPct val="0"/>
              </a:spcAft>
              <a:defRPr>
                <a:solidFill>
                  <a:schemeClr val="tx1"/>
                </a:solidFill>
                <a:latin typeface="Calibri" pitchFamily="34" charset="0"/>
                <a:ea typeface="宋体" pitchFamily="2" charset="-122"/>
              </a:defRPr>
            </a:lvl9pPr>
          </a:lstStyle>
          <a:p>
            <a:pPr eaLnBrk="1" hangingPunct="1"/>
            <a:r>
              <a:rPr lang="zh-CN" altLang="en-US" sz="1400" b="1" dirty="0">
                <a:solidFill>
                  <a:schemeClr val="accent2"/>
                </a:solidFill>
                <a:latin typeface="+mn-lt"/>
                <a:ea typeface="+mn-ea"/>
                <a:cs typeface="+mn-ea"/>
                <a:sym typeface="+mn-lt"/>
              </a:rPr>
              <a:t>标题 </a:t>
            </a:r>
            <a:r>
              <a:rPr lang="en-US" altLang="zh-CN" sz="1400" b="1" dirty="0">
                <a:solidFill>
                  <a:schemeClr val="accent2"/>
                </a:solidFill>
                <a:latin typeface="+mn-lt"/>
                <a:ea typeface="+mn-ea"/>
                <a:cs typeface="+mn-ea"/>
                <a:sym typeface="+mn-lt"/>
              </a:rPr>
              <a:t>4</a:t>
            </a:r>
            <a:endParaRPr lang="zh-CN" altLang="en-US" sz="1400" b="1" dirty="0">
              <a:solidFill>
                <a:schemeClr val="accent2"/>
              </a:solidFill>
              <a:latin typeface="+mn-lt"/>
              <a:ea typeface="+mn-ea"/>
              <a:cs typeface="+mn-ea"/>
              <a:sym typeface="+mn-lt"/>
            </a:endParaRPr>
          </a:p>
        </p:txBody>
      </p:sp>
    </p:spTree>
    <p:extLst>
      <p:ext uri="{BB962C8B-B14F-4D97-AF65-F5344CB8AC3E}">
        <p14:creationId xmlns:p14="http://schemas.microsoft.com/office/powerpoint/2010/main" val="142856652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par>
                                    <p:cTn id="10" presetID="53" presetClass="entr" presetSubtype="16" fill="hold"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500"/>
                                            <p:tgtEl>
                                              <p:spTgt spid="6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500"/>
                                            <p:tgtEl>
                                              <p:spTgt spid="8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500"/>
                                            <p:tgtEl>
                                              <p:spTgt spid="6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1500"/>
                                </p:stCondLst>
                                <p:childTnLst>
                                  <p:par>
                                    <p:cTn id="47" presetID="2" presetClass="entr" presetSubtype="8" fill="hold" grpId="0" nodeType="afterEffect" p14:presetBounceEnd="50000">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14:bounceEnd="50000">
                                          <p:cBhvr additive="base">
                                            <p:cTn id="49" dur="500" fill="hold"/>
                                            <p:tgtEl>
                                              <p:spTgt spid="72"/>
                                            </p:tgtEl>
                                            <p:attrNameLst>
                                              <p:attrName>ppt_x</p:attrName>
                                            </p:attrNameLst>
                                          </p:cBhvr>
                                          <p:tavLst>
                                            <p:tav tm="0">
                                              <p:val>
                                                <p:strVal val="0-#ppt_w/2"/>
                                              </p:val>
                                            </p:tav>
                                            <p:tav tm="100000">
                                              <p:val>
                                                <p:strVal val="#ppt_x"/>
                                              </p:val>
                                            </p:tav>
                                          </p:tavLst>
                                        </p:anim>
                                        <p:anim calcmode="lin" valueType="num" p14:bounceEnd="50000">
                                          <p:cBhvr additive="base">
                                            <p:cTn id="50" dur="500" fill="hold"/>
                                            <p:tgtEl>
                                              <p:spTgt spid="7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50000">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14:bounceEnd="50000">
                                          <p:cBhvr additive="base">
                                            <p:cTn id="53" dur="500" fill="hold"/>
                                            <p:tgtEl>
                                              <p:spTgt spid="73"/>
                                            </p:tgtEl>
                                            <p:attrNameLst>
                                              <p:attrName>ppt_x</p:attrName>
                                            </p:attrNameLst>
                                          </p:cBhvr>
                                          <p:tavLst>
                                            <p:tav tm="0">
                                              <p:val>
                                                <p:strVal val="0-#ppt_w/2"/>
                                              </p:val>
                                            </p:tav>
                                            <p:tav tm="100000">
                                              <p:val>
                                                <p:strVal val="#ppt_x"/>
                                              </p:val>
                                            </p:tav>
                                          </p:tavLst>
                                        </p:anim>
                                        <p:anim calcmode="lin" valueType="num" p14:bounceEnd="50000">
                                          <p:cBhvr additive="base">
                                            <p:cTn id="54" dur="500" fill="hold"/>
                                            <p:tgtEl>
                                              <p:spTgt spid="7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50000">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14:bounceEnd="50000">
                                          <p:cBhvr additive="base">
                                            <p:cTn id="57" dur="500" fill="hold"/>
                                            <p:tgtEl>
                                              <p:spTgt spid="74"/>
                                            </p:tgtEl>
                                            <p:attrNameLst>
                                              <p:attrName>ppt_x</p:attrName>
                                            </p:attrNameLst>
                                          </p:cBhvr>
                                          <p:tavLst>
                                            <p:tav tm="0">
                                              <p:val>
                                                <p:strVal val="0-#ppt_w/2"/>
                                              </p:val>
                                            </p:tav>
                                            <p:tav tm="100000">
                                              <p:val>
                                                <p:strVal val="#ppt_x"/>
                                              </p:val>
                                            </p:tav>
                                          </p:tavLst>
                                        </p:anim>
                                        <p:anim calcmode="lin" valueType="num" p14:bounceEnd="50000">
                                          <p:cBhvr additive="base">
                                            <p:cTn id="58" dur="500" fill="hold"/>
                                            <p:tgtEl>
                                              <p:spTgt spid="7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14:presetBounceEnd="50000">
                                      <p:stCondLst>
                                        <p:cond delay="0"/>
                                      </p:stCondLst>
                                      <p:childTnLst>
                                        <p:set>
                                          <p:cBhvr>
                                            <p:cTn id="60" dur="1" fill="hold">
                                              <p:stCondLst>
                                                <p:cond delay="0"/>
                                              </p:stCondLst>
                                            </p:cTn>
                                            <p:tgtEl>
                                              <p:spTgt spid="75"/>
                                            </p:tgtEl>
                                            <p:attrNameLst>
                                              <p:attrName>style.visibility</p:attrName>
                                            </p:attrNameLst>
                                          </p:cBhvr>
                                          <p:to>
                                            <p:strVal val="visible"/>
                                          </p:to>
                                        </p:set>
                                        <p:anim calcmode="lin" valueType="num" p14:bounceEnd="50000">
                                          <p:cBhvr additive="base">
                                            <p:cTn id="61" dur="500" fill="hold"/>
                                            <p:tgtEl>
                                              <p:spTgt spid="75"/>
                                            </p:tgtEl>
                                            <p:attrNameLst>
                                              <p:attrName>ppt_x</p:attrName>
                                            </p:attrNameLst>
                                          </p:cBhvr>
                                          <p:tavLst>
                                            <p:tav tm="0">
                                              <p:val>
                                                <p:strVal val="0-#ppt_w/2"/>
                                              </p:val>
                                            </p:tav>
                                            <p:tav tm="100000">
                                              <p:val>
                                                <p:strVal val="#ppt_x"/>
                                              </p:val>
                                            </p:tav>
                                          </p:tavLst>
                                        </p:anim>
                                        <p:anim calcmode="lin" valueType="num" p14:bounceEnd="50000">
                                          <p:cBhvr additive="base">
                                            <p:cTn id="62" dur="500" fill="hold"/>
                                            <p:tgtEl>
                                              <p:spTgt spid="75"/>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14:presetBounceEnd="50000">
                                      <p:stCondLst>
                                        <p:cond delay="0"/>
                                      </p:stCondLst>
                                      <p:childTnLst>
                                        <p:set>
                                          <p:cBhvr>
                                            <p:cTn id="64" dur="1" fill="hold">
                                              <p:stCondLst>
                                                <p:cond delay="0"/>
                                              </p:stCondLst>
                                            </p:cTn>
                                            <p:tgtEl>
                                              <p:spTgt spid="77"/>
                                            </p:tgtEl>
                                            <p:attrNameLst>
                                              <p:attrName>style.visibility</p:attrName>
                                            </p:attrNameLst>
                                          </p:cBhvr>
                                          <p:to>
                                            <p:strVal val="visible"/>
                                          </p:to>
                                        </p:set>
                                        <p:anim calcmode="lin" valueType="num" p14:bounceEnd="50000">
                                          <p:cBhvr additive="base">
                                            <p:cTn id="65" dur="500" fill="hold"/>
                                            <p:tgtEl>
                                              <p:spTgt spid="77"/>
                                            </p:tgtEl>
                                            <p:attrNameLst>
                                              <p:attrName>ppt_x</p:attrName>
                                            </p:attrNameLst>
                                          </p:cBhvr>
                                          <p:tavLst>
                                            <p:tav tm="0">
                                              <p:val>
                                                <p:strVal val="0-#ppt_w/2"/>
                                              </p:val>
                                            </p:tav>
                                            <p:tav tm="100000">
                                              <p:val>
                                                <p:strVal val="#ppt_x"/>
                                              </p:val>
                                            </p:tav>
                                          </p:tavLst>
                                        </p:anim>
                                        <p:anim calcmode="lin" valueType="num" p14:bounceEnd="50000">
                                          <p:cBhvr additive="base">
                                            <p:cTn id="66" dur="500" fill="hold"/>
                                            <p:tgtEl>
                                              <p:spTgt spid="77"/>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14:presetBounceEnd="50000">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14:bounceEnd="50000">
                                          <p:cBhvr additive="base">
                                            <p:cTn id="69" dur="500" fill="hold"/>
                                            <p:tgtEl>
                                              <p:spTgt spid="78"/>
                                            </p:tgtEl>
                                            <p:attrNameLst>
                                              <p:attrName>ppt_x</p:attrName>
                                            </p:attrNameLst>
                                          </p:cBhvr>
                                          <p:tavLst>
                                            <p:tav tm="0">
                                              <p:val>
                                                <p:strVal val="0-#ppt_w/2"/>
                                              </p:val>
                                            </p:tav>
                                            <p:tav tm="100000">
                                              <p:val>
                                                <p:strVal val="#ppt_x"/>
                                              </p:val>
                                            </p:tav>
                                          </p:tavLst>
                                        </p:anim>
                                        <p:anim calcmode="lin" valueType="num" p14:bounceEnd="50000">
                                          <p:cBhvr additive="base">
                                            <p:cTn id="70" dur="500" fill="hold"/>
                                            <p:tgtEl>
                                              <p:spTgt spid="78"/>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14:presetBounceEnd="50000">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14:bounceEnd="50000">
                                          <p:cBhvr additive="base">
                                            <p:cTn id="73" dur="500" fill="hold"/>
                                            <p:tgtEl>
                                              <p:spTgt spid="79"/>
                                            </p:tgtEl>
                                            <p:attrNameLst>
                                              <p:attrName>ppt_x</p:attrName>
                                            </p:attrNameLst>
                                          </p:cBhvr>
                                          <p:tavLst>
                                            <p:tav tm="0">
                                              <p:val>
                                                <p:strVal val="0-#ppt_w/2"/>
                                              </p:val>
                                            </p:tav>
                                            <p:tav tm="100000">
                                              <p:val>
                                                <p:strVal val="#ppt_x"/>
                                              </p:val>
                                            </p:tav>
                                          </p:tavLst>
                                        </p:anim>
                                        <p:anim calcmode="lin" valueType="num" p14:bounceEnd="50000">
                                          <p:cBhvr additive="base">
                                            <p:cTn id="74" dur="500" fill="hold"/>
                                            <p:tgtEl>
                                              <p:spTgt spid="7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14:presetBounceEnd="50000">
                                      <p:stCondLst>
                                        <p:cond delay="0"/>
                                      </p:stCondLst>
                                      <p:childTnLst>
                                        <p:set>
                                          <p:cBhvr>
                                            <p:cTn id="76" dur="1" fill="hold">
                                              <p:stCondLst>
                                                <p:cond delay="0"/>
                                              </p:stCondLst>
                                            </p:cTn>
                                            <p:tgtEl>
                                              <p:spTgt spid="80"/>
                                            </p:tgtEl>
                                            <p:attrNameLst>
                                              <p:attrName>style.visibility</p:attrName>
                                            </p:attrNameLst>
                                          </p:cBhvr>
                                          <p:to>
                                            <p:strVal val="visible"/>
                                          </p:to>
                                        </p:set>
                                        <p:anim calcmode="lin" valueType="num" p14:bounceEnd="50000">
                                          <p:cBhvr additive="base">
                                            <p:cTn id="77" dur="500" fill="hold"/>
                                            <p:tgtEl>
                                              <p:spTgt spid="80"/>
                                            </p:tgtEl>
                                            <p:attrNameLst>
                                              <p:attrName>ppt_x</p:attrName>
                                            </p:attrNameLst>
                                          </p:cBhvr>
                                          <p:tavLst>
                                            <p:tav tm="0">
                                              <p:val>
                                                <p:strVal val="0-#ppt_w/2"/>
                                              </p:val>
                                            </p:tav>
                                            <p:tav tm="100000">
                                              <p:val>
                                                <p:strVal val="#ppt_x"/>
                                              </p:val>
                                            </p:tav>
                                          </p:tavLst>
                                        </p:anim>
                                        <p:anim calcmode="lin" valueType="num" p14:bounceEnd="50000">
                                          <p:cBhvr additive="base">
                                            <p:cTn id="78" dur="500" fill="hold"/>
                                            <p:tgtEl>
                                              <p:spTgt spid="8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14:presetBounceEnd="52000">
                                      <p:stCondLst>
                                        <p:cond delay="0"/>
                                      </p:stCondLst>
                                      <p:childTnLst>
                                        <p:set>
                                          <p:cBhvr>
                                            <p:cTn id="80" dur="1" fill="hold">
                                              <p:stCondLst>
                                                <p:cond delay="0"/>
                                              </p:stCondLst>
                                            </p:cTn>
                                            <p:tgtEl>
                                              <p:spTgt spid="68"/>
                                            </p:tgtEl>
                                            <p:attrNameLst>
                                              <p:attrName>style.visibility</p:attrName>
                                            </p:attrNameLst>
                                          </p:cBhvr>
                                          <p:to>
                                            <p:strVal val="visible"/>
                                          </p:to>
                                        </p:set>
                                        <p:anim calcmode="lin" valueType="num" p14:bounceEnd="52000">
                                          <p:cBhvr additive="base">
                                            <p:cTn id="81" dur="500" fill="hold"/>
                                            <p:tgtEl>
                                              <p:spTgt spid="68"/>
                                            </p:tgtEl>
                                            <p:attrNameLst>
                                              <p:attrName>ppt_x</p:attrName>
                                            </p:attrNameLst>
                                          </p:cBhvr>
                                          <p:tavLst>
                                            <p:tav tm="0">
                                              <p:val>
                                                <p:strVal val="1+#ppt_w/2"/>
                                              </p:val>
                                            </p:tav>
                                            <p:tav tm="100000">
                                              <p:val>
                                                <p:strVal val="#ppt_x"/>
                                              </p:val>
                                            </p:tav>
                                          </p:tavLst>
                                        </p:anim>
                                        <p:anim calcmode="lin" valueType="num" p14:bounceEnd="52000">
                                          <p:cBhvr additive="base">
                                            <p:cTn id="82" dur="500" fill="hold"/>
                                            <p:tgtEl>
                                              <p:spTgt spid="6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52000">
                                      <p:stCondLst>
                                        <p:cond delay="0"/>
                                      </p:stCondLst>
                                      <p:childTnLst>
                                        <p:set>
                                          <p:cBhvr>
                                            <p:cTn id="84" dur="1" fill="hold">
                                              <p:stCondLst>
                                                <p:cond delay="0"/>
                                              </p:stCondLst>
                                            </p:cTn>
                                            <p:tgtEl>
                                              <p:spTgt spid="69"/>
                                            </p:tgtEl>
                                            <p:attrNameLst>
                                              <p:attrName>style.visibility</p:attrName>
                                            </p:attrNameLst>
                                          </p:cBhvr>
                                          <p:to>
                                            <p:strVal val="visible"/>
                                          </p:to>
                                        </p:set>
                                        <p:anim calcmode="lin" valueType="num" p14:bounceEnd="52000">
                                          <p:cBhvr additive="base">
                                            <p:cTn id="85" dur="500" fill="hold"/>
                                            <p:tgtEl>
                                              <p:spTgt spid="69"/>
                                            </p:tgtEl>
                                            <p:attrNameLst>
                                              <p:attrName>ppt_x</p:attrName>
                                            </p:attrNameLst>
                                          </p:cBhvr>
                                          <p:tavLst>
                                            <p:tav tm="0">
                                              <p:val>
                                                <p:strVal val="1+#ppt_w/2"/>
                                              </p:val>
                                            </p:tav>
                                            <p:tav tm="100000">
                                              <p:val>
                                                <p:strVal val="#ppt_x"/>
                                              </p:val>
                                            </p:tav>
                                          </p:tavLst>
                                        </p:anim>
                                        <p:anim calcmode="lin" valueType="num" p14:bounceEnd="52000">
                                          <p:cBhvr additive="base">
                                            <p:cTn id="86" dur="500" fill="hold"/>
                                            <p:tgtEl>
                                              <p:spTgt spid="69"/>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14:presetBounceEnd="52000">
                                      <p:stCondLst>
                                        <p:cond delay="0"/>
                                      </p:stCondLst>
                                      <p:childTnLst>
                                        <p:set>
                                          <p:cBhvr>
                                            <p:cTn id="88" dur="1" fill="hold">
                                              <p:stCondLst>
                                                <p:cond delay="0"/>
                                              </p:stCondLst>
                                            </p:cTn>
                                            <p:tgtEl>
                                              <p:spTgt spid="70"/>
                                            </p:tgtEl>
                                            <p:attrNameLst>
                                              <p:attrName>style.visibility</p:attrName>
                                            </p:attrNameLst>
                                          </p:cBhvr>
                                          <p:to>
                                            <p:strVal val="visible"/>
                                          </p:to>
                                        </p:set>
                                        <p:anim calcmode="lin" valueType="num" p14:bounceEnd="52000">
                                          <p:cBhvr additive="base">
                                            <p:cTn id="89" dur="500" fill="hold"/>
                                            <p:tgtEl>
                                              <p:spTgt spid="70"/>
                                            </p:tgtEl>
                                            <p:attrNameLst>
                                              <p:attrName>ppt_x</p:attrName>
                                            </p:attrNameLst>
                                          </p:cBhvr>
                                          <p:tavLst>
                                            <p:tav tm="0">
                                              <p:val>
                                                <p:strVal val="1+#ppt_w/2"/>
                                              </p:val>
                                            </p:tav>
                                            <p:tav tm="100000">
                                              <p:val>
                                                <p:strVal val="#ppt_x"/>
                                              </p:val>
                                            </p:tav>
                                          </p:tavLst>
                                        </p:anim>
                                        <p:anim calcmode="lin" valueType="num" p14:bounceEnd="52000">
                                          <p:cBhvr additive="base">
                                            <p:cTn id="90" dur="500" fill="hold"/>
                                            <p:tgtEl>
                                              <p:spTgt spid="70"/>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14:presetBounceEnd="52000">
                                      <p:stCondLst>
                                        <p:cond delay="0"/>
                                      </p:stCondLst>
                                      <p:childTnLst>
                                        <p:set>
                                          <p:cBhvr>
                                            <p:cTn id="92" dur="1" fill="hold">
                                              <p:stCondLst>
                                                <p:cond delay="0"/>
                                              </p:stCondLst>
                                            </p:cTn>
                                            <p:tgtEl>
                                              <p:spTgt spid="71"/>
                                            </p:tgtEl>
                                            <p:attrNameLst>
                                              <p:attrName>style.visibility</p:attrName>
                                            </p:attrNameLst>
                                          </p:cBhvr>
                                          <p:to>
                                            <p:strVal val="visible"/>
                                          </p:to>
                                        </p:set>
                                        <p:anim calcmode="lin" valueType="num" p14:bounceEnd="52000">
                                          <p:cBhvr additive="base">
                                            <p:cTn id="93" dur="500" fill="hold"/>
                                            <p:tgtEl>
                                              <p:spTgt spid="71"/>
                                            </p:tgtEl>
                                            <p:attrNameLst>
                                              <p:attrName>ppt_x</p:attrName>
                                            </p:attrNameLst>
                                          </p:cBhvr>
                                          <p:tavLst>
                                            <p:tav tm="0">
                                              <p:val>
                                                <p:strVal val="1+#ppt_w/2"/>
                                              </p:val>
                                            </p:tav>
                                            <p:tav tm="100000">
                                              <p:val>
                                                <p:strVal val="#ppt_x"/>
                                              </p:val>
                                            </p:tav>
                                          </p:tavLst>
                                        </p:anim>
                                        <p:anim calcmode="lin" valueType="num" p14:bounceEnd="52000">
                                          <p:cBhvr additive="base">
                                            <p:cTn id="94" dur="500" fill="hold"/>
                                            <p:tgtEl>
                                              <p:spTgt spid="71"/>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14:presetBounceEnd="52000">
                                      <p:stCondLst>
                                        <p:cond delay="0"/>
                                      </p:stCondLst>
                                      <p:childTnLst>
                                        <p:set>
                                          <p:cBhvr>
                                            <p:cTn id="96" dur="1" fill="hold">
                                              <p:stCondLst>
                                                <p:cond delay="0"/>
                                              </p:stCondLst>
                                            </p:cTn>
                                            <p:tgtEl>
                                              <p:spTgt spid="81"/>
                                            </p:tgtEl>
                                            <p:attrNameLst>
                                              <p:attrName>style.visibility</p:attrName>
                                            </p:attrNameLst>
                                          </p:cBhvr>
                                          <p:to>
                                            <p:strVal val="visible"/>
                                          </p:to>
                                        </p:set>
                                        <p:anim calcmode="lin" valueType="num" p14:bounceEnd="52000">
                                          <p:cBhvr additive="base">
                                            <p:cTn id="97" dur="500" fill="hold"/>
                                            <p:tgtEl>
                                              <p:spTgt spid="81"/>
                                            </p:tgtEl>
                                            <p:attrNameLst>
                                              <p:attrName>ppt_x</p:attrName>
                                            </p:attrNameLst>
                                          </p:cBhvr>
                                          <p:tavLst>
                                            <p:tav tm="0">
                                              <p:val>
                                                <p:strVal val="1+#ppt_w/2"/>
                                              </p:val>
                                            </p:tav>
                                            <p:tav tm="100000">
                                              <p:val>
                                                <p:strVal val="#ppt_x"/>
                                              </p:val>
                                            </p:tav>
                                          </p:tavLst>
                                        </p:anim>
                                        <p:anim calcmode="lin" valueType="num" p14:bounceEnd="52000">
                                          <p:cBhvr additive="base">
                                            <p:cTn id="98" dur="500" fill="hold"/>
                                            <p:tgtEl>
                                              <p:spTgt spid="81"/>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14:presetBounceEnd="52000">
                                      <p:stCondLst>
                                        <p:cond delay="0"/>
                                      </p:stCondLst>
                                      <p:childTnLst>
                                        <p:set>
                                          <p:cBhvr>
                                            <p:cTn id="100" dur="1" fill="hold">
                                              <p:stCondLst>
                                                <p:cond delay="0"/>
                                              </p:stCondLst>
                                            </p:cTn>
                                            <p:tgtEl>
                                              <p:spTgt spid="82"/>
                                            </p:tgtEl>
                                            <p:attrNameLst>
                                              <p:attrName>style.visibility</p:attrName>
                                            </p:attrNameLst>
                                          </p:cBhvr>
                                          <p:to>
                                            <p:strVal val="visible"/>
                                          </p:to>
                                        </p:set>
                                        <p:anim calcmode="lin" valueType="num" p14:bounceEnd="52000">
                                          <p:cBhvr additive="base">
                                            <p:cTn id="101" dur="500" fill="hold"/>
                                            <p:tgtEl>
                                              <p:spTgt spid="82"/>
                                            </p:tgtEl>
                                            <p:attrNameLst>
                                              <p:attrName>ppt_x</p:attrName>
                                            </p:attrNameLst>
                                          </p:cBhvr>
                                          <p:tavLst>
                                            <p:tav tm="0">
                                              <p:val>
                                                <p:strVal val="1+#ppt_w/2"/>
                                              </p:val>
                                            </p:tav>
                                            <p:tav tm="100000">
                                              <p:val>
                                                <p:strVal val="#ppt_x"/>
                                              </p:val>
                                            </p:tav>
                                          </p:tavLst>
                                        </p:anim>
                                        <p:anim calcmode="lin" valueType="num" p14:bounceEnd="52000">
                                          <p:cBhvr additive="base">
                                            <p:cTn id="102" dur="500" fill="hold"/>
                                            <p:tgtEl>
                                              <p:spTgt spid="82"/>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14:presetBounceEnd="52000">
                                      <p:stCondLst>
                                        <p:cond delay="0"/>
                                      </p:stCondLst>
                                      <p:childTnLst>
                                        <p:set>
                                          <p:cBhvr>
                                            <p:cTn id="104" dur="1" fill="hold">
                                              <p:stCondLst>
                                                <p:cond delay="0"/>
                                              </p:stCondLst>
                                            </p:cTn>
                                            <p:tgtEl>
                                              <p:spTgt spid="83"/>
                                            </p:tgtEl>
                                            <p:attrNameLst>
                                              <p:attrName>style.visibility</p:attrName>
                                            </p:attrNameLst>
                                          </p:cBhvr>
                                          <p:to>
                                            <p:strVal val="visible"/>
                                          </p:to>
                                        </p:set>
                                        <p:anim calcmode="lin" valueType="num" p14:bounceEnd="52000">
                                          <p:cBhvr additive="base">
                                            <p:cTn id="105" dur="500" fill="hold"/>
                                            <p:tgtEl>
                                              <p:spTgt spid="83"/>
                                            </p:tgtEl>
                                            <p:attrNameLst>
                                              <p:attrName>ppt_x</p:attrName>
                                            </p:attrNameLst>
                                          </p:cBhvr>
                                          <p:tavLst>
                                            <p:tav tm="0">
                                              <p:val>
                                                <p:strVal val="1+#ppt_w/2"/>
                                              </p:val>
                                            </p:tav>
                                            <p:tav tm="100000">
                                              <p:val>
                                                <p:strVal val="#ppt_x"/>
                                              </p:val>
                                            </p:tav>
                                          </p:tavLst>
                                        </p:anim>
                                        <p:anim calcmode="lin" valueType="num" p14:bounceEnd="52000">
                                          <p:cBhvr additive="base">
                                            <p:cTn id="106" dur="500" fill="hold"/>
                                            <p:tgtEl>
                                              <p:spTgt spid="83"/>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14:presetBounceEnd="52000">
                                      <p:stCondLst>
                                        <p:cond delay="0"/>
                                      </p:stCondLst>
                                      <p:childTnLst>
                                        <p:set>
                                          <p:cBhvr>
                                            <p:cTn id="108" dur="1" fill="hold">
                                              <p:stCondLst>
                                                <p:cond delay="0"/>
                                              </p:stCondLst>
                                            </p:cTn>
                                            <p:tgtEl>
                                              <p:spTgt spid="84"/>
                                            </p:tgtEl>
                                            <p:attrNameLst>
                                              <p:attrName>style.visibility</p:attrName>
                                            </p:attrNameLst>
                                          </p:cBhvr>
                                          <p:to>
                                            <p:strVal val="visible"/>
                                          </p:to>
                                        </p:set>
                                        <p:anim calcmode="lin" valueType="num" p14:bounceEnd="52000">
                                          <p:cBhvr additive="base">
                                            <p:cTn id="109" dur="500" fill="hold"/>
                                            <p:tgtEl>
                                              <p:spTgt spid="84"/>
                                            </p:tgtEl>
                                            <p:attrNameLst>
                                              <p:attrName>ppt_x</p:attrName>
                                            </p:attrNameLst>
                                          </p:cBhvr>
                                          <p:tavLst>
                                            <p:tav tm="0">
                                              <p:val>
                                                <p:strVal val="1+#ppt_w/2"/>
                                              </p:val>
                                            </p:tav>
                                            <p:tav tm="100000">
                                              <p:val>
                                                <p:strVal val="#ppt_x"/>
                                              </p:val>
                                            </p:tav>
                                          </p:tavLst>
                                        </p:anim>
                                        <p:anim calcmode="lin" valueType="num" p14:bounceEnd="52000">
                                          <p:cBhvr additive="base">
                                            <p:cTn id="110"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7" grpId="0"/>
          <p:bldP spid="78" grpId="0"/>
          <p:bldP spid="79" grpId="0"/>
          <p:bldP spid="80" grpId="0"/>
          <p:bldP spid="81" grpId="0"/>
          <p:bldP spid="82" grpId="0"/>
          <p:bldP spid="83" grpId="0"/>
          <p:bldP spid="84" grpId="0"/>
          <p:bldP spid="85" grpId="0"/>
          <p:bldP spid="86" grpId="0"/>
          <p:bldP spid="87" grpId="0"/>
          <p:bldP spid="8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par>
                                    <p:cTn id="10" presetID="53" presetClass="entr" presetSubtype="16" fill="hold"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500"/>
                                            <p:tgtEl>
                                              <p:spTgt spid="6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500"/>
                                            <p:tgtEl>
                                              <p:spTgt spid="8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500"/>
                                            <p:tgtEl>
                                              <p:spTgt spid="6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fade">
                                          <p:cBhvr>
                                            <p:cTn id="33" dur="500"/>
                                            <p:tgtEl>
                                              <p:spTgt spid="8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fade">
                                          <p:cBhvr>
                                            <p:cTn id="39" dur="500"/>
                                            <p:tgtEl>
                                              <p:spTgt spid="88"/>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1500"/>
                                </p:stCondLst>
                                <p:childTnLst>
                                  <p:par>
                                    <p:cTn id="47" presetID="2" presetClass="entr" presetSubtype="8"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 calcmode="lin" valueType="num">
                                          <p:cBhvr additive="base">
                                            <p:cTn id="49" dur="500" fill="hold"/>
                                            <p:tgtEl>
                                              <p:spTgt spid="72"/>
                                            </p:tgtEl>
                                            <p:attrNameLst>
                                              <p:attrName>ppt_x</p:attrName>
                                            </p:attrNameLst>
                                          </p:cBhvr>
                                          <p:tavLst>
                                            <p:tav tm="0">
                                              <p:val>
                                                <p:strVal val="0-#ppt_w/2"/>
                                              </p:val>
                                            </p:tav>
                                            <p:tav tm="100000">
                                              <p:val>
                                                <p:strVal val="#ppt_x"/>
                                              </p:val>
                                            </p:tav>
                                          </p:tavLst>
                                        </p:anim>
                                        <p:anim calcmode="lin" valueType="num">
                                          <p:cBhvr additive="base">
                                            <p:cTn id="50" dur="500" fill="hold"/>
                                            <p:tgtEl>
                                              <p:spTgt spid="7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73"/>
                                            </p:tgtEl>
                                            <p:attrNameLst>
                                              <p:attrName>style.visibility</p:attrName>
                                            </p:attrNameLst>
                                          </p:cBhvr>
                                          <p:to>
                                            <p:strVal val="visible"/>
                                          </p:to>
                                        </p:set>
                                        <p:anim calcmode="lin" valueType="num">
                                          <p:cBhvr additive="base">
                                            <p:cTn id="53" dur="500" fill="hold"/>
                                            <p:tgtEl>
                                              <p:spTgt spid="73"/>
                                            </p:tgtEl>
                                            <p:attrNameLst>
                                              <p:attrName>ppt_x</p:attrName>
                                            </p:attrNameLst>
                                          </p:cBhvr>
                                          <p:tavLst>
                                            <p:tav tm="0">
                                              <p:val>
                                                <p:strVal val="0-#ppt_w/2"/>
                                              </p:val>
                                            </p:tav>
                                            <p:tav tm="100000">
                                              <p:val>
                                                <p:strVal val="#ppt_x"/>
                                              </p:val>
                                            </p:tav>
                                          </p:tavLst>
                                        </p:anim>
                                        <p:anim calcmode="lin" valueType="num">
                                          <p:cBhvr additive="base">
                                            <p:cTn id="54" dur="500" fill="hold"/>
                                            <p:tgtEl>
                                              <p:spTgt spid="7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0-#ppt_w/2"/>
                                              </p:val>
                                            </p:tav>
                                            <p:tav tm="100000">
                                              <p:val>
                                                <p:strVal val="#ppt_x"/>
                                              </p:val>
                                            </p:tav>
                                          </p:tavLst>
                                        </p:anim>
                                        <p:anim calcmode="lin" valueType="num">
                                          <p:cBhvr additive="base">
                                            <p:cTn id="58" dur="500" fill="hold"/>
                                            <p:tgtEl>
                                              <p:spTgt spid="7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5"/>
                                            </p:tgtEl>
                                            <p:attrNameLst>
                                              <p:attrName>style.visibility</p:attrName>
                                            </p:attrNameLst>
                                          </p:cBhvr>
                                          <p:to>
                                            <p:strVal val="visible"/>
                                          </p:to>
                                        </p:set>
                                        <p:anim calcmode="lin" valueType="num">
                                          <p:cBhvr additive="base">
                                            <p:cTn id="61" dur="500" fill="hold"/>
                                            <p:tgtEl>
                                              <p:spTgt spid="75"/>
                                            </p:tgtEl>
                                            <p:attrNameLst>
                                              <p:attrName>ppt_x</p:attrName>
                                            </p:attrNameLst>
                                          </p:cBhvr>
                                          <p:tavLst>
                                            <p:tav tm="0">
                                              <p:val>
                                                <p:strVal val="0-#ppt_w/2"/>
                                              </p:val>
                                            </p:tav>
                                            <p:tav tm="100000">
                                              <p:val>
                                                <p:strVal val="#ppt_x"/>
                                              </p:val>
                                            </p:tav>
                                          </p:tavLst>
                                        </p:anim>
                                        <p:anim calcmode="lin" valueType="num">
                                          <p:cBhvr additive="base">
                                            <p:cTn id="62" dur="500" fill="hold"/>
                                            <p:tgtEl>
                                              <p:spTgt spid="75"/>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77"/>
                                            </p:tgtEl>
                                            <p:attrNameLst>
                                              <p:attrName>style.visibility</p:attrName>
                                            </p:attrNameLst>
                                          </p:cBhvr>
                                          <p:to>
                                            <p:strVal val="visible"/>
                                          </p:to>
                                        </p:set>
                                        <p:anim calcmode="lin" valueType="num">
                                          <p:cBhvr additive="base">
                                            <p:cTn id="65" dur="500" fill="hold"/>
                                            <p:tgtEl>
                                              <p:spTgt spid="77"/>
                                            </p:tgtEl>
                                            <p:attrNameLst>
                                              <p:attrName>ppt_x</p:attrName>
                                            </p:attrNameLst>
                                          </p:cBhvr>
                                          <p:tavLst>
                                            <p:tav tm="0">
                                              <p:val>
                                                <p:strVal val="0-#ppt_w/2"/>
                                              </p:val>
                                            </p:tav>
                                            <p:tav tm="100000">
                                              <p:val>
                                                <p:strVal val="#ppt_x"/>
                                              </p:val>
                                            </p:tav>
                                          </p:tavLst>
                                        </p:anim>
                                        <p:anim calcmode="lin" valueType="num">
                                          <p:cBhvr additive="base">
                                            <p:cTn id="66" dur="500" fill="hold"/>
                                            <p:tgtEl>
                                              <p:spTgt spid="77"/>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additive="base">
                                            <p:cTn id="69" dur="500" fill="hold"/>
                                            <p:tgtEl>
                                              <p:spTgt spid="78"/>
                                            </p:tgtEl>
                                            <p:attrNameLst>
                                              <p:attrName>ppt_x</p:attrName>
                                            </p:attrNameLst>
                                          </p:cBhvr>
                                          <p:tavLst>
                                            <p:tav tm="0">
                                              <p:val>
                                                <p:strVal val="0-#ppt_w/2"/>
                                              </p:val>
                                            </p:tav>
                                            <p:tav tm="100000">
                                              <p:val>
                                                <p:strVal val="#ppt_x"/>
                                              </p:val>
                                            </p:tav>
                                          </p:tavLst>
                                        </p:anim>
                                        <p:anim calcmode="lin" valueType="num">
                                          <p:cBhvr additive="base">
                                            <p:cTn id="70" dur="500" fill="hold"/>
                                            <p:tgtEl>
                                              <p:spTgt spid="78"/>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79"/>
                                            </p:tgtEl>
                                            <p:attrNameLst>
                                              <p:attrName>style.visibility</p:attrName>
                                            </p:attrNameLst>
                                          </p:cBhvr>
                                          <p:to>
                                            <p:strVal val="visible"/>
                                          </p:to>
                                        </p:set>
                                        <p:anim calcmode="lin" valueType="num">
                                          <p:cBhvr additive="base">
                                            <p:cTn id="73" dur="500" fill="hold"/>
                                            <p:tgtEl>
                                              <p:spTgt spid="79"/>
                                            </p:tgtEl>
                                            <p:attrNameLst>
                                              <p:attrName>ppt_x</p:attrName>
                                            </p:attrNameLst>
                                          </p:cBhvr>
                                          <p:tavLst>
                                            <p:tav tm="0">
                                              <p:val>
                                                <p:strVal val="0-#ppt_w/2"/>
                                              </p:val>
                                            </p:tav>
                                            <p:tav tm="100000">
                                              <p:val>
                                                <p:strVal val="#ppt_x"/>
                                              </p:val>
                                            </p:tav>
                                          </p:tavLst>
                                        </p:anim>
                                        <p:anim calcmode="lin" valueType="num">
                                          <p:cBhvr additive="base">
                                            <p:cTn id="74" dur="500" fill="hold"/>
                                            <p:tgtEl>
                                              <p:spTgt spid="79"/>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80"/>
                                            </p:tgtEl>
                                            <p:attrNameLst>
                                              <p:attrName>style.visibility</p:attrName>
                                            </p:attrNameLst>
                                          </p:cBhvr>
                                          <p:to>
                                            <p:strVal val="visible"/>
                                          </p:to>
                                        </p:set>
                                        <p:anim calcmode="lin" valueType="num">
                                          <p:cBhvr additive="base">
                                            <p:cTn id="77" dur="500" fill="hold"/>
                                            <p:tgtEl>
                                              <p:spTgt spid="80"/>
                                            </p:tgtEl>
                                            <p:attrNameLst>
                                              <p:attrName>ppt_x</p:attrName>
                                            </p:attrNameLst>
                                          </p:cBhvr>
                                          <p:tavLst>
                                            <p:tav tm="0">
                                              <p:val>
                                                <p:strVal val="0-#ppt_w/2"/>
                                              </p:val>
                                            </p:tav>
                                            <p:tav tm="100000">
                                              <p:val>
                                                <p:strVal val="#ppt_x"/>
                                              </p:val>
                                            </p:tav>
                                          </p:tavLst>
                                        </p:anim>
                                        <p:anim calcmode="lin" valueType="num">
                                          <p:cBhvr additive="base">
                                            <p:cTn id="78" dur="500" fill="hold"/>
                                            <p:tgtEl>
                                              <p:spTgt spid="8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68"/>
                                            </p:tgtEl>
                                            <p:attrNameLst>
                                              <p:attrName>style.visibility</p:attrName>
                                            </p:attrNameLst>
                                          </p:cBhvr>
                                          <p:to>
                                            <p:strVal val="visible"/>
                                          </p:to>
                                        </p:set>
                                        <p:anim calcmode="lin" valueType="num">
                                          <p:cBhvr additive="base">
                                            <p:cTn id="81" dur="500" fill="hold"/>
                                            <p:tgtEl>
                                              <p:spTgt spid="68"/>
                                            </p:tgtEl>
                                            <p:attrNameLst>
                                              <p:attrName>ppt_x</p:attrName>
                                            </p:attrNameLst>
                                          </p:cBhvr>
                                          <p:tavLst>
                                            <p:tav tm="0">
                                              <p:val>
                                                <p:strVal val="1+#ppt_w/2"/>
                                              </p:val>
                                            </p:tav>
                                            <p:tav tm="100000">
                                              <p:val>
                                                <p:strVal val="#ppt_x"/>
                                              </p:val>
                                            </p:tav>
                                          </p:tavLst>
                                        </p:anim>
                                        <p:anim calcmode="lin" valueType="num">
                                          <p:cBhvr additive="base">
                                            <p:cTn id="82" dur="500" fill="hold"/>
                                            <p:tgtEl>
                                              <p:spTgt spid="6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 calcmode="lin" valueType="num">
                                          <p:cBhvr additive="base">
                                            <p:cTn id="85" dur="500" fill="hold"/>
                                            <p:tgtEl>
                                              <p:spTgt spid="69"/>
                                            </p:tgtEl>
                                            <p:attrNameLst>
                                              <p:attrName>ppt_x</p:attrName>
                                            </p:attrNameLst>
                                          </p:cBhvr>
                                          <p:tavLst>
                                            <p:tav tm="0">
                                              <p:val>
                                                <p:strVal val="1+#ppt_w/2"/>
                                              </p:val>
                                            </p:tav>
                                            <p:tav tm="100000">
                                              <p:val>
                                                <p:strVal val="#ppt_x"/>
                                              </p:val>
                                            </p:tav>
                                          </p:tavLst>
                                        </p:anim>
                                        <p:anim calcmode="lin" valueType="num">
                                          <p:cBhvr additive="base">
                                            <p:cTn id="86" dur="500" fill="hold"/>
                                            <p:tgtEl>
                                              <p:spTgt spid="69"/>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70"/>
                                            </p:tgtEl>
                                            <p:attrNameLst>
                                              <p:attrName>style.visibility</p:attrName>
                                            </p:attrNameLst>
                                          </p:cBhvr>
                                          <p:to>
                                            <p:strVal val="visible"/>
                                          </p:to>
                                        </p:set>
                                        <p:anim calcmode="lin" valueType="num">
                                          <p:cBhvr additive="base">
                                            <p:cTn id="89" dur="500" fill="hold"/>
                                            <p:tgtEl>
                                              <p:spTgt spid="70"/>
                                            </p:tgtEl>
                                            <p:attrNameLst>
                                              <p:attrName>ppt_x</p:attrName>
                                            </p:attrNameLst>
                                          </p:cBhvr>
                                          <p:tavLst>
                                            <p:tav tm="0">
                                              <p:val>
                                                <p:strVal val="1+#ppt_w/2"/>
                                              </p:val>
                                            </p:tav>
                                            <p:tav tm="100000">
                                              <p:val>
                                                <p:strVal val="#ppt_x"/>
                                              </p:val>
                                            </p:tav>
                                          </p:tavLst>
                                        </p:anim>
                                        <p:anim calcmode="lin" valueType="num">
                                          <p:cBhvr additive="base">
                                            <p:cTn id="90" dur="500" fill="hold"/>
                                            <p:tgtEl>
                                              <p:spTgt spid="70"/>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 calcmode="lin" valueType="num">
                                          <p:cBhvr additive="base">
                                            <p:cTn id="93" dur="500" fill="hold"/>
                                            <p:tgtEl>
                                              <p:spTgt spid="71"/>
                                            </p:tgtEl>
                                            <p:attrNameLst>
                                              <p:attrName>ppt_x</p:attrName>
                                            </p:attrNameLst>
                                          </p:cBhvr>
                                          <p:tavLst>
                                            <p:tav tm="0">
                                              <p:val>
                                                <p:strVal val="1+#ppt_w/2"/>
                                              </p:val>
                                            </p:tav>
                                            <p:tav tm="100000">
                                              <p:val>
                                                <p:strVal val="#ppt_x"/>
                                              </p:val>
                                            </p:tav>
                                          </p:tavLst>
                                        </p:anim>
                                        <p:anim calcmode="lin" valueType="num">
                                          <p:cBhvr additive="base">
                                            <p:cTn id="94" dur="500" fill="hold"/>
                                            <p:tgtEl>
                                              <p:spTgt spid="71"/>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81"/>
                                            </p:tgtEl>
                                            <p:attrNameLst>
                                              <p:attrName>style.visibility</p:attrName>
                                            </p:attrNameLst>
                                          </p:cBhvr>
                                          <p:to>
                                            <p:strVal val="visible"/>
                                          </p:to>
                                        </p:set>
                                        <p:anim calcmode="lin" valueType="num">
                                          <p:cBhvr additive="base">
                                            <p:cTn id="97" dur="500" fill="hold"/>
                                            <p:tgtEl>
                                              <p:spTgt spid="81"/>
                                            </p:tgtEl>
                                            <p:attrNameLst>
                                              <p:attrName>ppt_x</p:attrName>
                                            </p:attrNameLst>
                                          </p:cBhvr>
                                          <p:tavLst>
                                            <p:tav tm="0">
                                              <p:val>
                                                <p:strVal val="1+#ppt_w/2"/>
                                              </p:val>
                                            </p:tav>
                                            <p:tav tm="100000">
                                              <p:val>
                                                <p:strVal val="#ppt_x"/>
                                              </p:val>
                                            </p:tav>
                                          </p:tavLst>
                                        </p:anim>
                                        <p:anim calcmode="lin" valueType="num">
                                          <p:cBhvr additive="base">
                                            <p:cTn id="98" dur="500" fill="hold"/>
                                            <p:tgtEl>
                                              <p:spTgt spid="81"/>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82"/>
                                            </p:tgtEl>
                                            <p:attrNameLst>
                                              <p:attrName>style.visibility</p:attrName>
                                            </p:attrNameLst>
                                          </p:cBhvr>
                                          <p:to>
                                            <p:strVal val="visible"/>
                                          </p:to>
                                        </p:set>
                                        <p:anim calcmode="lin" valueType="num">
                                          <p:cBhvr additive="base">
                                            <p:cTn id="101" dur="500" fill="hold"/>
                                            <p:tgtEl>
                                              <p:spTgt spid="82"/>
                                            </p:tgtEl>
                                            <p:attrNameLst>
                                              <p:attrName>ppt_x</p:attrName>
                                            </p:attrNameLst>
                                          </p:cBhvr>
                                          <p:tavLst>
                                            <p:tav tm="0">
                                              <p:val>
                                                <p:strVal val="1+#ppt_w/2"/>
                                              </p:val>
                                            </p:tav>
                                            <p:tav tm="100000">
                                              <p:val>
                                                <p:strVal val="#ppt_x"/>
                                              </p:val>
                                            </p:tav>
                                          </p:tavLst>
                                        </p:anim>
                                        <p:anim calcmode="lin" valueType="num">
                                          <p:cBhvr additive="base">
                                            <p:cTn id="102" dur="500" fill="hold"/>
                                            <p:tgtEl>
                                              <p:spTgt spid="82"/>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83"/>
                                            </p:tgtEl>
                                            <p:attrNameLst>
                                              <p:attrName>style.visibility</p:attrName>
                                            </p:attrNameLst>
                                          </p:cBhvr>
                                          <p:to>
                                            <p:strVal val="visible"/>
                                          </p:to>
                                        </p:set>
                                        <p:anim calcmode="lin" valueType="num">
                                          <p:cBhvr additive="base">
                                            <p:cTn id="105" dur="500" fill="hold"/>
                                            <p:tgtEl>
                                              <p:spTgt spid="83"/>
                                            </p:tgtEl>
                                            <p:attrNameLst>
                                              <p:attrName>ppt_x</p:attrName>
                                            </p:attrNameLst>
                                          </p:cBhvr>
                                          <p:tavLst>
                                            <p:tav tm="0">
                                              <p:val>
                                                <p:strVal val="1+#ppt_w/2"/>
                                              </p:val>
                                            </p:tav>
                                            <p:tav tm="100000">
                                              <p:val>
                                                <p:strVal val="#ppt_x"/>
                                              </p:val>
                                            </p:tav>
                                          </p:tavLst>
                                        </p:anim>
                                        <p:anim calcmode="lin" valueType="num">
                                          <p:cBhvr additive="base">
                                            <p:cTn id="106" dur="500" fill="hold"/>
                                            <p:tgtEl>
                                              <p:spTgt spid="83"/>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84"/>
                                            </p:tgtEl>
                                            <p:attrNameLst>
                                              <p:attrName>style.visibility</p:attrName>
                                            </p:attrNameLst>
                                          </p:cBhvr>
                                          <p:to>
                                            <p:strVal val="visible"/>
                                          </p:to>
                                        </p:set>
                                        <p:anim calcmode="lin" valueType="num">
                                          <p:cBhvr additive="base">
                                            <p:cTn id="109" dur="500" fill="hold"/>
                                            <p:tgtEl>
                                              <p:spTgt spid="84"/>
                                            </p:tgtEl>
                                            <p:attrNameLst>
                                              <p:attrName>ppt_x</p:attrName>
                                            </p:attrNameLst>
                                          </p:cBhvr>
                                          <p:tavLst>
                                            <p:tav tm="0">
                                              <p:val>
                                                <p:strVal val="1+#ppt_w/2"/>
                                              </p:val>
                                            </p:tav>
                                            <p:tav tm="100000">
                                              <p:val>
                                                <p:strVal val="#ppt_x"/>
                                              </p:val>
                                            </p:tav>
                                          </p:tavLst>
                                        </p:anim>
                                        <p:anim calcmode="lin" valueType="num">
                                          <p:cBhvr additive="base">
                                            <p:cTn id="110"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7" grpId="0"/>
          <p:bldP spid="78" grpId="0"/>
          <p:bldP spid="79" grpId="0"/>
          <p:bldP spid="80" grpId="0"/>
          <p:bldP spid="81" grpId="0"/>
          <p:bldP spid="82" grpId="0"/>
          <p:bldP spid="83" grpId="0"/>
          <p:bldP spid="84" grpId="0"/>
          <p:bldP spid="85" grpId="0"/>
          <p:bldP spid="86" grpId="0"/>
          <p:bldP spid="87" grpId="0"/>
          <p:bldP spid="8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6252" y="0"/>
            <a:ext cx="9160252" cy="5143501"/>
            <a:chOff x="-16252" y="0"/>
            <a:chExt cx="9160252" cy="5143501"/>
          </a:xfrm>
        </p:grpSpPr>
        <p:pic>
          <p:nvPicPr>
            <p:cNvPr id="2" name="图片 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grpSp>
      <p:sp>
        <p:nvSpPr>
          <p:cNvPr id="9" name="文本框 8"/>
          <p:cNvSpPr txBox="1"/>
          <p:nvPr>
            <p:custDataLst>
              <p:tags r:id="rId1"/>
            </p:custDataLst>
          </p:nvPr>
        </p:nvSpPr>
        <p:spPr>
          <a:xfrm>
            <a:off x="4709230" y="958990"/>
            <a:ext cx="2637304" cy="344889"/>
          </a:xfrm>
          <a:prstGeom prst="rect">
            <a:avLst/>
          </a:prstGeom>
          <a:noFill/>
        </p:spPr>
        <p:txBody>
          <a:bodyPr anchor="ctr">
            <a:noAutofit/>
          </a:bodyPr>
          <a:lstStyle/>
          <a:p>
            <a:pPr>
              <a:defRPr/>
            </a:pPr>
            <a:r>
              <a:rPr lang="zh-CN" altLang="en-US" sz="1800" kern="0" dirty="0" smtClean="0">
                <a:solidFill>
                  <a:srgbClr val="D02942"/>
                </a:solidFill>
                <a:cs typeface="+mn-ea"/>
                <a:sym typeface="+mn-lt"/>
              </a:rPr>
              <a:t>单击此处添加文字标题</a:t>
            </a:r>
            <a:endParaRPr lang="zh-CN" altLang="en-US" sz="1800" kern="0" dirty="0">
              <a:solidFill>
                <a:srgbClr val="D02942"/>
              </a:solidFill>
              <a:cs typeface="+mn-ea"/>
              <a:sym typeface="+mn-lt"/>
            </a:endParaRPr>
          </a:p>
        </p:txBody>
      </p:sp>
      <p:sp>
        <p:nvSpPr>
          <p:cNvPr id="10" name="文本框 9"/>
          <p:cNvSpPr txBox="1"/>
          <p:nvPr>
            <p:custDataLst>
              <p:tags r:id="rId2"/>
            </p:custDataLst>
          </p:nvPr>
        </p:nvSpPr>
        <p:spPr>
          <a:xfrm>
            <a:off x="4709230" y="1750043"/>
            <a:ext cx="2637304" cy="344889"/>
          </a:xfrm>
          <a:prstGeom prst="rect">
            <a:avLst/>
          </a:prstGeom>
          <a:noFill/>
        </p:spPr>
        <p:txBody>
          <a:bodyPr anchor="ctr">
            <a:normAutofit lnSpcReduction="10000"/>
          </a:bodyPr>
          <a:lstStyle/>
          <a:p>
            <a:pPr lvl="0">
              <a:defRPr/>
            </a:pPr>
            <a:r>
              <a:rPr lang="zh-CN" altLang="en-US" sz="1800" kern="0" dirty="0">
                <a:solidFill>
                  <a:srgbClr val="D02942"/>
                </a:solidFill>
                <a:cs typeface="+mn-ea"/>
                <a:sym typeface="+mn-lt"/>
              </a:rPr>
              <a:t>单击此处添加文字标题</a:t>
            </a:r>
          </a:p>
        </p:txBody>
      </p:sp>
      <p:sp>
        <p:nvSpPr>
          <p:cNvPr id="11" name="文本框 10"/>
          <p:cNvSpPr txBox="1"/>
          <p:nvPr>
            <p:custDataLst>
              <p:tags r:id="rId3"/>
            </p:custDataLst>
          </p:nvPr>
        </p:nvSpPr>
        <p:spPr>
          <a:xfrm>
            <a:off x="4709230" y="2541097"/>
            <a:ext cx="2637304" cy="344889"/>
          </a:xfrm>
          <a:prstGeom prst="rect">
            <a:avLst/>
          </a:prstGeom>
          <a:noFill/>
        </p:spPr>
        <p:txBody>
          <a:bodyPr anchor="ctr">
            <a:normAutofit lnSpcReduction="10000"/>
          </a:bodyPr>
          <a:lstStyle/>
          <a:p>
            <a:pPr lvl="0">
              <a:defRPr/>
            </a:pPr>
            <a:r>
              <a:rPr lang="zh-CN" altLang="en-US" sz="1800" kern="0" dirty="0">
                <a:solidFill>
                  <a:srgbClr val="D02942"/>
                </a:solidFill>
                <a:cs typeface="+mn-ea"/>
                <a:sym typeface="+mn-lt"/>
              </a:rPr>
              <a:t>单击此处添加文字标题</a:t>
            </a:r>
          </a:p>
        </p:txBody>
      </p:sp>
      <p:sp>
        <p:nvSpPr>
          <p:cNvPr id="12" name="文本框 11"/>
          <p:cNvSpPr txBox="1"/>
          <p:nvPr>
            <p:custDataLst>
              <p:tags r:id="rId4"/>
            </p:custDataLst>
          </p:nvPr>
        </p:nvSpPr>
        <p:spPr>
          <a:xfrm>
            <a:off x="4709230" y="3332151"/>
            <a:ext cx="2637304" cy="344889"/>
          </a:xfrm>
          <a:prstGeom prst="rect">
            <a:avLst/>
          </a:prstGeom>
          <a:noFill/>
        </p:spPr>
        <p:txBody>
          <a:bodyPr anchor="ctr">
            <a:normAutofit lnSpcReduction="10000"/>
          </a:bodyPr>
          <a:lstStyle/>
          <a:p>
            <a:pPr lvl="0">
              <a:defRPr/>
            </a:pPr>
            <a:r>
              <a:rPr lang="zh-CN" altLang="en-US" sz="1800" kern="0" dirty="0">
                <a:solidFill>
                  <a:srgbClr val="D02942"/>
                </a:solidFill>
                <a:cs typeface="+mn-ea"/>
                <a:sym typeface="+mn-lt"/>
              </a:rPr>
              <a:t>单击此处添加文字标题</a:t>
            </a:r>
          </a:p>
        </p:txBody>
      </p:sp>
      <p:sp>
        <p:nvSpPr>
          <p:cNvPr id="14" name="任意多边形 13"/>
          <p:cNvSpPr/>
          <p:nvPr>
            <p:custDataLst>
              <p:tags r:id="rId5"/>
            </p:custDataLst>
          </p:nvPr>
        </p:nvSpPr>
        <p:spPr>
          <a:xfrm>
            <a:off x="4041351" y="852238"/>
            <a:ext cx="483118" cy="559760"/>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2400" kern="0" dirty="0">
                <a:solidFill>
                  <a:srgbClr val="FFFFFF"/>
                </a:solidFill>
                <a:cs typeface="+mn-ea"/>
                <a:sym typeface="+mn-lt"/>
              </a:rPr>
              <a:t>1</a:t>
            </a:r>
            <a:endParaRPr lang="zh-CN" altLang="en-US" sz="2400" kern="0" dirty="0">
              <a:solidFill>
                <a:srgbClr val="FFFFFF"/>
              </a:solidFill>
              <a:cs typeface="+mn-ea"/>
              <a:sym typeface="+mn-lt"/>
            </a:endParaRPr>
          </a:p>
        </p:txBody>
      </p:sp>
      <p:sp>
        <p:nvSpPr>
          <p:cNvPr id="15" name="任意多边形 14"/>
          <p:cNvSpPr/>
          <p:nvPr>
            <p:custDataLst>
              <p:tags r:id="rId6"/>
            </p:custDataLst>
          </p:nvPr>
        </p:nvSpPr>
        <p:spPr>
          <a:xfrm>
            <a:off x="4041351" y="1643293"/>
            <a:ext cx="483118" cy="559760"/>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2400" kern="0" dirty="0">
                <a:solidFill>
                  <a:srgbClr val="FFFFFF"/>
                </a:solidFill>
                <a:cs typeface="+mn-ea"/>
                <a:sym typeface="+mn-lt"/>
              </a:rPr>
              <a:t>2</a:t>
            </a:r>
            <a:endParaRPr lang="zh-CN" altLang="en-US" sz="2400" kern="0" dirty="0">
              <a:solidFill>
                <a:srgbClr val="FFFFFF"/>
              </a:solidFill>
              <a:cs typeface="+mn-ea"/>
              <a:sym typeface="+mn-lt"/>
            </a:endParaRPr>
          </a:p>
        </p:txBody>
      </p:sp>
      <p:sp>
        <p:nvSpPr>
          <p:cNvPr id="16" name="任意多边形 15"/>
          <p:cNvSpPr/>
          <p:nvPr>
            <p:custDataLst>
              <p:tags r:id="rId7"/>
            </p:custDataLst>
          </p:nvPr>
        </p:nvSpPr>
        <p:spPr>
          <a:xfrm>
            <a:off x="4041351" y="2434346"/>
            <a:ext cx="483118" cy="559760"/>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2400" kern="0" dirty="0">
                <a:solidFill>
                  <a:srgbClr val="FFFFFF"/>
                </a:solidFill>
                <a:cs typeface="+mn-ea"/>
                <a:sym typeface="+mn-lt"/>
              </a:rPr>
              <a:t>3</a:t>
            </a:r>
            <a:endParaRPr lang="zh-CN" altLang="en-US" sz="2400" kern="0" dirty="0">
              <a:solidFill>
                <a:srgbClr val="FFFFFF"/>
              </a:solidFill>
              <a:cs typeface="+mn-ea"/>
              <a:sym typeface="+mn-lt"/>
            </a:endParaRPr>
          </a:p>
        </p:txBody>
      </p:sp>
      <p:sp>
        <p:nvSpPr>
          <p:cNvPr id="17" name="任意多边形 16"/>
          <p:cNvSpPr/>
          <p:nvPr>
            <p:custDataLst>
              <p:tags r:id="rId8"/>
            </p:custDataLst>
          </p:nvPr>
        </p:nvSpPr>
        <p:spPr>
          <a:xfrm>
            <a:off x="4041351" y="3225400"/>
            <a:ext cx="483118" cy="559760"/>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2400" kern="0" dirty="0">
                <a:solidFill>
                  <a:srgbClr val="FFFFFF"/>
                </a:solidFill>
                <a:cs typeface="+mn-ea"/>
                <a:sym typeface="+mn-lt"/>
              </a:rPr>
              <a:t>4</a:t>
            </a:r>
            <a:endParaRPr lang="zh-CN" altLang="en-US" sz="2400" kern="0" dirty="0">
              <a:solidFill>
                <a:srgbClr val="FFFFFF"/>
              </a:solidFill>
              <a:cs typeface="+mn-ea"/>
              <a:sym typeface="+mn-lt"/>
            </a:endParaRPr>
          </a:p>
        </p:txBody>
      </p:sp>
    </p:spTree>
    <p:extLst>
      <p:ext uri="{BB962C8B-B14F-4D97-AF65-F5344CB8AC3E}">
        <p14:creationId xmlns:p14="http://schemas.microsoft.com/office/powerpoint/2010/main" val="166149840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par>
                                <p:cTn id="15" presetID="3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1000" fill="hold"/>
                                        <p:tgtEl>
                                          <p:spTgt spid="15"/>
                                        </p:tgtEl>
                                        <p:attrNameLst>
                                          <p:attrName>ppt_w</p:attrName>
                                        </p:attrNameLst>
                                      </p:cBhvr>
                                      <p:tavLst>
                                        <p:tav tm="0">
                                          <p:val>
                                            <p:fltVal val="0"/>
                                          </p:val>
                                        </p:tav>
                                        <p:tav tm="100000">
                                          <p:val>
                                            <p:strVal val="#ppt_w"/>
                                          </p:val>
                                        </p:tav>
                                      </p:tavLst>
                                    </p:anim>
                                    <p:anim calcmode="lin" valueType="num">
                                      <p:cBhvr>
                                        <p:cTn id="18" dur="1000" fill="hold"/>
                                        <p:tgtEl>
                                          <p:spTgt spid="15"/>
                                        </p:tgtEl>
                                        <p:attrNameLst>
                                          <p:attrName>ppt_h</p:attrName>
                                        </p:attrNameLst>
                                      </p:cBhvr>
                                      <p:tavLst>
                                        <p:tav tm="0">
                                          <p:val>
                                            <p:fltVal val="0"/>
                                          </p:val>
                                        </p:tav>
                                        <p:tav tm="100000">
                                          <p:val>
                                            <p:strVal val="#ppt_h"/>
                                          </p:val>
                                        </p:tav>
                                      </p:tavLst>
                                    </p:anim>
                                    <p:anim calcmode="lin" valueType="num">
                                      <p:cBhvr>
                                        <p:cTn id="19" dur="1000" fill="hold"/>
                                        <p:tgtEl>
                                          <p:spTgt spid="15"/>
                                        </p:tgtEl>
                                        <p:attrNameLst>
                                          <p:attrName>style.rotation</p:attrName>
                                        </p:attrNameLst>
                                      </p:cBhvr>
                                      <p:tavLst>
                                        <p:tav tm="0">
                                          <p:val>
                                            <p:fltVal val="90"/>
                                          </p:val>
                                        </p:tav>
                                        <p:tav tm="100000">
                                          <p:val>
                                            <p:fltVal val="0"/>
                                          </p:val>
                                        </p:tav>
                                      </p:tavLst>
                                    </p:anim>
                                    <p:animEffect transition="in" filter="fade">
                                      <p:cBhvr>
                                        <p:cTn id="20" dur="1000"/>
                                        <p:tgtEl>
                                          <p:spTgt spid="15"/>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750"/>
                                        <p:tgtEl>
                                          <p:spTgt spid="1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1000" fill="hold"/>
                                        <p:tgtEl>
                                          <p:spTgt spid="16"/>
                                        </p:tgtEl>
                                        <p:attrNameLst>
                                          <p:attrName>ppt_w</p:attrName>
                                        </p:attrNameLst>
                                      </p:cBhvr>
                                      <p:tavLst>
                                        <p:tav tm="0">
                                          <p:val>
                                            <p:fltVal val="0"/>
                                          </p:val>
                                        </p:tav>
                                        <p:tav tm="100000">
                                          <p:val>
                                            <p:strVal val="#ppt_w"/>
                                          </p:val>
                                        </p:tav>
                                      </p:tavLst>
                                    </p:anim>
                                    <p:anim calcmode="lin" valueType="num">
                                      <p:cBhvr>
                                        <p:cTn id="28" dur="1000" fill="hold"/>
                                        <p:tgtEl>
                                          <p:spTgt spid="16"/>
                                        </p:tgtEl>
                                        <p:attrNameLst>
                                          <p:attrName>ppt_h</p:attrName>
                                        </p:attrNameLst>
                                      </p:cBhvr>
                                      <p:tavLst>
                                        <p:tav tm="0">
                                          <p:val>
                                            <p:fltVal val="0"/>
                                          </p:val>
                                        </p:tav>
                                        <p:tav tm="100000">
                                          <p:val>
                                            <p:strVal val="#ppt_h"/>
                                          </p:val>
                                        </p:tav>
                                      </p:tavLst>
                                    </p:anim>
                                    <p:anim calcmode="lin" valueType="num">
                                      <p:cBhvr>
                                        <p:cTn id="29" dur="1000" fill="hold"/>
                                        <p:tgtEl>
                                          <p:spTgt spid="16"/>
                                        </p:tgtEl>
                                        <p:attrNameLst>
                                          <p:attrName>style.rotation</p:attrName>
                                        </p:attrNameLst>
                                      </p:cBhvr>
                                      <p:tavLst>
                                        <p:tav tm="0">
                                          <p:val>
                                            <p:fltVal val="90"/>
                                          </p:val>
                                        </p:tav>
                                        <p:tav tm="100000">
                                          <p:val>
                                            <p:fltVal val="0"/>
                                          </p:val>
                                        </p:tav>
                                      </p:tavLst>
                                    </p:anim>
                                    <p:animEffect transition="in" filter="fade">
                                      <p:cBhvr>
                                        <p:cTn id="30" dur="1000"/>
                                        <p:tgtEl>
                                          <p:spTgt spid="16"/>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750"/>
                                        <p:tgtEl>
                                          <p:spTgt spid="1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1000" fill="hold"/>
                                        <p:tgtEl>
                                          <p:spTgt spid="17"/>
                                        </p:tgtEl>
                                        <p:attrNameLst>
                                          <p:attrName>ppt_w</p:attrName>
                                        </p:attrNameLst>
                                      </p:cBhvr>
                                      <p:tavLst>
                                        <p:tav tm="0">
                                          <p:val>
                                            <p:fltVal val="0"/>
                                          </p:val>
                                        </p:tav>
                                        <p:tav tm="100000">
                                          <p:val>
                                            <p:strVal val="#ppt_w"/>
                                          </p:val>
                                        </p:tav>
                                      </p:tavLst>
                                    </p:anim>
                                    <p:anim calcmode="lin" valueType="num">
                                      <p:cBhvr>
                                        <p:cTn id="38" dur="1000" fill="hold"/>
                                        <p:tgtEl>
                                          <p:spTgt spid="17"/>
                                        </p:tgtEl>
                                        <p:attrNameLst>
                                          <p:attrName>ppt_h</p:attrName>
                                        </p:attrNameLst>
                                      </p:cBhvr>
                                      <p:tavLst>
                                        <p:tav tm="0">
                                          <p:val>
                                            <p:fltVal val="0"/>
                                          </p:val>
                                        </p:tav>
                                        <p:tav tm="100000">
                                          <p:val>
                                            <p:strVal val="#ppt_h"/>
                                          </p:val>
                                        </p:tav>
                                      </p:tavLst>
                                    </p:anim>
                                    <p:anim calcmode="lin" valueType="num">
                                      <p:cBhvr>
                                        <p:cTn id="39" dur="1000" fill="hold"/>
                                        <p:tgtEl>
                                          <p:spTgt spid="17"/>
                                        </p:tgtEl>
                                        <p:attrNameLst>
                                          <p:attrName>style.rotation</p:attrName>
                                        </p:attrNameLst>
                                      </p:cBhvr>
                                      <p:tavLst>
                                        <p:tav tm="0">
                                          <p:val>
                                            <p:fltVal val="90"/>
                                          </p:val>
                                        </p:tav>
                                        <p:tav tm="100000">
                                          <p:val>
                                            <p:fltVal val="0"/>
                                          </p:val>
                                        </p:tav>
                                      </p:tavLst>
                                    </p:anim>
                                    <p:animEffect transition="in" filter="fade">
                                      <p:cBhvr>
                                        <p:cTn id="40" dur="1000"/>
                                        <p:tgtEl>
                                          <p:spTgt spid="17"/>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4" grpId="0" animBg="1"/>
      <p:bldP spid="15"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6252" y="0"/>
            <a:ext cx="9160252" cy="5143501"/>
            <a:chOff x="-16252" y="0"/>
            <a:chExt cx="9160252" cy="5143501"/>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grpSp>
      <p:sp>
        <p:nvSpPr>
          <p:cNvPr id="9" name="文本框 8"/>
          <p:cNvSpPr txBox="1"/>
          <p:nvPr>
            <p:custDataLst>
              <p:tags r:id="rId1"/>
            </p:custDataLst>
          </p:nvPr>
        </p:nvSpPr>
        <p:spPr>
          <a:xfrm>
            <a:off x="3617030" y="2363143"/>
            <a:ext cx="3812470" cy="793750"/>
          </a:xfrm>
          <a:prstGeom prst="rect">
            <a:avLst/>
          </a:prstGeom>
          <a:noFill/>
        </p:spPr>
        <p:txBody>
          <a:bodyPr anchor="ctr">
            <a:noAutofit/>
          </a:bodyPr>
          <a:lstStyle/>
          <a:p>
            <a:pPr>
              <a:defRPr/>
            </a:pPr>
            <a:r>
              <a:rPr lang="zh-CN" altLang="en-US" sz="2800" b="1" kern="0" dirty="0" smtClean="0">
                <a:solidFill>
                  <a:srgbClr val="D02942"/>
                </a:solidFill>
                <a:cs typeface="+mn-ea"/>
                <a:sym typeface="+mn-lt"/>
              </a:rPr>
              <a:t>单击此处添加文字标题</a:t>
            </a:r>
            <a:endParaRPr lang="zh-CN" altLang="en-US" sz="2800" b="1" kern="0" dirty="0">
              <a:solidFill>
                <a:srgbClr val="D02942"/>
              </a:solidFill>
              <a:cs typeface="+mn-ea"/>
              <a:sym typeface="+mn-lt"/>
            </a:endParaRPr>
          </a:p>
        </p:txBody>
      </p:sp>
      <p:sp>
        <p:nvSpPr>
          <p:cNvPr id="14" name="任意多边形 13"/>
          <p:cNvSpPr/>
          <p:nvPr>
            <p:custDataLst>
              <p:tags r:id="rId2"/>
            </p:custDataLst>
          </p:nvPr>
        </p:nvSpPr>
        <p:spPr>
          <a:xfrm>
            <a:off x="5086491" y="1278630"/>
            <a:ext cx="873549" cy="1012129"/>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7200" kern="0" dirty="0" smtClean="0">
                <a:solidFill>
                  <a:srgbClr val="FFFFFF"/>
                </a:solidFill>
                <a:cs typeface="+mn-ea"/>
                <a:sym typeface="+mn-lt"/>
              </a:rPr>
              <a:t>4</a:t>
            </a:r>
            <a:endParaRPr lang="zh-CN" altLang="en-US" sz="7200" kern="0" dirty="0">
              <a:solidFill>
                <a:srgbClr val="FFFFFF"/>
              </a:solidFill>
              <a:cs typeface="+mn-ea"/>
              <a:sym typeface="+mn-lt"/>
            </a:endParaRPr>
          </a:p>
        </p:txBody>
      </p:sp>
    </p:spTree>
    <p:extLst>
      <p:ext uri="{BB962C8B-B14F-4D97-AF65-F5344CB8AC3E}">
        <p14:creationId xmlns:p14="http://schemas.microsoft.com/office/powerpoint/2010/main" val="371468228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0" y="1414463"/>
            <a:ext cx="2536825" cy="1270000"/>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1" i="0" u="none" strike="noStrike" kern="1200" cap="none" spc="0" normalizeH="0" baseline="0" noProof="0">
              <a:ln>
                <a:noFill/>
              </a:ln>
              <a:solidFill>
                <a:srgbClr val="4D4D4D"/>
              </a:solidFill>
              <a:effectLst/>
              <a:uLnTx/>
              <a:uFillTx/>
              <a:latin typeface="+mn-lt"/>
              <a:cs typeface="+mn-ea"/>
              <a:sym typeface="+mn-lt"/>
            </a:endParaRPr>
          </a:p>
        </p:txBody>
      </p:sp>
      <p:sp>
        <p:nvSpPr>
          <p:cNvPr id="3" name="矩形 7"/>
          <p:cNvSpPr/>
          <p:nvPr/>
        </p:nvSpPr>
        <p:spPr>
          <a:xfrm>
            <a:off x="5235575" y="1414463"/>
            <a:ext cx="2536825" cy="1270000"/>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srgbClr val="4D4D4D"/>
              </a:solidFill>
              <a:effectLst/>
              <a:uLnTx/>
              <a:uFillTx/>
              <a:latin typeface="+mn-lt"/>
              <a:cs typeface="+mn-ea"/>
              <a:sym typeface="+mn-lt"/>
            </a:endParaRPr>
          </a:p>
        </p:txBody>
      </p:sp>
      <p:sp>
        <p:nvSpPr>
          <p:cNvPr id="4" name="矩形 8"/>
          <p:cNvSpPr/>
          <p:nvPr/>
        </p:nvSpPr>
        <p:spPr>
          <a:xfrm>
            <a:off x="1219200" y="2946400"/>
            <a:ext cx="2524125" cy="1270000"/>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1" i="0" u="none" strike="noStrike" kern="1200" cap="none" spc="0" normalizeH="0" baseline="0" noProof="0">
              <a:ln>
                <a:noFill/>
              </a:ln>
              <a:solidFill>
                <a:srgbClr val="4D4D4D"/>
              </a:solidFill>
              <a:effectLst/>
              <a:uLnTx/>
              <a:uFillTx/>
              <a:latin typeface="+mn-lt"/>
              <a:cs typeface="+mn-ea"/>
              <a:sym typeface="+mn-lt"/>
            </a:endParaRPr>
          </a:p>
        </p:txBody>
      </p:sp>
      <p:sp>
        <p:nvSpPr>
          <p:cNvPr id="5" name="矩形 9"/>
          <p:cNvSpPr/>
          <p:nvPr/>
        </p:nvSpPr>
        <p:spPr>
          <a:xfrm>
            <a:off x="5256213" y="2946400"/>
            <a:ext cx="2516187" cy="1270000"/>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1200" cap="none" spc="0" normalizeH="0" baseline="0" noProof="0">
              <a:ln>
                <a:noFill/>
              </a:ln>
              <a:solidFill>
                <a:srgbClr val="4D4D4D"/>
              </a:solidFill>
              <a:effectLst/>
              <a:uLnTx/>
              <a:uFillTx/>
              <a:latin typeface="+mn-lt"/>
              <a:cs typeface="+mn-ea"/>
              <a:sym typeface="+mn-lt"/>
            </a:endParaRPr>
          </a:p>
        </p:txBody>
      </p:sp>
      <p:sp>
        <p:nvSpPr>
          <p:cNvPr id="6" name="椭圆 5"/>
          <p:cNvSpPr>
            <a:spLocks noChangeArrowheads="1"/>
          </p:cNvSpPr>
          <p:nvPr/>
        </p:nvSpPr>
        <p:spPr bwMode="auto">
          <a:xfrm>
            <a:off x="3124200" y="1430338"/>
            <a:ext cx="2792413" cy="2794000"/>
          </a:xfrm>
          <a:prstGeom prst="ellipse">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3175" algn="ctr">
            <a:solidFill>
              <a:srgbClr val="D7D7D7"/>
            </a:solidFill>
            <a:round/>
            <a:headEnd/>
            <a:tailEnd/>
          </a:ln>
          <a:effectLst>
            <a:outerShdw dist="38100" dir="2700000" algn="tl" rotWithShape="0">
              <a:srgbClr val="000000">
                <a:alpha val="39999"/>
              </a:srgb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700" b="1" i="0" u="none" strike="noStrike" kern="1200" cap="none" spc="0" normalizeH="0" baseline="0" noProof="0">
                <a:ln>
                  <a:noFill/>
                </a:ln>
                <a:solidFill>
                  <a:srgbClr val="F2F2F2"/>
                </a:solidFill>
                <a:effectLst/>
                <a:uLnTx/>
                <a:uFillTx/>
                <a:latin typeface="+mn-lt"/>
                <a:cs typeface="+mn-ea"/>
                <a:sym typeface="+mn-lt"/>
              </a:rPr>
              <a:t>单击此处添加文本</a:t>
            </a:r>
          </a:p>
        </p:txBody>
      </p:sp>
      <p:sp>
        <p:nvSpPr>
          <p:cNvPr id="7" name="TextBox 1"/>
          <p:cNvSpPr txBox="1"/>
          <p:nvPr/>
        </p:nvSpPr>
        <p:spPr>
          <a:xfrm>
            <a:off x="1295400" y="1582738"/>
            <a:ext cx="1600200" cy="915987"/>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mn-lt"/>
                <a:cs typeface="+mn-ea"/>
                <a:sym typeface="+mn-lt"/>
              </a:rPr>
              <a:t>单击此处添加文本单击此处添加文本单击此处添加文本</a:t>
            </a:r>
          </a:p>
        </p:txBody>
      </p:sp>
      <p:sp>
        <p:nvSpPr>
          <p:cNvPr id="8" name="TextBox 1"/>
          <p:cNvSpPr txBox="1"/>
          <p:nvPr/>
        </p:nvSpPr>
        <p:spPr>
          <a:xfrm>
            <a:off x="1295400" y="3106738"/>
            <a:ext cx="1600200" cy="915987"/>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rgbClr val="4D4D4D"/>
                </a:solidFill>
                <a:effectLst/>
                <a:uLnTx/>
                <a:uFillTx/>
                <a:latin typeface="+mn-lt"/>
                <a:cs typeface="+mn-ea"/>
                <a:sym typeface="+mn-lt"/>
              </a:rPr>
              <a:t>单击此处添加文本单击此处添加文本单击此处添加文本</a:t>
            </a:r>
          </a:p>
        </p:txBody>
      </p:sp>
      <p:sp>
        <p:nvSpPr>
          <p:cNvPr id="9" name="TextBox 1"/>
          <p:cNvSpPr txBox="1"/>
          <p:nvPr/>
        </p:nvSpPr>
        <p:spPr>
          <a:xfrm>
            <a:off x="6096000" y="1581150"/>
            <a:ext cx="1600200" cy="915988"/>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a:ln>
                  <a:noFill/>
                </a:ln>
                <a:solidFill>
                  <a:srgbClr val="4D4D4D"/>
                </a:solidFill>
                <a:effectLst/>
                <a:uLnTx/>
                <a:uFillTx/>
                <a:latin typeface="+mn-lt"/>
                <a:cs typeface="+mn-ea"/>
                <a:sym typeface="+mn-lt"/>
              </a:rPr>
              <a:t>单击此处添加文本单击此处添加文本单击此处添加文本</a:t>
            </a:r>
          </a:p>
        </p:txBody>
      </p:sp>
      <p:sp>
        <p:nvSpPr>
          <p:cNvPr id="10" name="TextBox 1"/>
          <p:cNvSpPr txBox="1"/>
          <p:nvPr/>
        </p:nvSpPr>
        <p:spPr>
          <a:xfrm>
            <a:off x="6096000" y="3105150"/>
            <a:ext cx="1600200" cy="915988"/>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50000"/>
              </a:lnSpc>
              <a:spcBef>
                <a:spcPct val="0"/>
              </a:spcBef>
              <a:spcAft>
                <a:spcPct val="0"/>
              </a:spcAft>
              <a:buClrTx/>
              <a:buSzTx/>
              <a:buFontTx/>
              <a:buNone/>
              <a:tabLst/>
              <a:defRPr/>
            </a:pPr>
            <a:r>
              <a:rPr kumimoji="0" lang="zh-CN" altLang="en-US" sz="1200" b="0" i="0" u="none" strike="noStrike" kern="1200" cap="none" spc="0" normalizeH="0" baseline="0" noProof="0">
                <a:ln>
                  <a:noFill/>
                </a:ln>
                <a:solidFill>
                  <a:srgbClr val="4D4D4D"/>
                </a:solidFill>
                <a:effectLst/>
                <a:uLnTx/>
                <a:uFillTx/>
                <a:latin typeface="+mn-lt"/>
                <a:cs typeface="+mn-ea"/>
                <a:sym typeface="+mn-lt"/>
              </a:rPr>
              <a:t>单击此处添加文本单击此处添加文本单击此处添加文本</a:t>
            </a:r>
          </a:p>
        </p:txBody>
      </p:sp>
    </p:spTree>
    <p:extLst>
      <p:ext uri="{BB962C8B-B14F-4D97-AF65-F5344CB8AC3E}">
        <p14:creationId xmlns:p14="http://schemas.microsoft.com/office/powerpoint/2010/main" val="126973459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par>
                          <p:cTn id="11" fill="hold">
                            <p:stCondLst>
                              <p:cond delay="1700"/>
                            </p:stCondLst>
                            <p:childTnLst>
                              <p:par>
                                <p:cTn id="12" presetID="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par>
                          <p:cTn id="28" fill="hold">
                            <p:stCondLst>
                              <p:cond delay="22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7"/>
                                        </p:tgtEl>
                                        <p:attrNameLst>
                                          <p:attrName>ppt_y</p:attrName>
                                        </p:attrNameLst>
                                      </p:cBhvr>
                                      <p:tavLst>
                                        <p:tav tm="0">
                                          <p:val>
                                            <p:strVal val="#ppt_y"/>
                                          </p:val>
                                        </p:tav>
                                        <p:tav tm="100000">
                                          <p:val>
                                            <p:strVal val="#ppt_y"/>
                                          </p:val>
                                        </p:tav>
                                      </p:tavLst>
                                    </p:anim>
                                    <p:anim calcmode="lin" valueType="num">
                                      <p:cBhvr>
                                        <p:cTn id="3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7"/>
                                        </p:tgtEl>
                                      </p:cBhvr>
                                    </p:animEffect>
                                  </p:childTnLst>
                                </p:cTn>
                              </p:par>
                              <p:par>
                                <p:cTn id="36" presetID="41" presetClass="entr" presetSubtype="0" fill="hold" grpId="0" nodeType="withEffect">
                                  <p:stCondLst>
                                    <p:cond delay="400"/>
                                  </p:stCondLst>
                                  <p:iterate type="lt">
                                    <p:tmPct val="10000"/>
                                  </p:iterate>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8"/>
                                        </p:tgtEl>
                                        <p:attrNameLst>
                                          <p:attrName>ppt_y</p:attrName>
                                        </p:attrNameLst>
                                      </p:cBhvr>
                                      <p:tavLst>
                                        <p:tav tm="0">
                                          <p:val>
                                            <p:strVal val="#ppt_y"/>
                                          </p:val>
                                        </p:tav>
                                        <p:tav tm="100000">
                                          <p:val>
                                            <p:strVal val="#ppt_y"/>
                                          </p:val>
                                        </p:tav>
                                      </p:tavLst>
                                    </p:anim>
                                    <p:anim calcmode="lin" valueType="num">
                                      <p:cBhvr>
                                        <p:cTn id="4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8"/>
                                        </p:tgtEl>
                                      </p:cBhvr>
                                    </p:animEffec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9"/>
                                        </p:tgtEl>
                                        <p:attrNameLst>
                                          <p:attrName>ppt_y</p:attrName>
                                        </p:attrNameLst>
                                      </p:cBhvr>
                                      <p:tavLst>
                                        <p:tav tm="0">
                                          <p:val>
                                            <p:strVal val="#ppt_y"/>
                                          </p:val>
                                        </p:tav>
                                        <p:tav tm="100000">
                                          <p:val>
                                            <p:strVal val="#ppt_y"/>
                                          </p:val>
                                        </p:tav>
                                      </p:tavLst>
                                    </p:anim>
                                    <p:anim calcmode="lin" valueType="num">
                                      <p:cBhvr>
                                        <p:cTn id="4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9"/>
                                        </p:tgtEl>
                                      </p:cBhvr>
                                    </p:animEffect>
                                  </p:childTnLst>
                                </p:cTn>
                              </p:par>
                              <p:par>
                                <p:cTn id="50" presetID="41" presetClass="entr" presetSubtype="0" fill="hold" grpId="0" nodeType="withEffect">
                                  <p:stCondLst>
                                    <p:cond delay="1500"/>
                                  </p:stCondLst>
                                  <p:iterate type="lt">
                                    <p:tmPct val="10000"/>
                                  </p:iterate>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0"/>
                                        </p:tgtEl>
                                        <p:attrNameLst>
                                          <p:attrName>ppt_y</p:attrName>
                                        </p:attrNameLst>
                                      </p:cBhvr>
                                      <p:tavLst>
                                        <p:tav tm="0">
                                          <p:val>
                                            <p:strVal val="#ppt_y"/>
                                          </p:val>
                                        </p:tav>
                                        <p:tav tm="100000">
                                          <p:val>
                                            <p:strVal val="#ppt_y"/>
                                          </p:val>
                                        </p:tav>
                                      </p:tavLst>
                                    </p:anim>
                                    <p:anim calcmode="lin" valueType="num">
                                      <p:cBhvr>
                                        <p:cTn id="5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箭头1"/>
          <p:cNvSpPr/>
          <p:nvPr/>
        </p:nvSpPr>
        <p:spPr>
          <a:xfrm flipV="1">
            <a:off x="2147888" y="2955329"/>
            <a:ext cx="584200" cy="193675"/>
          </a:xfrm>
          <a:prstGeom prst="triangle">
            <a:avLst/>
          </a:prstGeom>
          <a:solidFill>
            <a:sysClr val="windowText" lastClr="000000">
              <a:lumMod val="50000"/>
              <a:lumOff val="50000"/>
            </a:sysClr>
          </a:solidFill>
          <a:ln w="25400"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cs typeface="+mn-ea"/>
              <a:sym typeface="+mn-lt"/>
            </a:endParaRPr>
          </a:p>
        </p:txBody>
      </p:sp>
      <p:sp>
        <p:nvSpPr>
          <p:cNvPr id="53" name="箭头2"/>
          <p:cNvSpPr/>
          <p:nvPr/>
        </p:nvSpPr>
        <p:spPr>
          <a:xfrm flipV="1">
            <a:off x="4230688" y="2955329"/>
            <a:ext cx="584200" cy="193675"/>
          </a:xfrm>
          <a:prstGeom prst="triangle">
            <a:avLst/>
          </a:prstGeom>
          <a:solidFill>
            <a:sysClr val="windowText" lastClr="000000">
              <a:lumMod val="50000"/>
              <a:lumOff val="50000"/>
            </a:sysClr>
          </a:solidFill>
          <a:ln w="25400"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cs typeface="+mn-ea"/>
              <a:sym typeface="+mn-lt"/>
            </a:endParaRPr>
          </a:p>
        </p:txBody>
      </p:sp>
      <p:sp>
        <p:nvSpPr>
          <p:cNvPr id="54" name="箭头3"/>
          <p:cNvSpPr/>
          <p:nvPr/>
        </p:nvSpPr>
        <p:spPr>
          <a:xfrm flipV="1">
            <a:off x="6362700" y="2955329"/>
            <a:ext cx="584200" cy="193675"/>
          </a:xfrm>
          <a:prstGeom prst="triangle">
            <a:avLst/>
          </a:prstGeom>
          <a:solidFill>
            <a:sysClr val="windowText" lastClr="000000">
              <a:lumMod val="50000"/>
              <a:lumOff val="50000"/>
            </a:sysClr>
          </a:solidFill>
          <a:ln w="25400"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cs typeface="+mn-ea"/>
              <a:sym typeface="+mn-lt"/>
            </a:endParaRPr>
          </a:p>
        </p:txBody>
      </p:sp>
      <p:sp>
        <p:nvSpPr>
          <p:cNvPr id="55" name="标题1"/>
          <p:cNvSpPr/>
          <p:nvPr/>
        </p:nvSpPr>
        <p:spPr>
          <a:xfrm>
            <a:off x="1568450" y="1350367"/>
            <a:ext cx="1841500" cy="139858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4D4D4D"/>
                </a:solidFill>
                <a:effectLst/>
                <a:uLnTx/>
                <a:uFillTx/>
                <a:cs typeface="+mn-ea"/>
                <a:sym typeface="+mn-lt"/>
              </a:rPr>
              <a:t>此处添加标题</a:t>
            </a:r>
            <a:r>
              <a:rPr kumimoji="0" lang="en-US" altLang="zh-CN" sz="1200" b="1" i="0" u="none" strike="noStrike" kern="0" cap="none" spc="0" normalizeH="0" baseline="0" noProof="0" dirty="0">
                <a:ln>
                  <a:noFill/>
                </a:ln>
                <a:solidFill>
                  <a:srgbClr val="4D4D4D"/>
                </a:solidFill>
                <a:effectLst/>
                <a:uLnTx/>
                <a:uFillTx/>
                <a:cs typeface="+mn-ea"/>
                <a:sym typeface="+mn-lt"/>
              </a:rPr>
              <a:t>1</a:t>
            </a:r>
            <a:endParaRPr kumimoji="0" lang="zh-CN" altLang="en-US" sz="1200" b="1" i="0" u="none" strike="noStrike" kern="0" cap="none" spc="0" normalizeH="0" baseline="0" noProof="0" dirty="0">
              <a:ln>
                <a:noFill/>
              </a:ln>
              <a:solidFill>
                <a:srgbClr val="4D4D4D"/>
              </a:solidFill>
              <a:effectLst/>
              <a:uLnTx/>
              <a:uFillTx/>
              <a:cs typeface="+mn-ea"/>
              <a:sym typeface="+mn-lt"/>
            </a:endParaRPr>
          </a:p>
        </p:txBody>
      </p:sp>
      <p:sp>
        <p:nvSpPr>
          <p:cNvPr id="56" name="标题2"/>
          <p:cNvSpPr/>
          <p:nvPr/>
        </p:nvSpPr>
        <p:spPr>
          <a:xfrm>
            <a:off x="3651250" y="1350367"/>
            <a:ext cx="1841500" cy="139858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4D4D4D"/>
                </a:solidFill>
                <a:effectLst/>
                <a:uLnTx/>
                <a:uFillTx/>
                <a:cs typeface="+mn-ea"/>
                <a:sym typeface="+mn-lt"/>
              </a:rPr>
              <a:t>此处添加标题</a:t>
            </a:r>
            <a:r>
              <a:rPr kumimoji="0" lang="en-US" altLang="zh-CN" sz="1200" b="1" i="0" u="none" strike="noStrike" kern="0" cap="none" spc="0" normalizeH="0" baseline="0" noProof="0" dirty="0">
                <a:ln>
                  <a:noFill/>
                </a:ln>
                <a:solidFill>
                  <a:srgbClr val="4D4D4D"/>
                </a:solidFill>
                <a:effectLst/>
                <a:uLnTx/>
                <a:uFillTx/>
                <a:cs typeface="+mn-ea"/>
                <a:sym typeface="+mn-lt"/>
              </a:rPr>
              <a:t>2</a:t>
            </a:r>
            <a:endParaRPr kumimoji="0" lang="zh-CN" altLang="en-US" sz="1200" b="1" i="0" u="none" strike="noStrike" kern="0" cap="none" spc="0" normalizeH="0" baseline="0" noProof="0" dirty="0">
              <a:ln>
                <a:noFill/>
              </a:ln>
              <a:solidFill>
                <a:srgbClr val="4D4D4D"/>
              </a:solidFill>
              <a:effectLst/>
              <a:uLnTx/>
              <a:uFillTx/>
              <a:cs typeface="+mn-ea"/>
              <a:sym typeface="+mn-lt"/>
            </a:endParaRPr>
          </a:p>
        </p:txBody>
      </p:sp>
      <p:sp>
        <p:nvSpPr>
          <p:cNvPr id="57" name="标题3"/>
          <p:cNvSpPr/>
          <p:nvPr/>
        </p:nvSpPr>
        <p:spPr>
          <a:xfrm>
            <a:off x="5734050" y="1350367"/>
            <a:ext cx="1841500" cy="139858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4D4D4D"/>
                </a:solidFill>
                <a:effectLst/>
                <a:uLnTx/>
                <a:uFillTx/>
                <a:cs typeface="+mn-ea"/>
                <a:sym typeface="+mn-lt"/>
              </a:rPr>
              <a:t>此处添加标题</a:t>
            </a:r>
            <a:r>
              <a:rPr kumimoji="0" lang="en-US" altLang="zh-CN" sz="1200" b="1" i="0" u="none" strike="noStrike" kern="0" cap="none" spc="0" normalizeH="0" baseline="0" noProof="0" dirty="0">
                <a:ln>
                  <a:noFill/>
                </a:ln>
                <a:solidFill>
                  <a:srgbClr val="4D4D4D"/>
                </a:solidFill>
                <a:effectLst/>
                <a:uLnTx/>
                <a:uFillTx/>
                <a:cs typeface="+mn-ea"/>
                <a:sym typeface="+mn-lt"/>
              </a:rPr>
              <a:t>3</a:t>
            </a:r>
            <a:endParaRPr kumimoji="0" lang="zh-CN" altLang="en-US" sz="1200" b="1" i="0" u="none" strike="noStrike" kern="0" cap="none" spc="0" normalizeH="0" baseline="0" noProof="0" dirty="0">
              <a:ln>
                <a:noFill/>
              </a:ln>
              <a:solidFill>
                <a:srgbClr val="4D4D4D"/>
              </a:solidFill>
              <a:effectLst/>
              <a:uLnTx/>
              <a:uFillTx/>
              <a:cs typeface="+mn-ea"/>
              <a:sym typeface="+mn-lt"/>
            </a:endParaRPr>
          </a:p>
        </p:txBody>
      </p:sp>
      <p:sp>
        <p:nvSpPr>
          <p:cNvPr id="58" name="标题4"/>
          <p:cNvSpPr/>
          <p:nvPr/>
        </p:nvSpPr>
        <p:spPr>
          <a:xfrm>
            <a:off x="1568450" y="3425229"/>
            <a:ext cx="5997575" cy="874713"/>
          </a:xfrm>
          <a:custGeom>
            <a:avLst/>
            <a:gdLst/>
            <a:ahLst/>
            <a:cxnLst/>
            <a:rect l="l" t="t" r="r" b="b"/>
            <a:pathLst>
              <a:path w="5997412" h="873554">
                <a:moveTo>
                  <a:pt x="0" y="0"/>
                </a:moveTo>
                <a:lnTo>
                  <a:pt x="5997412" y="0"/>
                </a:lnTo>
                <a:lnTo>
                  <a:pt x="5997412" y="436777"/>
                </a:lnTo>
                <a:lnTo>
                  <a:pt x="2998706" y="873554"/>
                </a:lnTo>
                <a:lnTo>
                  <a:pt x="0" y="436777"/>
                </a:lnTo>
                <a:close/>
              </a:path>
            </a:pathLst>
          </a:custGeom>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cs typeface="+mn-ea"/>
                <a:sym typeface="+mn-lt"/>
              </a:rPr>
              <a:t>此处添加标题</a:t>
            </a:r>
            <a:r>
              <a:rPr kumimoji="0" lang="en-US" altLang="zh-CN" sz="1200" b="1" i="0" u="none" strike="noStrike" kern="0" cap="none" spc="0" normalizeH="0" baseline="0" noProof="0" dirty="0">
                <a:ln>
                  <a:noFill/>
                </a:ln>
                <a:solidFill>
                  <a:sysClr val="window" lastClr="FFFFFF"/>
                </a:solidFill>
                <a:effectLst/>
                <a:uLnTx/>
                <a:uFillTx/>
                <a:cs typeface="+mn-ea"/>
                <a:sym typeface="+mn-lt"/>
              </a:rPr>
              <a:t>4</a:t>
            </a:r>
            <a:endParaRPr kumimoji="0" lang="zh-CN" altLang="en-US" sz="1200" b="1" i="0" u="none" strike="noStrike" kern="0" cap="none" spc="0" normalizeH="0" baseline="0" noProof="0" dirty="0">
              <a:ln>
                <a:noFill/>
              </a:ln>
              <a:solidFill>
                <a:sysClr val="window" lastClr="FFFFFF"/>
              </a:solidFill>
              <a:effectLst/>
              <a:uLnTx/>
              <a:uFillTx/>
              <a:cs typeface="+mn-ea"/>
              <a:sym typeface="+mn-lt"/>
            </a:endParaRPr>
          </a:p>
        </p:txBody>
      </p:sp>
    </p:spTree>
    <p:extLst>
      <p:ext uri="{BB962C8B-B14F-4D97-AF65-F5344CB8AC3E}">
        <p14:creationId xmlns:p14="http://schemas.microsoft.com/office/powerpoint/2010/main" val="135371046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300"/>
                                        <p:tgtEl>
                                          <p:spTgt spid="55"/>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300"/>
                                        <p:tgtEl>
                                          <p:spTgt spid="56"/>
                                        </p:tgtEl>
                                      </p:cBhvr>
                                    </p:animEffect>
                                  </p:childTnLst>
                                </p:cTn>
                              </p:par>
                            </p:childTnLst>
                          </p:cTn>
                        </p:par>
                        <p:par>
                          <p:cTn id="12" fill="hold">
                            <p:stCondLst>
                              <p:cond delay="600"/>
                            </p:stCondLst>
                            <p:childTnLst>
                              <p:par>
                                <p:cTn id="13" presetID="10" presetClass="entr" presetSubtype="0"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300"/>
                                        <p:tgtEl>
                                          <p:spTgt spid="57"/>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300"/>
                                        <p:tgtEl>
                                          <p:spTgt spid="52"/>
                                        </p:tgtEl>
                                      </p:cBhvr>
                                    </p:animEffect>
                                  </p:childTnLst>
                                </p:cTn>
                              </p:par>
                            </p:childTnLst>
                          </p:cTn>
                        </p:par>
                        <p:par>
                          <p:cTn id="20" fill="hold">
                            <p:stCondLst>
                              <p:cond delay="1200"/>
                            </p:stCondLst>
                            <p:childTnLst>
                              <p:par>
                                <p:cTn id="21" presetID="22" presetClass="entr" presetSubtype="1"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up)">
                                      <p:cBhvr>
                                        <p:cTn id="23" dur="300"/>
                                        <p:tgtEl>
                                          <p:spTgt spid="53"/>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300"/>
                                        <p:tgtEl>
                                          <p:spTgt spid="54"/>
                                        </p:tgtEl>
                                      </p:cBhvr>
                                    </p:animEffect>
                                  </p:childTnLst>
                                </p:cTn>
                              </p:par>
                            </p:childTnLst>
                          </p:cTn>
                        </p:par>
                        <p:par>
                          <p:cTn id="28" fill="hold">
                            <p:stCondLst>
                              <p:cond delay="1800"/>
                            </p:stCondLst>
                            <p:childTnLst>
                              <p:par>
                                <p:cTn id="29" presetID="10" presetClass="entr" presetSubtype="0"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3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5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086091" y="1371683"/>
            <a:ext cx="6958043" cy="2139569"/>
          </a:xfrm>
          <a:prstGeom prst="roundRect">
            <a:avLst>
              <a:gd name="adj" fmla="val 3057"/>
            </a:avLst>
          </a:prstGeom>
          <a:noFill/>
          <a:ln w="25400">
            <a:solidFill>
              <a:schemeClr val="tx1">
                <a:lumMod val="50000"/>
                <a:lumOff val="50000"/>
              </a:schemeClr>
            </a:solidFill>
            <a:prstDash val="sysDash"/>
          </a:ln>
          <a:effectLst/>
        </p:spPr>
        <p:style>
          <a:lnRef idx="1">
            <a:schemeClr val="accent2"/>
          </a:lnRef>
          <a:fillRef idx="3">
            <a:schemeClr val="accent2"/>
          </a:fillRef>
          <a:effectRef idx="2">
            <a:schemeClr val="accent2"/>
          </a:effectRef>
          <a:fontRef idx="minor">
            <a:schemeClr val="lt1"/>
          </a:fontRef>
        </p:style>
        <p:txBody>
          <a:bodyPr lIns="69617" tIns="34809" rIns="69617" bIns="34809" anchor="ctr"/>
          <a:lstStyle/>
          <a:p>
            <a:pPr marL="0" lvl="2" algn="ctr" defTabSz="-504" eaLnBrk="0" fontAlgn="ctr" hangingPunct="0">
              <a:buClr>
                <a:srgbClr val="FF0000"/>
              </a:buClr>
              <a:buSzPct val="70000"/>
              <a:tabLst>
                <a:tab pos="103809" algn="l"/>
              </a:tabLst>
              <a:defRPr/>
            </a:pPr>
            <a:endParaRPr lang="zh-CN" altLang="en-US" sz="1270" b="1" dirty="0">
              <a:solidFill>
                <a:schemeClr val="accent2"/>
              </a:solidFill>
              <a:cs typeface="+mn-ea"/>
              <a:sym typeface="+mn-lt"/>
            </a:endParaRPr>
          </a:p>
        </p:txBody>
      </p:sp>
      <p:grpSp>
        <p:nvGrpSpPr>
          <p:cNvPr id="6" name="组合 20"/>
          <p:cNvGrpSpPr/>
          <p:nvPr/>
        </p:nvGrpSpPr>
        <p:grpSpPr>
          <a:xfrm>
            <a:off x="1400404" y="1527701"/>
            <a:ext cx="1723952" cy="356556"/>
            <a:chOff x="1296856" y="1828801"/>
            <a:chExt cx="1980000" cy="468000"/>
          </a:xfrm>
          <a:solidFill>
            <a:srgbClr val="C00000"/>
          </a:solidFill>
          <a:effectLst/>
        </p:grpSpPr>
        <p:sp>
          <p:nvSpPr>
            <p:cNvPr id="7" name="圆角矩形 6"/>
            <p:cNvSpPr/>
            <p:nvPr/>
          </p:nvSpPr>
          <p:spPr>
            <a:xfrm>
              <a:off x="1296856" y="1828801"/>
              <a:ext cx="1980000" cy="468000"/>
            </a:xfrm>
            <a:prstGeom prst="round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87" dirty="0">
                <a:solidFill>
                  <a:schemeClr val="accent2"/>
                </a:solidFill>
                <a:cs typeface="+mn-ea"/>
                <a:sym typeface="+mn-lt"/>
              </a:endParaRPr>
            </a:p>
          </p:txBody>
        </p:sp>
        <p:sp>
          <p:nvSpPr>
            <p:cNvPr id="8" name="矩形 7"/>
            <p:cNvSpPr>
              <a:spLocks noChangeArrowheads="1"/>
            </p:cNvSpPr>
            <p:nvPr/>
          </p:nvSpPr>
          <p:spPr bwMode="auto">
            <a:xfrm>
              <a:off x="1407754" y="1828802"/>
              <a:ext cx="1758204" cy="436869"/>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87" dirty="0">
                  <a:solidFill>
                    <a:schemeClr val="accent2"/>
                  </a:solidFill>
                  <a:cs typeface="+mn-ea"/>
                  <a:sym typeface="+mn-lt"/>
                </a:rPr>
                <a:t>输入您的文本</a:t>
              </a:r>
            </a:p>
          </p:txBody>
        </p:sp>
      </p:grpSp>
      <p:grpSp>
        <p:nvGrpSpPr>
          <p:cNvPr id="9" name="组合 22"/>
          <p:cNvGrpSpPr/>
          <p:nvPr/>
        </p:nvGrpSpPr>
        <p:grpSpPr>
          <a:xfrm>
            <a:off x="5881357" y="1527702"/>
            <a:ext cx="1723952" cy="356558"/>
            <a:chOff x="6443336" y="1828801"/>
            <a:chExt cx="1980000" cy="468000"/>
          </a:xfrm>
          <a:solidFill>
            <a:srgbClr val="C00000"/>
          </a:solidFill>
          <a:effectLst/>
        </p:grpSpPr>
        <p:sp>
          <p:nvSpPr>
            <p:cNvPr id="10" name="圆角矩形 9"/>
            <p:cNvSpPr/>
            <p:nvPr/>
          </p:nvSpPr>
          <p:spPr>
            <a:xfrm>
              <a:off x="6443336" y="1828801"/>
              <a:ext cx="1980000" cy="468000"/>
            </a:xfrm>
            <a:prstGeom prst="round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87" dirty="0">
                <a:solidFill>
                  <a:schemeClr val="accent2"/>
                </a:solidFill>
                <a:cs typeface="+mn-ea"/>
                <a:sym typeface="+mn-lt"/>
              </a:endParaRPr>
            </a:p>
          </p:txBody>
        </p:sp>
        <p:sp>
          <p:nvSpPr>
            <p:cNvPr id="11" name="矩形 10"/>
            <p:cNvSpPr>
              <a:spLocks noChangeArrowheads="1"/>
            </p:cNvSpPr>
            <p:nvPr/>
          </p:nvSpPr>
          <p:spPr bwMode="auto">
            <a:xfrm>
              <a:off x="6581417" y="1828802"/>
              <a:ext cx="1758204" cy="425250"/>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87" dirty="0">
                  <a:solidFill>
                    <a:schemeClr val="accent2"/>
                  </a:solidFill>
                  <a:cs typeface="+mn-ea"/>
                  <a:sym typeface="+mn-lt"/>
                </a:rPr>
                <a:t>输入您的文本</a:t>
              </a:r>
            </a:p>
          </p:txBody>
        </p:sp>
      </p:grpSp>
      <p:grpSp>
        <p:nvGrpSpPr>
          <p:cNvPr id="12" name="组合 25"/>
          <p:cNvGrpSpPr/>
          <p:nvPr/>
        </p:nvGrpSpPr>
        <p:grpSpPr>
          <a:xfrm>
            <a:off x="5701286" y="1971782"/>
            <a:ext cx="2131433" cy="1371378"/>
            <a:chOff x="6236519" y="2411668"/>
            <a:chExt cx="2448000" cy="1800000"/>
          </a:xfrm>
          <a:effectLst/>
        </p:grpSpPr>
        <p:sp>
          <p:nvSpPr>
            <p:cNvPr id="13" name="圆角矩形 12"/>
            <p:cNvSpPr/>
            <p:nvPr/>
          </p:nvSpPr>
          <p:spPr bwMode="auto">
            <a:xfrm>
              <a:off x="6236519" y="2411668"/>
              <a:ext cx="2448000" cy="1800000"/>
            </a:xfrm>
            <a:prstGeom prst="roundRect">
              <a:avLst>
                <a:gd name="adj" fmla="val 5200"/>
              </a:avLst>
            </a:prstGeom>
            <a:solidFill>
              <a:schemeClr val="bg1">
                <a:alpha val="60000"/>
              </a:schemeClr>
            </a:solidFill>
            <a:ln w="19050">
              <a:solidFill>
                <a:schemeClr val="accent6">
                  <a:lumMod val="50000"/>
                </a:schemeClr>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504" eaLnBrk="0" fontAlgn="ctr" hangingPunct="0">
                <a:buClr>
                  <a:srgbClr val="FF0000"/>
                </a:buClr>
                <a:buSzPct val="70000"/>
                <a:buFont typeface="Wingdings" panose="05000000000000000000" pitchFamily="2" charset="2"/>
                <a:buChar char="n"/>
                <a:tabLst>
                  <a:tab pos="103809" algn="l"/>
                </a:tabLst>
                <a:defRPr/>
              </a:pPr>
              <a:endParaRPr lang="zh-CN" altLang="en-US" sz="1031" dirty="0">
                <a:ln>
                  <a:solidFill>
                    <a:sysClr val="windowText" lastClr="000000"/>
                  </a:solidFill>
                </a:ln>
                <a:solidFill>
                  <a:schemeClr val="accent2"/>
                </a:solidFill>
                <a:cs typeface="+mn-ea"/>
                <a:sym typeface="+mn-lt"/>
              </a:endParaRPr>
            </a:p>
          </p:txBody>
        </p:sp>
        <p:sp>
          <p:nvSpPr>
            <p:cNvPr id="14" name="矩形 26"/>
            <p:cNvSpPr>
              <a:spLocks noChangeArrowheads="1"/>
            </p:cNvSpPr>
            <p:nvPr/>
          </p:nvSpPr>
          <p:spPr bwMode="auto">
            <a:xfrm>
              <a:off x="6373301" y="2705101"/>
              <a:ext cx="2205038" cy="1403802"/>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a:spAutoFit/>
            </a:bodyPr>
            <a:lstStyle/>
            <a:p>
              <a:pPr eaLnBrk="1" hangingPunct="1"/>
              <a:r>
                <a:rPr lang="zh-CN" altLang="en-US" sz="1270" dirty="0">
                  <a:solidFill>
                    <a:schemeClr val="accent2"/>
                  </a:solidFill>
                  <a:cs typeface="+mn-ea"/>
                  <a:sym typeface="+mn-lt"/>
                </a:rPr>
                <a:t>这里输入您的文本这里输入您的文本这里输入您的文本这里输入您的文本</a:t>
              </a:r>
              <a:endParaRPr lang="en-US" altLang="zh-CN" sz="1270" dirty="0">
                <a:solidFill>
                  <a:schemeClr val="accent2"/>
                </a:solidFill>
                <a:cs typeface="+mn-ea"/>
                <a:sym typeface="+mn-lt"/>
              </a:endParaRPr>
            </a:p>
            <a:p>
              <a:pPr eaLnBrk="1" hangingPunct="1"/>
              <a:endParaRPr lang="en-US" altLang="zh-CN" sz="1270" dirty="0">
                <a:solidFill>
                  <a:schemeClr val="accent2"/>
                </a:solidFill>
                <a:cs typeface="+mn-ea"/>
                <a:sym typeface="+mn-lt"/>
              </a:endParaRPr>
            </a:p>
          </p:txBody>
        </p:sp>
      </p:grpSp>
      <p:grpSp>
        <p:nvGrpSpPr>
          <p:cNvPr id="15" name="组合 21"/>
          <p:cNvGrpSpPr/>
          <p:nvPr/>
        </p:nvGrpSpPr>
        <p:grpSpPr>
          <a:xfrm>
            <a:off x="3652714" y="1525008"/>
            <a:ext cx="1723952" cy="360996"/>
            <a:chOff x="3883687" y="1825261"/>
            <a:chExt cx="1980000" cy="473825"/>
          </a:xfrm>
          <a:solidFill>
            <a:schemeClr val="bg1">
              <a:lumMod val="50000"/>
            </a:schemeClr>
          </a:solidFill>
          <a:effectLst/>
        </p:grpSpPr>
        <p:sp>
          <p:nvSpPr>
            <p:cNvPr id="16" name="圆角矩形 15"/>
            <p:cNvSpPr/>
            <p:nvPr/>
          </p:nvSpPr>
          <p:spPr>
            <a:xfrm>
              <a:off x="3883687" y="1828801"/>
              <a:ext cx="1980000" cy="468000"/>
            </a:xfrm>
            <a:prstGeom prst="roundRect">
              <a:avLst/>
            </a:prstGeom>
            <a:solidFill>
              <a:srgbClr val="FF0000"/>
            </a:solidFill>
            <a:ln w="25400">
              <a:noFill/>
            </a:ln>
            <a:effectLst/>
          </p:spPr>
          <p:style>
            <a:lnRef idx="1">
              <a:schemeClr val="accent2"/>
            </a:lnRef>
            <a:fillRef idx="3">
              <a:schemeClr val="accent2"/>
            </a:fillRef>
            <a:effectRef idx="2">
              <a:schemeClr val="accent2"/>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en-US" sz="1666">
                <a:solidFill>
                  <a:schemeClr val="accent2"/>
                </a:solidFill>
                <a:cs typeface="+mn-ea"/>
                <a:sym typeface="+mn-lt"/>
              </a:endParaRPr>
            </a:p>
          </p:txBody>
        </p:sp>
        <p:sp>
          <p:nvSpPr>
            <p:cNvPr id="17" name="矩形 16"/>
            <p:cNvSpPr>
              <a:spLocks noChangeArrowheads="1"/>
            </p:cNvSpPr>
            <p:nvPr/>
          </p:nvSpPr>
          <p:spPr bwMode="auto">
            <a:xfrm>
              <a:off x="3994585" y="1825261"/>
              <a:ext cx="1758204" cy="473825"/>
            </a:xfrm>
            <a:prstGeom prst="rect">
              <a:avLst/>
            </a:prstGeom>
            <a:noFill/>
            <a:scene3d>
              <a:camera prst="orthographicFront"/>
              <a:lightRig rig="threePt" dir="t"/>
            </a:scene3d>
            <a:sp3d/>
          </p:spPr>
          <p:txBody>
            <a:bodyPr>
              <a:spAutoFit/>
            </a:bodyPr>
            <a:lstStyle/>
            <a:p>
              <a:pPr algn="ctr">
                <a:defRPr/>
              </a:pPr>
              <a:r>
                <a:rPr lang="zh-CN" altLang="en-US" sz="1746" dirty="0">
                  <a:solidFill>
                    <a:schemeClr val="accent2"/>
                  </a:solidFill>
                  <a:cs typeface="+mn-ea"/>
                  <a:sym typeface="+mn-lt"/>
                </a:rPr>
                <a:t>输入您的文本</a:t>
              </a:r>
            </a:p>
          </p:txBody>
        </p:sp>
      </p:grpSp>
      <p:grpSp>
        <p:nvGrpSpPr>
          <p:cNvPr id="19" name="组合 24"/>
          <p:cNvGrpSpPr/>
          <p:nvPr/>
        </p:nvGrpSpPr>
        <p:grpSpPr>
          <a:xfrm>
            <a:off x="3448974" y="1971782"/>
            <a:ext cx="2131433" cy="1371378"/>
            <a:chOff x="3649687" y="2411668"/>
            <a:chExt cx="2448000" cy="1800000"/>
          </a:xfrm>
          <a:effectLst/>
        </p:grpSpPr>
        <p:sp>
          <p:nvSpPr>
            <p:cNvPr id="20" name="圆角矩形 19"/>
            <p:cNvSpPr/>
            <p:nvPr/>
          </p:nvSpPr>
          <p:spPr bwMode="auto">
            <a:xfrm>
              <a:off x="3649687" y="2411668"/>
              <a:ext cx="2448000" cy="1800000"/>
            </a:xfrm>
            <a:prstGeom prst="roundRect">
              <a:avLst>
                <a:gd name="adj" fmla="val 5869"/>
              </a:avLst>
            </a:prstGeom>
            <a:solidFill>
              <a:schemeClr val="bg1">
                <a:alpha val="60000"/>
              </a:schemeClr>
            </a:solidFill>
            <a:ln w="19050">
              <a:solidFill>
                <a:schemeClr val="accent6">
                  <a:lumMod val="50000"/>
                </a:schemeClr>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504" eaLnBrk="0" fontAlgn="ctr" hangingPunct="0">
                <a:buClr>
                  <a:srgbClr val="FF0000"/>
                </a:buClr>
                <a:buSzPct val="70000"/>
                <a:buFont typeface="Wingdings" panose="05000000000000000000" pitchFamily="2" charset="2"/>
                <a:buChar char="n"/>
                <a:tabLst>
                  <a:tab pos="103809" algn="l"/>
                </a:tabLst>
                <a:defRPr/>
              </a:pPr>
              <a:endParaRPr lang="zh-CN" altLang="en-US" sz="1031" dirty="0">
                <a:solidFill>
                  <a:schemeClr val="accent2"/>
                </a:solidFill>
                <a:cs typeface="+mn-ea"/>
                <a:sym typeface="+mn-lt"/>
              </a:endParaRPr>
            </a:p>
          </p:txBody>
        </p:sp>
        <p:sp>
          <p:nvSpPr>
            <p:cNvPr id="21" name="矩形 25"/>
            <p:cNvSpPr>
              <a:spLocks noChangeArrowheads="1"/>
            </p:cNvSpPr>
            <p:nvPr/>
          </p:nvSpPr>
          <p:spPr bwMode="auto">
            <a:xfrm>
              <a:off x="3726682" y="2705101"/>
              <a:ext cx="2293938" cy="1147279"/>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a:spAutoFit/>
            </a:bodyPr>
            <a:lstStyle/>
            <a:p>
              <a:pPr eaLnBrk="1" hangingPunct="1"/>
              <a:r>
                <a:rPr lang="zh-CN" altLang="en-US" sz="1270" dirty="0">
                  <a:solidFill>
                    <a:schemeClr val="accent2"/>
                  </a:solidFill>
                  <a:cs typeface="+mn-ea"/>
                  <a:sym typeface="+mn-lt"/>
                </a:rPr>
                <a:t>这里输入您的文本这里输入您的文本这里输入您的文本这里输入您的文本</a:t>
              </a:r>
              <a:endParaRPr lang="en-US" altLang="zh-CN" sz="1270" dirty="0">
                <a:solidFill>
                  <a:schemeClr val="accent2"/>
                </a:solidFill>
                <a:cs typeface="+mn-ea"/>
                <a:sym typeface="+mn-lt"/>
              </a:endParaRPr>
            </a:p>
            <a:p>
              <a:pPr eaLnBrk="1" hangingPunct="1"/>
              <a:endParaRPr lang="en-US" altLang="zh-CN" sz="1270" dirty="0">
                <a:solidFill>
                  <a:schemeClr val="accent2"/>
                </a:solidFill>
                <a:cs typeface="+mn-ea"/>
                <a:sym typeface="+mn-lt"/>
              </a:endParaRPr>
            </a:p>
          </p:txBody>
        </p:sp>
      </p:grpSp>
      <p:grpSp>
        <p:nvGrpSpPr>
          <p:cNvPr id="22" name="组合 23"/>
          <p:cNvGrpSpPr/>
          <p:nvPr/>
        </p:nvGrpSpPr>
        <p:grpSpPr>
          <a:xfrm>
            <a:off x="1196665" y="1971774"/>
            <a:ext cx="2131433" cy="1598944"/>
            <a:chOff x="1062856" y="2411668"/>
            <a:chExt cx="2448000" cy="2098692"/>
          </a:xfrm>
          <a:effectLst/>
        </p:grpSpPr>
        <p:sp>
          <p:nvSpPr>
            <p:cNvPr id="23" name="圆角矩形 22"/>
            <p:cNvSpPr/>
            <p:nvPr/>
          </p:nvSpPr>
          <p:spPr bwMode="auto">
            <a:xfrm>
              <a:off x="1062856" y="2411668"/>
              <a:ext cx="2448000" cy="1800000"/>
            </a:xfrm>
            <a:prstGeom prst="roundRect">
              <a:avLst>
                <a:gd name="adj" fmla="val 5869"/>
              </a:avLst>
            </a:prstGeom>
            <a:solidFill>
              <a:schemeClr val="bg1">
                <a:alpha val="60000"/>
              </a:schemeClr>
            </a:solidFill>
            <a:ln w="19050">
              <a:solidFill>
                <a:schemeClr val="accent6">
                  <a:lumMod val="50000"/>
                </a:schemeClr>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lstStyle/>
            <a:p>
              <a:pPr marL="0" lvl="2" algn="ctr" defTabSz="-504" eaLnBrk="0" fontAlgn="ctr" hangingPunct="0">
                <a:buClr>
                  <a:srgbClr val="FF0000"/>
                </a:buClr>
                <a:buSzPct val="70000"/>
                <a:buFont typeface="Wingdings" panose="05000000000000000000" pitchFamily="2" charset="2"/>
                <a:buChar char="n"/>
                <a:tabLst>
                  <a:tab pos="103809" algn="l"/>
                </a:tabLst>
                <a:defRPr/>
              </a:pPr>
              <a:endParaRPr lang="zh-CN" altLang="en-US" sz="1031" dirty="0">
                <a:solidFill>
                  <a:schemeClr val="accent2"/>
                </a:solidFill>
                <a:cs typeface="+mn-ea"/>
                <a:sym typeface="+mn-lt"/>
              </a:endParaRPr>
            </a:p>
          </p:txBody>
        </p:sp>
        <p:sp>
          <p:nvSpPr>
            <p:cNvPr id="24" name="TextBox 32"/>
            <p:cNvSpPr txBox="1">
              <a:spLocks noChangeArrowheads="1"/>
            </p:cNvSpPr>
            <p:nvPr/>
          </p:nvSpPr>
          <p:spPr bwMode="auto">
            <a:xfrm>
              <a:off x="1194619" y="2738439"/>
              <a:ext cx="2184400" cy="1771921"/>
            </a:xfrm>
            <a:prstGeom prst="rect">
              <a:avLst/>
            </a:prstGeom>
            <a:noFill/>
            <a:ln w="19050">
              <a:no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70" dirty="0">
                  <a:solidFill>
                    <a:schemeClr val="accent2"/>
                  </a:solidFill>
                  <a:latin typeface="+mn-lt"/>
                  <a:ea typeface="+mn-ea"/>
                  <a:cs typeface="+mn-ea"/>
                  <a:sym typeface="+mn-lt"/>
                </a:rPr>
                <a:t>这里输入您的文本这里输入您的文本这里输入您的文本这里输入您的文本</a:t>
              </a:r>
              <a:endParaRPr lang="en-US" altLang="zh-CN" sz="1270" dirty="0">
                <a:solidFill>
                  <a:schemeClr val="accent2"/>
                </a:solidFill>
                <a:latin typeface="+mn-lt"/>
                <a:ea typeface="+mn-ea"/>
                <a:cs typeface="+mn-ea"/>
                <a:sym typeface="+mn-lt"/>
              </a:endParaRPr>
            </a:p>
            <a:p>
              <a:pPr eaLnBrk="1" hangingPunct="1"/>
              <a:endParaRPr lang="en-US" altLang="zh-CN" sz="1031" dirty="0">
                <a:solidFill>
                  <a:schemeClr val="accent2"/>
                </a:solidFill>
                <a:latin typeface="+mn-lt"/>
                <a:ea typeface="+mn-ea"/>
                <a:cs typeface="+mn-ea"/>
                <a:sym typeface="+mn-lt"/>
              </a:endParaRPr>
            </a:p>
            <a:p>
              <a:pPr eaLnBrk="1" hangingPunct="1"/>
              <a:endParaRPr lang="en-US" altLang="zh-CN" sz="1031" dirty="0">
                <a:solidFill>
                  <a:schemeClr val="accent2"/>
                </a:solidFill>
                <a:latin typeface="+mn-lt"/>
                <a:ea typeface="+mn-ea"/>
                <a:cs typeface="+mn-ea"/>
                <a:sym typeface="+mn-lt"/>
              </a:endParaRPr>
            </a:p>
            <a:p>
              <a:pPr eaLnBrk="1" hangingPunct="1"/>
              <a:endParaRPr lang="en-US" altLang="zh-CN" sz="1031" dirty="0">
                <a:solidFill>
                  <a:schemeClr val="accent2"/>
                </a:solidFill>
                <a:latin typeface="+mn-lt"/>
                <a:ea typeface="+mn-ea"/>
                <a:cs typeface="+mn-ea"/>
                <a:sym typeface="+mn-lt"/>
              </a:endParaRPr>
            </a:p>
          </p:txBody>
        </p:sp>
      </p:grpSp>
      <p:sp>
        <p:nvSpPr>
          <p:cNvPr id="27" name="燕尾形 26"/>
          <p:cNvSpPr/>
          <p:nvPr/>
        </p:nvSpPr>
        <p:spPr>
          <a:xfrm rot="16200000" flipH="1" flipV="1">
            <a:off x="2097817" y="3490468"/>
            <a:ext cx="329131" cy="501513"/>
          </a:xfrm>
          <a:prstGeom prst="chevron">
            <a:avLst>
              <a:gd name="adj" fmla="val 3940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74" dirty="0">
              <a:solidFill>
                <a:schemeClr val="accent2"/>
              </a:solidFill>
              <a:cs typeface="+mn-ea"/>
              <a:sym typeface="+mn-lt"/>
            </a:endParaRPr>
          </a:p>
        </p:txBody>
      </p:sp>
      <p:grpSp>
        <p:nvGrpSpPr>
          <p:cNvPr id="28" name="组合 24"/>
          <p:cNvGrpSpPr/>
          <p:nvPr/>
        </p:nvGrpSpPr>
        <p:grpSpPr bwMode="auto">
          <a:xfrm>
            <a:off x="1162109" y="3993832"/>
            <a:ext cx="6757623" cy="412433"/>
            <a:chOff x="671514" y="4765674"/>
            <a:chExt cx="7761286" cy="501650"/>
          </a:xfrm>
          <a:solidFill>
            <a:srgbClr val="C00000"/>
          </a:solidFill>
          <a:effectLst/>
        </p:grpSpPr>
        <p:sp>
          <p:nvSpPr>
            <p:cNvPr id="29" name="Rectangle 20"/>
            <p:cNvSpPr>
              <a:spLocks noChangeArrowheads="1"/>
            </p:cNvSpPr>
            <p:nvPr/>
          </p:nvSpPr>
          <p:spPr bwMode="auto">
            <a:xfrm>
              <a:off x="671514" y="4765674"/>
              <a:ext cx="7761286" cy="501650"/>
            </a:xfrm>
            <a:prstGeom prst="round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87" dirty="0">
                <a:solidFill>
                  <a:schemeClr val="accent2"/>
                </a:solidFill>
                <a:cs typeface="+mn-ea"/>
                <a:sym typeface="+mn-lt"/>
              </a:endParaRPr>
            </a:p>
          </p:txBody>
        </p:sp>
        <p:sp>
          <p:nvSpPr>
            <p:cNvPr id="30" name="矩形 29"/>
            <p:cNvSpPr/>
            <p:nvPr/>
          </p:nvSpPr>
          <p:spPr>
            <a:xfrm>
              <a:off x="2223204" y="4830651"/>
              <a:ext cx="4727457" cy="371363"/>
            </a:xfrm>
            <a:prstGeom prst="rect">
              <a:avLst/>
            </a:pr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87" dirty="0">
                  <a:solidFill>
                    <a:schemeClr val="accent2"/>
                  </a:solidFill>
                  <a:cs typeface="+mn-ea"/>
                  <a:sym typeface="+mn-lt"/>
                </a:rPr>
                <a:t>这里输入您的文本这里输入您的文本</a:t>
              </a:r>
              <a:endParaRPr lang="en-US" altLang="zh-CN" sz="1587" dirty="0">
                <a:solidFill>
                  <a:schemeClr val="accent2"/>
                </a:solidFill>
                <a:cs typeface="+mn-ea"/>
                <a:sym typeface="+mn-lt"/>
              </a:endParaRPr>
            </a:p>
          </p:txBody>
        </p:sp>
      </p:grpSp>
      <p:sp>
        <p:nvSpPr>
          <p:cNvPr id="31" name="燕尾形 30"/>
          <p:cNvSpPr/>
          <p:nvPr/>
        </p:nvSpPr>
        <p:spPr>
          <a:xfrm rot="16200000" flipH="1" flipV="1">
            <a:off x="4350125" y="3490468"/>
            <a:ext cx="329131" cy="501513"/>
          </a:xfrm>
          <a:prstGeom prst="chevron">
            <a:avLst>
              <a:gd name="adj" fmla="val 39402"/>
            </a:avLst>
          </a:prstGeom>
          <a:solidFill>
            <a:srgbClr val="FF0000"/>
          </a:solidFill>
          <a:ln w="25400">
            <a:noFill/>
          </a:ln>
          <a:effectLst/>
        </p:spPr>
        <p:style>
          <a:lnRef idx="1">
            <a:schemeClr val="accent2"/>
          </a:lnRef>
          <a:fillRef idx="3">
            <a:schemeClr val="accent2"/>
          </a:fillRef>
          <a:effectRef idx="2">
            <a:schemeClr val="accent2"/>
          </a:effectRef>
          <a:fontRef idx="minor">
            <a:schemeClr val="lt1"/>
          </a:fontRef>
        </p:style>
        <p:txBody>
          <a:bodyPr lIns="69617" tIns="34809" rIns="69617" bIns="34809" anchor="ctr"/>
          <a:lstStyle/>
          <a:p>
            <a:pPr algn="ctr" eaLnBrk="0" fontAlgn="ctr" hangingPunct="0">
              <a:buClr>
                <a:srgbClr val="FF0000"/>
              </a:buClr>
              <a:buSzPct val="70000"/>
              <a:defRPr/>
            </a:pPr>
            <a:endParaRPr lang="zh-CN" altLang="en-US" sz="1270" b="1" dirty="0">
              <a:solidFill>
                <a:schemeClr val="accent2"/>
              </a:solidFill>
              <a:cs typeface="+mn-ea"/>
              <a:sym typeface="+mn-lt"/>
            </a:endParaRPr>
          </a:p>
        </p:txBody>
      </p:sp>
      <p:sp>
        <p:nvSpPr>
          <p:cNvPr id="32" name="燕尾形 31"/>
          <p:cNvSpPr/>
          <p:nvPr/>
        </p:nvSpPr>
        <p:spPr>
          <a:xfrm rot="16200000" flipH="1" flipV="1">
            <a:off x="6602440" y="3490468"/>
            <a:ext cx="329131" cy="501513"/>
          </a:xfrm>
          <a:prstGeom prst="chevron">
            <a:avLst>
              <a:gd name="adj" fmla="val 39402"/>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74" dirty="0">
              <a:solidFill>
                <a:schemeClr val="accent2"/>
              </a:solidFill>
              <a:cs typeface="+mn-ea"/>
              <a:sym typeface="+mn-lt"/>
            </a:endParaRPr>
          </a:p>
        </p:txBody>
      </p:sp>
    </p:spTree>
    <p:extLst>
      <p:ext uri="{BB962C8B-B14F-4D97-AF65-F5344CB8AC3E}">
        <p14:creationId xmlns:p14="http://schemas.microsoft.com/office/powerpoint/2010/main" val="401766433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anim calcmode="lin" valueType="num">
                                      <p:cBhvr>
                                        <p:cTn id="18" dur="500" fill="hold"/>
                                        <p:tgtEl>
                                          <p:spTgt spid="15"/>
                                        </p:tgtEl>
                                        <p:attrNameLst>
                                          <p:attrName>ppt_x</p:attrName>
                                        </p:attrNameLst>
                                      </p:cBhvr>
                                      <p:tavLst>
                                        <p:tav tm="0">
                                          <p:val>
                                            <p:strVal val="#ppt_x"/>
                                          </p:val>
                                        </p:tav>
                                        <p:tav tm="100000">
                                          <p:val>
                                            <p:strVal val="#ppt_x"/>
                                          </p:val>
                                        </p:tav>
                                      </p:tavLst>
                                    </p:anim>
                                    <p:anim calcmode="lin" valueType="num">
                                      <p:cBhvr>
                                        <p:cTn id="19" dur="5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7"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anim calcmode="lin" valueType="num">
                                      <p:cBhvr>
                                        <p:cTn id="24" dur="500" fill="hold"/>
                                        <p:tgtEl>
                                          <p:spTgt spid="9"/>
                                        </p:tgtEl>
                                        <p:attrNameLst>
                                          <p:attrName>ppt_x</p:attrName>
                                        </p:attrNameLst>
                                      </p:cBhvr>
                                      <p:tavLst>
                                        <p:tav tm="0">
                                          <p:val>
                                            <p:strVal val="#ppt_x"/>
                                          </p:val>
                                        </p:tav>
                                        <p:tav tm="100000">
                                          <p:val>
                                            <p:strVal val="#ppt_x"/>
                                          </p:val>
                                        </p:tav>
                                      </p:tavLst>
                                    </p:anim>
                                    <p:anim calcmode="lin" valueType="num">
                                      <p:cBhvr>
                                        <p:cTn id="25" dur="5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7"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47" presetClass="entr" presetSubtype="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anim calcmode="lin" valueType="num">
                                      <p:cBhvr>
                                        <p:cTn id="51" dur="500" fill="hold"/>
                                        <p:tgtEl>
                                          <p:spTgt spid="31"/>
                                        </p:tgtEl>
                                        <p:attrNameLst>
                                          <p:attrName>ppt_x</p:attrName>
                                        </p:attrNameLst>
                                      </p:cBhvr>
                                      <p:tavLst>
                                        <p:tav tm="0">
                                          <p:val>
                                            <p:strVal val="#ppt_x"/>
                                          </p:val>
                                        </p:tav>
                                        <p:tav tm="100000">
                                          <p:val>
                                            <p:strVal val="#ppt_x"/>
                                          </p:val>
                                        </p:tav>
                                      </p:tavLst>
                                    </p:anim>
                                    <p:anim calcmode="lin" valueType="num">
                                      <p:cBhvr>
                                        <p:cTn id="52" dur="500" fill="hold"/>
                                        <p:tgtEl>
                                          <p:spTgt spid="3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anim calcmode="lin" valueType="num">
                                      <p:cBhvr>
                                        <p:cTn id="56" dur="500" fill="hold"/>
                                        <p:tgtEl>
                                          <p:spTgt spid="32"/>
                                        </p:tgtEl>
                                        <p:attrNameLst>
                                          <p:attrName>ppt_x</p:attrName>
                                        </p:attrNameLst>
                                      </p:cBhvr>
                                      <p:tavLst>
                                        <p:tav tm="0">
                                          <p:val>
                                            <p:strVal val="#ppt_x"/>
                                          </p:val>
                                        </p:tav>
                                        <p:tav tm="100000">
                                          <p:val>
                                            <p:strVal val="#ppt_x"/>
                                          </p:val>
                                        </p:tav>
                                      </p:tavLst>
                                    </p:anim>
                                    <p:anim calcmode="lin" valueType="num">
                                      <p:cBhvr>
                                        <p:cTn id="57" dur="5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53" presetClass="entr" presetSubtype="16"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 grpId="0" animBg="1"/>
      <p:bldP spid="31" grpId="0" animBg="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5354564" y="1717179"/>
            <a:ext cx="319318" cy="858257"/>
            <a:chOff x="7148948" y="2531570"/>
            <a:chExt cx="425757" cy="1144342"/>
          </a:xfrm>
        </p:grpSpPr>
        <p:cxnSp>
          <p:nvCxnSpPr>
            <p:cNvPr id="48" name="直接连接符 47"/>
            <p:cNvCxnSpPr/>
            <p:nvPr/>
          </p:nvCxnSpPr>
          <p:spPr>
            <a:xfrm flipH="1">
              <a:off x="7354129" y="2913430"/>
              <a:ext cx="1" cy="76248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7148948" y="2531570"/>
              <a:ext cx="425757" cy="492442"/>
              <a:chOff x="7148948" y="2531570"/>
              <a:chExt cx="425757" cy="492442"/>
            </a:xfrm>
          </p:grpSpPr>
          <p:sp>
            <p:nvSpPr>
              <p:cNvPr id="50" name="椭圆 49"/>
              <p:cNvSpPr/>
              <p:nvPr/>
            </p:nvSpPr>
            <p:spPr>
              <a:xfrm>
                <a:off x="7159500" y="2576506"/>
                <a:ext cx="387795" cy="38779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51" name="文本框 44"/>
              <p:cNvSpPr txBox="1"/>
              <p:nvPr/>
            </p:nvSpPr>
            <p:spPr>
              <a:xfrm>
                <a:off x="7148948" y="2531570"/>
                <a:ext cx="425757" cy="49244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cs typeface="+mn-ea"/>
                    <a:sym typeface="+mn-lt"/>
                  </a:rPr>
                  <a:t>3</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grpSp>
      <p:grpSp>
        <p:nvGrpSpPr>
          <p:cNvPr id="52" name="组合 51"/>
          <p:cNvGrpSpPr/>
          <p:nvPr/>
        </p:nvGrpSpPr>
        <p:grpSpPr>
          <a:xfrm>
            <a:off x="3472837" y="3100589"/>
            <a:ext cx="319319" cy="866695"/>
            <a:chOff x="4630439" y="3891279"/>
            <a:chExt cx="425757" cy="1155593"/>
          </a:xfrm>
        </p:grpSpPr>
        <p:cxnSp>
          <p:nvCxnSpPr>
            <p:cNvPr id="53" name="直接连接符 52"/>
            <p:cNvCxnSpPr/>
            <p:nvPr/>
          </p:nvCxnSpPr>
          <p:spPr>
            <a:xfrm flipV="1">
              <a:off x="4832837" y="3891279"/>
              <a:ext cx="0" cy="762730"/>
            </a:xfrm>
            <a:prstGeom prst="line">
              <a:avLst/>
            </a:prstGeom>
            <a:solidFill>
              <a:srgbClr val="375BA5"/>
            </a:solidFill>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4630439" y="4554429"/>
              <a:ext cx="425757" cy="492443"/>
              <a:chOff x="4630439" y="4554429"/>
              <a:chExt cx="425757" cy="492443"/>
            </a:xfrm>
          </p:grpSpPr>
          <p:sp>
            <p:nvSpPr>
              <p:cNvPr id="55" name="椭圆 54"/>
              <p:cNvSpPr/>
              <p:nvPr/>
            </p:nvSpPr>
            <p:spPr>
              <a:xfrm flipV="1">
                <a:off x="4638208" y="4603137"/>
                <a:ext cx="387795" cy="38779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56" name="文本框 43"/>
              <p:cNvSpPr txBox="1"/>
              <p:nvPr/>
            </p:nvSpPr>
            <p:spPr>
              <a:xfrm>
                <a:off x="4630439" y="4554429"/>
                <a:ext cx="425757"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E2E9F6"/>
                    </a:solidFill>
                    <a:effectLst/>
                    <a:uLnTx/>
                    <a:uFillTx/>
                    <a:cs typeface="+mn-ea"/>
                    <a:sym typeface="+mn-lt"/>
                  </a:rPr>
                  <a:t>2</a:t>
                </a:r>
                <a:endParaRPr kumimoji="0" lang="zh-CN" altLang="en-US" sz="1800" b="0" i="0" u="none" strike="noStrike" kern="1200" cap="none" spc="0" normalizeH="0" baseline="0" noProof="0" dirty="0">
                  <a:ln>
                    <a:noFill/>
                  </a:ln>
                  <a:solidFill>
                    <a:srgbClr val="E2E9F6"/>
                  </a:solidFill>
                  <a:effectLst/>
                  <a:uLnTx/>
                  <a:uFillTx/>
                  <a:cs typeface="+mn-ea"/>
                  <a:sym typeface="+mn-lt"/>
                </a:endParaRPr>
              </a:p>
            </p:txBody>
          </p:sp>
        </p:grpSp>
      </p:grpSp>
      <p:grpSp>
        <p:nvGrpSpPr>
          <p:cNvPr id="57" name="组合 56"/>
          <p:cNvGrpSpPr/>
          <p:nvPr/>
        </p:nvGrpSpPr>
        <p:grpSpPr>
          <a:xfrm>
            <a:off x="1573678" y="1698442"/>
            <a:ext cx="319319" cy="876991"/>
            <a:chOff x="2098242" y="2506590"/>
            <a:chExt cx="425759" cy="1169322"/>
          </a:xfrm>
        </p:grpSpPr>
        <p:cxnSp>
          <p:nvCxnSpPr>
            <p:cNvPr id="58" name="直接连接符 57"/>
            <p:cNvCxnSpPr/>
            <p:nvPr/>
          </p:nvCxnSpPr>
          <p:spPr>
            <a:xfrm flipH="1">
              <a:off x="2320424" y="2913430"/>
              <a:ext cx="1" cy="762482"/>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2098242" y="2506590"/>
              <a:ext cx="425759" cy="492443"/>
              <a:chOff x="2098242" y="2506590"/>
              <a:chExt cx="425759" cy="492443"/>
            </a:xfrm>
          </p:grpSpPr>
          <p:sp>
            <p:nvSpPr>
              <p:cNvPr id="60" name="椭圆 59"/>
              <p:cNvSpPr/>
              <p:nvPr/>
            </p:nvSpPr>
            <p:spPr>
              <a:xfrm>
                <a:off x="2125795" y="2576506"/>
                <a:ext cx="387795" cy="3877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61" name="文本框 42"/>
              <p:cNvSpPr txBox="1"/>
              <p:nvPr/>
            </p:nvSpPr>
            <p:spPr>
              <a:xfrm>
                <a:off x="2098242" y="2506590"/>
                <a:ext cx="425759" cy="4924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cs typeface="+mn-ea"/>
                    <a:sym typeface="+mn-lt"/>
                  </a:rPr>
                  <a:t>1</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grpSp>
      <p:sp>
        <p:nvSpPr>
          <p:cNvPr id="62" name="矩形 61"/>
          <p:cNvSpPr/>
          <p:nvPr/>
        </p:nvSpPr>
        <p:spPr>
          <a:xfrm>
            <a:off x="794769" y="4365662"/>
            <a:ext cx="1890001" cy="40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63" name="矩形 62"/>
          <p:cNvSpPr/>
          <p:nvPr/>
        </p:nvSpPr>
        <p:spPr>
          <a:xfrm flipV="1">
            <a:off x="2679079" y="1269416"/>
            <a:ext cx="1890001" cy="40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64" name="矩形 63"/>
          <p:cNvSpPr/>
          <p:nvPr/>
        </p:nvSpPr>
        <p:spPr>
          <a:xfrm>
            <a:off x="4562904" y="4365662"/>
            <a:ext cx="1890001" cy="40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65" name="矩形 64"/>
          <p:cNvSpPr/>
          <p:nvPr/>
        </p:nvSpPr>
        <p:spPr>
          <a:xfrm flipV="1">
            <a:off x="6452088" y="1269416"/>
            <a:ext cx="1890001" cy="40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grpSp>
        <p:nvGrpSpPr>
          <p:cNvPr id="66" name="组合 65"/>
          <p:cNvGrpSpPr/>
          <p:nvPr/>
        </p:nvGrpSpPr>
        <p:grpSpPr>
          <a:xfrm>
            <a:off x="794770" y="2454744"/>
            <a:ext cx="1890000" cy="515726"/>
            <a:chOff x="1059693" y="3272991"/>
            <a:chExt cx="2520000" cy="687635"/>
          </a:xfrm>
          <a:solidFill>
            <a:schemeClr val="bg1"/>
          </a:solidFill>
        </p:grpSpPr>
        <p:sp>
          <p:nvSpPr>
            <p:cNvPr id="67" name="五边形 66"/>
            <p:cNvSpPr/>
            <p:nvPr/>
          </p:nvSpPr>
          <p:spPr>
            <a:xfrm rot="16200000">
              <a:off x="1975875" y="2356809"/>
              <a:ext cx="687635" cy="2520000"/>
            </a:xfrm>
            <a:prstGeom prst="homePlate">
              <a:avLst>
                <a:gd name="adj" fmla="val 4870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68" name="文本框 34"/>
            <p:cNvSpPr txBox="1"/>
            <p:nvPr/>
          </p:nvSpPr>
          <p:spPr>
            <a:xfrm>
              <a:off x="1259246" y="3502010"/>
              <a:ext cx="2120892" cy="418576"/>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添加标题</a:t>
              </a:r>
            </a:p>
          </p:txBody>
        </p:sp>
      </p:grpSp>
      <p:sp>
        <p:nvSpPr>
          <p:cNvPr id="69" name="文本框 35"/>
          <p:cNvSpPr txBox="1"/>
          <p:nvPr/>
        </p:nvSpPr>
        <p:spPr>
          <a:xfrm>
            <a:off x="827584" y="302088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cs typeface="+mn-ea"/>
                <a:sym typeface="+mn-lt"/>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cs typeface="+mn-ea"/>
              <a:sym typeface="+mn-lt"/>
            </a:endParaRPr>
          </a:p>
        </p:txBody>
      </p:sp>
      <p:grpSp>
        <p:nvGrpSpPr>
          <p:cNvPr id="70" name="组合 69"/>
          <p:cNvGrpSpPr/>
          <p:nvPr/>
        </p:nvGrpSpPr>
        <p:grpSpPr>
          <a:xfrm>
            <a:off x="4562905" y="2454744"/>
            <a:ext cx="1890000" cy="551486"/>
            <a:chOff x="6093398" y="3272991"/>
            <a:chExt cx="2520000" cy="735315"/>
          </a:xfrm>
        </p:grpSpPr>
        <p:sp>
          <p:nvSpPr>
            <p:cNvPr id="71" name="五边形 70"/>
            <p:cNvSpPr/>
            <p:nvPr/>
          </p:nvSpPr>
          <p:spPr>
            <a:xfrm rot="16200000">
              <a:off x="7009580" y="2356809"/>
              <a:ext cx="687635" cy="2520000"/>
            </a:xfrm>
            <a:prstGeom prst="homePlate">
              <a:avLst>
                <a:gd name="adj" fmla="val 4870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72" name="文本框 36"/>
            <p:cNvSpPr txBox="1"/>
            <p:nvPr/>
          </p:nvSpPr>
          <p:spPr>
            <a:xfrm>
              <a:off x="6292951" y="3552796"/>
              <a:ext cx="2120892" cy="455510"/>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grpSp>
      <p:grpSp>
        <p:nvGrpSpPr>
          <p:cNvPr id="73" name="组合 72"/>
          <p:cNvGrpSpPr/>
          <p:nvPr/>
        </p:nvGrpSpPr>
        <p:grpSpPr>
          <a:xfrm>
            <a:off x="2679080" y="2705109"/>
            <a:ext cx="1890000" cy="515726"/>
            <a:chOff x="3572106" y="3606811"/>
            <a:chExt cx="2520000" cy="687635"/>
          </a:xfrm>
        </p:grpSpPr>
        <p:sp>
          <p:nvSpPr>
            <p:cNvPr id="74" name="五边形 73"/>
            <p:cNvSpPr/>
            <p:nvPr/>
          </p:nvSpPr>
          <p:spPr>
            <a:xfrm rot="5400000" flipV="1">
              <a:off x="4488288" y="2690629"/>
              <a:ext cx="687635" cy="2520000"/>
            </a:xfrm>
            <a:prstGeom prst="homePlate">
              <a:avLst>
                <a:gd name="adj" fmla="val 4870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75" name="文本框 37"/>
            <p:cNvSpPr txBox="1"/>
            <p:nvPr/>
          </p:nvSpPr>
          <p:spPr>
            <a:xfrm>
              <a:off x="3778158" y="3671070"/>
              <a:ext cx="2120892" cy="418576"/>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cs typeface="+mn-ea"/>
                  <a:sym typeface="+mn-lt"/>
                </a:rPr>
                <a:t>添加标题</a:t>
              </a:r>
            </a:p>
          </p:txBody>
        </p:sp>
      </p:grpSp>
      <p:grpSp>
        <p:nvGrpSpPr>
          <p:cNvPr id="76" name="组合 75"/>
          <p:cNvGrpSpPr/>
          <p:nvPr/>
        </p:nvGrpSpPr>
        <p:grpSpPr>
          <a:xfrm>
            <a:off x="6452088" y="2705109"/>
            <a:ext cx="1890000" cy="515726"/>
            <a:chOff x="8612309" y="3606811"/>
            <a:chExt cx="2520000" cy="687635"/>
          </a:xfrm>
        </p:grpSpPr>
        <p:sp>
          <p:nvSpPr>
            <p:cNvPr id="77" name="五边形 76"/>
            <p:cNvSpPr/>
            <p:nvPr/>
          </p:nvSpPr>
          <p:spPr>
            <a:xfrm rot="5400000" flipV="1">
              <a:off x="9528491" y="2690629"/>
              <a:ext cx="687635" cy="2520000"/>
            </a:xfrm>
            <a:prstGeom prst="homePlate">
              <a:avLst>
                <a:gd name="adj" fmla="val 4870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78" name="文本框 38"/>
            <p:cNvSpPr txBox="1"/>
            <p:nvPr/>
          </p:nvSpPr>
          <p:spPr>
            <a:xfrm>
              <a:off x="8811864" y="3671070"/>
              <a:ext cx="2120892" cy="455510"/>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75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cs typeface="+mn-ea"/>
                  <a:sym typeface="+mn-lt"/>
                </a:rPr>
                <a:t>添加标题</a:t>
              </a:r>
            </a:p>
          </p:txBody>
        </p:sp>
      </p:grpSp>
      <p:sp>
        <p:nvSpPr>
          <p:cNvPr id="79" name="文本框 39"/>
          <p:cNvSpPr txBox="1"/>
          <p:nvPr/>
        </p:nvSpPr>
        <p:spPr>
          <a:xfrm>
            <a:off x="4635121" y="302088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cs typeface="+mn-ea"/>
                <a:sym typeface="+mn-lt"/>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cs typeface="+mn-ea"/>
              <a:sym typeface="+mn-lt"/>
            </a:endParaRPr>
          </a:p>
        </p:txBody>
      </p:sp>
      <p:sp>
        <p:nvSpPr>
          <p:cNvPr id="80" name="文本框 40"/>
          <p:cNvSpPr txBox="1"/>
          <p:nvPr/>
        </p:nvSpPr>
        <p:spPr>
          <a:xfrm>
            <a:off x="2691369" y="135741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cs typeface="+mn-ea"/>
                <a:sym typeface="+mn-lt"/>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cs typeface="+mn-ea"/>
              <a:sym typeface="+mn-lt"/>
            </a:endParaRPr>
          </a:p>
        </p:txBody>
      </p:sp>
      <p:sp>
        <p:nvSpPr>
          <p:cNvPr id="81" name="文本框 41"/>
          <p:cNvSpPr txBox="1"/>
          <p:nvPr/>
        </p:nvSpPr>
        <p:spPr>
          <a:xfrm>
            <a:off x="6507329" y="1357416"/>
            <a:ext cx="1881095" cy="1269578"/>
          </a:xfrm>
          <a:prstGeom prst="rect">
            <a:avLst/>
          </a:prstGeom>
          <a:noFill/>
        </p:spPr>
        <p:txBody>
          <a:bodyPr wrap="square" lIns="68580" tIns="34290" rIns="68580" bIns="34290"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cs typeface="+mn-ea"/>
                <a:sym typeface="+mn-lt"/>
              </a:rPr>
              <a:t>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cs typeface="+mn-ea"/>
              <a:sym typeface="+mn-lt"/>
            </a:endParaRPr>
          </a:p>
        </p:txBody>
      </p:sp>
      <p:grpSp>
        <p:nvGrpSpPr>
          <p:cNvPr id="82" name="组合 81"/>
          <p:cNvGrpSpPr/>
          <p:nvPr/>
        </p:nvGrpSpPr>
        <p:grpSpPr>
          <a:xfrm>
            <a:off x="7236292" y="3100591"/>
            <a:ext cx="319318" cy="849213"/>
            <a:chOff x="9657920" y="3891279"/>
            <a:chExt cx="425757" cy="1132283"/>
          </a:xfrm>
        </p:grpSpPr>
        <p:cxnSp>
          <p:nvCxnSpPr>
            <p:cNvPr id="83" name="直接连接符 82"/>
            <p:cNvCxnSpPr/>
            <p:nvPr/>
          </p:nvCxnSpPr>
          <p:spPr>
            <a:xfrm flipH="1" flipV="1">
              <a:off x="9873040" y="3891279"/>
              <a:ext cx="1" cy="762730"/>
            </a:xfrm>
            <a:prstGeom prst="line">
              <a:avLst/>
            </a:prstGeom>
            <a:solidFill>
              <a:srgbClr val="375BA5"/>
            </a:solidFill>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84" name="组合 83"/>
            <p:cNvGrpSpPr/>
            <p:nvPr/>
          </p:nvGrpSpPr>
          <p:grpSpPr>
            <a:xfrm>
              <a:off x="9657920" y="4531120"/>
              <a:ext cx="425757" cy="492442"/>
              <a:chOff x="9657920" y="4531120"/>
              <a:chExt cx="425757" cy="492442"/>
            </a:xfrm>
          </p:grpSpPr>
          <p:sp>
            <p:nvSpPr>
              <p:cNvPr id="85" name="椭圆 84"/>
              <p:cNvSpPr/>
              <p:nvPr/>
            </p:nvSpPr>
            <p:spPr>
              <a:xfrm flipV="1">
                <a:off x="9678411" y="4603137"/>
                <a:ext cx="387795" cy="38779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564B45"/>
                  </a:solidFill>
                  <a:effectLst/>
                  <a:uLnTx/>
                  <a:uFillTx/>
                  <a:cs typeface="+mn-ea"/>
                  <a:sym typeface="+mn-lt"/>
                </a:endParaRPr>
              </a:p>
            </p:txBody>
          </p:sp>
          <p:sp>
            <p:nvSpPr>
              <p:cNvPr id="86" name="文本框 45"/>
              <p:cNvSpPr txBox="1"/>
              <p:nvPr/>
            </p:nvSpPr>
            <p:spPr>
              <a:xfrm>
                <a:off x="9657920" y="4531120"/>
                <a:ext cx="425757" cy="49244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FFFFFF"/>
                    </a:solidFill>
                    <a:effectLst/>
                    <a:uLnTx/>
                    <a:uFillTx/>
                    <a:cs typeface="+mn-ea"/>
                    <a:sym typeface="+mn-lt"/>
                  </a:rPr>
                  <a:t>4</a:t>
                </a:r>
                <a:endParaRPr kumimoji="0" lang="zh-CN" altLang="en-US" sz="1800" b="0" i="0" u="none" strike="noStrike" kern="1200" cap="none" spc="0" normalizeH="0" baseline="0" noProof="0" dirty="0">
                  <a:ln>
                    <a:noFill/>
                  </a:ln>
                  <a:solidFill>
                    <a:srgbClr val="FFFFFF"/>
                  </a:solidFill>
                  <a:effectLst/>
                  <a:uLnTx/>
                  <a:uFillTx/>
                  <a:cs typeface="+mn-ea"/>
                  <a:sym typeface="+mn-lt"/>
                </a:endParaRPr>
              </a:p>
            </p:txBody>
          </p:sp>
        </p:grpSp>
      </p:grpSp>
    </p:spTree>
    <p:extLst>
      <p:ext uri="{BB962C8B-B14F-4D97-AF65-F5344CB8AC3E}">
        <p14:creationId xmlns:p14="http://schemas.microsoft.com/office/powerpoint/2010/main" val="279619124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fill="hold"/>
                                        <p:tgtEl>
                                          <p:spTgt spid="66"/>
                                        </p:tgtEl>
                                        <p:attrNameLst>
                                          <p:attrName>ppt_x</p:attrName>
                                        </p:attrNameLst>
                                      </p:cBhvr>
                                      <p:tavLst>
                                        <p:tav tm="0">
                                          <p:val>
                                            <p:strVal val="#ppt_x"/>
                                          </p:val>
                                        </p:tav>
                                        <p:tav tm="100000">
                                          <p:val>
                                            <p:strVal val="#ppt_x"/>
                                          </p:val>
                                        </p:tav>
                                      </p:tavLst>
                                    </p:anim>
                                    <p:anim calcmode="lin" valueType="num">
                                      <p:cBhvr additive="base">
                                        <p:cTn id="8" dur="500" fill="hold"/>
                                        <p:tgtEl>
                                          <p:spTgt spid="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250"/>
                                  </p:stCondLst>
                                  <p:childTnLst>
                                    <p:set>
                                      <p:cBhvr>
                                        <p:cTn id="11" dur="1" fill="hold">
                                          <p:stCondLst>
                                            <p:cond delay="0"/>
                                          </p:stCondLst>
                                        </p:cTn>
                                        <p:tgtEl>
                                          <p:spTgt spid="69"/>
                                        </p:tgtEl>
                                        <p:attrNameLst>
                                          <p:attrName>style.visibility</p:attrName>
                                        </p:attrNameLst>
                                      </p:cBhvr>
                                      <p:to>
                                        <p:strVal val="visible"/>
                                      </p:to>
                                    </p:set>
                                    <p:animEffect transition="in" filter="wipe(up)">
                                      <p:cBhvr>
                                        <p:cTn id="12" dur="500"/>
                                        <p:tgtEl>
                                          <p:spTgt spid="69"/>
                                        </p:tgtEl>
                                      </p:cBhvr>
                                    </p:animEffect>
                                  </p:childTnLst>
                                </p:cTn>
                              </p:par>
                              <p:par>
                                <p:cTn id="13" presetID="1" presetClass="entr" presetSubtype="0" fill="hold" grpId="1" nodeType="withEffect">
                                  <p:stCondLst>
                                    <p:cond delay="0"/>
                                  </p:stCondLst>
                                  <p:childTnLst>
                                    <p:set>
                                      <p:cBhvr>
                                        <p:cTn id="14" dur="1" fill="hold">
                                          <p:stCondLst>
                                            <p:cond delay="499"/>
                                          </p:stCondLst>
                                        </p:cTn>
                                        <p:tgtEl>
                                          <p:spTgt spid="62"/>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6 -0.27917 L -4.375E-6 2.22222E-6 " pathEditMode="relative" rAng="0" ptsTypes="AA">
                                      <p:cBhvr>
                                        <p:cTn id="16" dur="500" fill="hold"/>
                                        <p:tgtEl>
                                          <p:spTgt spid="62"/>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p:tgtEl>
                                          <p:spTgt spid="57"/>
                                        </p:tgtEl>
                                        <p:attrNameLst>
                                          <p:attrName>ppt_y</p:attrName>
                                        </p:attrNameLst>
                                      </p:cBhvr>
                                      <p:tavLst>
                                        <p:tav tm="0">
                                          <p:val>
                                            <p:strVal val="#ppt_y+#ppt_h*1.125000"/>
                                          </p:val>
                                        </p:tav>
                                        <p:tav tm="100000">
                                          <p:val>
                                            <p:strVal val="#ppt_y"/>
                                          </p:val>
                                        </p:tav>
                                      </p:tavLst>
                                    </p:anim>
                                    <p:animEffect transition="in" filter="wipe(up)">
                                      <p:cBhvr>
                                        <p:cTn id="20" dur="500"/>
                                        <p:tgtEl>
                                          <p:spTgt spid="57"/>
                                        </p:tgtEl>
                                      </p:cBhvr>
                                    </p:animEffect>
                                  </p:childTnLst>
                                </p:cTn>
                              </p:par>
                            </p:childTnLst>
                          </p:cTn>
                        </p:par>
                        <p:par>
                          <p:cTn id="21" fill="hold">
                            <p:stCondLst>
                              <p:cond delay="1250"/>
                            </p:stCondLst>
                            <p:childTnLst>
                              <p:par>
                                <p:cTn id="22" presetID="2" presetClass="entr" presetSubtype="1" fill="hold"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fill="hold"/>
                                        <p:tgtEl>
                                          <p:spTgt spid="73"/>
                                        </p:tgtEl>
                                        <p:attrNameLst>
                                          <p:attrName>ppt_x</p:attrName>
                                        </p:attrNameLst>
                                      </p:cBhvr>
                                      <p:tavLst>
                                        <p:tav tm="0">
                                          <p:val>
                                            <p:strVal val="#ppt_x"/>
                                          </p:val>
                                        </p:tav>
                                        <p:tav tm="100000">
                                          <p:val>
                                            <p:strVal val="#ppt_x"/>
                                          </p:val>
                                        </p:tav>
                                      </p:tavLst>
                                    </p:anim>
                                    <p:anim calcmode="lin" valueType="num">
                                      <p:cBhvr additive="base">
                                        <p:cTn id="25" dur="500" fill="hold"/>
                                        <p:tgtEl>
                                          <p:spTgt spid="73"/>
                                        </p:tgtEl>
                                        <p:attrNameLst>
                                          <p:attrName>ppt_y</p:attrName>
                                        </p:attrNameLst>
                                      </p:cBhvr>
                                      <p:tavLst>
                                        <p:tav tm="0">
                                          <p:val>
                                            <p:strVal val="0-#ppt_h/2"/>
                                          </p:val>
                                        </p:tav>
                                        <p:tav tm="100000">
                                          <p:val>
                                            <p:strVal val="#ppt_y"/>
                                          </p:val>
                                        </p:tav>
                                      </p:tavLst>
                                    </p:anim>
                                  </p:childTnLst>
                                </p:cTn>
                              </p:par>
                            </p:childTnLst>
                          </p:cTn>
                        </p:par>
                        <p:par>
                          <p:cTn id="26" fill="hold">
                            <p:stCondLst>
                              <p:cond delay="1750"/>
                            </p:stCondLst>
                            <p:childTnLst>
                              <p:par>
                                <p:cTn id="27" presetID="22" presetClass="entr" presetSubtype="4" fill="hold" grpId="0" nodeType="afterEffect">
                                  <p:stCondLst>
                                    <p:cond delay="250"/>
                                  </p:stCondLst>
                                  <p:childTnLst>
                                    <p:set>
                                      <p:cBhvr>
                                        <p:cTn id="28" dur="1" fill="hold">
                                          <p:stCondLst>
                                            <p:cond delay="0"/>
                                          </p:stCondLst>
                                        </p:cTn>
                                        <p:tgtEl>
                                          <p:spTgt spid="80"/>
                                        </p:tgtEl>
                                        <p:attrNameLst>
                                          <p:attrName>style.visibility</p:attrName>
                                        </p:attrNameLst>
                                      </p:cBhvr>
                                      <p:to>
                                        <p:strVal val="visible"/>
                                      </p:to>
                                    </p:set>
                                    <p:animEffect transition="in" filter="wipe(down)">
                                      <p:cBhvr>
                                        <p:cTn id="29" dur="500"/>
                                        <p:tgtEl>
                                          <p:spTgt spid="80"/>
                                        </p:tgtEl>
                                      </p:cBhvr>
                                    </p:animEffect>
                                  </p:childTnLst>
                                </p:cTn>
                              </p:par>
                              <p:par>
                                <p:cTn id="30" presetID="1" presetClass="entr" presetSubtype="0" fill="hold" grpId="1" nodeType="withEffect">
                                  <p:stCondLst>
                                    <p:cond delay="0"/>
                                  </p:stCondLst>
                                  <p:childTnLst>
                                    <p:set>
                                      <p:cBhvr>
                                        <p:cTn id="31" dur="1" fill="hold">
                                          <p:stCondLst>
                                            <p:cond delay="499"/>
                                          </p:stCondLst>
                                        </p:cTn>
                                        <p:tgtEl>
                                          <p:spTgt spid="63"/>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6 0.2801 L -4.16667E-6 -2.96296E-6 " pathEditMode="relative" rAng="0" ptsTypes="AA">
                                      <p:cBhvr>
                                        <p:cTn id="33" dur="500" fill="hold"/>
                                        <p:tgtEl>
                                          <p:spTgt spid="63"/>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p:tgtEl>
                                          <p:spTgt spid="52"/>
                                        </p:tgtEl>
                                        <p:attrNameLst>
                                          <p:attrName>ppt_y</p:attrName>
                                        </p:attrNameLst>
                                      </p:cBhvr>
                                      <p:tavLst>
                                        <p:tav tm="0">
                                          <p:val>
                                            <p:strVal val="#ppt_y-#ppt_h*1.125000"/>
                                          </p:val>
                                        </p:tav>
                                        <p:tav tm="100000">
                                          <p:val>
                                            <p:strVal val="#ppt_y"/>
                                          </p:val>
                                        </p:tav>
                                      </p:tavLst>
                                    </p:anim>
                                    <p:animEffect transition="in" filter="wipe(down)">
                                      <p:cBhvr>
                                        <p:cTn id="37" dur="500"/>
                                        <p:tgtEl>
                                          <p:spTgt spid="52"/>
                                        </p:tgtEl>
                                      </p:cBhvr>
                                    </p:animEffect>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additive="base">
                                        <p:cTn id="41" dur="500" fill="hold"/>
                                        <p:tgtEl>
                                          <p:spTgt spid="70"/>
                                        </p:tgtEl>
                                        <p:attrNameLst>
                                          <p:attrName>ppt_x</p:attrName>
                                        </p:attrNameLst>
                                      </p:cBhvr>
                                      <p:tavLst>
                                        <p:tav tm="0">
                                          <p:val>
                                            <p:strVal val="#ppt_x"/>
                                          </p:val>
                                        </p:tav>
                                        <p:tav tm="100000">
                                          <p:val>
                                            <p:strVal val="#ppt_x"/>
                                          </p:val>
                                        </p:tav>
                                      </p:tavLst>
                                    </p:anim>
                                    <p:anim calcmode="lin" valueType="num">
                                      <p:cBhvr additive="base">
                                        <p:cTn id="42" dur="500" fill="hold"/>
                                        <p:tgtEl>
                                          <p:spTgt spid="70"/>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1" fill="hold" grpId="0" nodeType="afterEffect">
                                  <p:stCondLst>
                                    <p:cond delay="250"/>
                                  </p:stCondLst>
                                  <p:childTnLst>
                                    <p:set>
                                      <p:cBhvr>
                                        <p:cTn id="45" dur="1" fill="hold">
                                          <p:stCondLst>
                                            <p:cond delay="0"/>
                                          </p:stCondLst>
                                        </p:cTn>
                                        <p:tgtEl>
                                          <p:spTgt spid="79"/>
                                        </p:tgtEl>
                                        <p:attrNameLst>
                                          <p:attrName>style.visibility</p:attrName>
                                        </p:attrNameLst>
                                      </p:cBhvr>
                                      <p:to>
                                        <p:strVal val="visible"/>
                                      </p:to>
                                    </p:set>
                                    <p:animEffect transition="in" filter="wipe(up)">
                                      <p:cBhvr>
                                        <p:cTn id="46" dur="500"/>
                                        <p:tgtEl>
                                          <p:spTgt spid="79"/>
                                        </p:tgtEl>
                                      </p:cBhvr>
                                    </p:animEffect>
                                  </p:childTnLst>
                                </p:cTn>
                              </p:par>
                              <p:par>
                                <p:cTn id="47" presetID="1" presetClass="entr" presetSubtype="0" fill="hold" grpId="0" nodeType="withEffect">
                                  <p:stCondLst>
                                    <p:cond delay="0"/>
                                  </p:stCondLst>
                                  <p:childTnLst>
                                    <p:set>
                                      <p:cBhvr>
                                        <p:cTn id="48" dur="1" fill="hold">
                                          <p:stCondLst>
                                            <p:cond delay="499"/>
                                          </p:stCondLst>
                                        </p:cTn>
                                        <p:tgtEl>
                                          <p:spTgt spid="64"/>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6 -0.27917 L -3.75E-6 2.22222E-6 " pathEditMode="relative" rAng="0" ptsTypes="AA">
                                      <p:cBhvr>
                                        <p:cTn id="50" dur="500" fill="hold"/>
                                        <p:tgtEl>
                                          <p:spTgt spid="64"/>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47"/>
                                        </p:tgtEl>
                                        <p:attrNameLst>
                                          <p:attrName>style.visibility</p:attrName>
                                        </p:attrNameLst>
                                      </p:cBhvr>
                                      <p:to>
                                        <p:strVal val="visible"/>
                                      </p:to>
                                    </p:set>
                                    <p:anim calcmode="lin" valueType="num">
                                      <p:cBhvr additive="base">
                                        <p:cTn id="53" dur="500"/>
                                        <p:tgtEl>
                                          <p:spTgt spid="47"/>
                                        </p:tgtEl>
                                        <p:attrNameLst>
                                          <p:attrName>ppt_y</p:attrName>
                                        </p:attrNameLst>
                                      </p:cBhvr>
                                      <p:tavLst>
                                        <p:tav tm="0">
                                          <p:val>
                                            <p:strVal val="#ppt_y+#ppt_h*1.125000"/>
                                          </p:val>
                                        </p:tav>
                                        <p:tav tm="100000">
                                          <p:val>
                                            <p:strVal val="#ppt_y"/>
                                          </p:val>
                                        </p:tav>
                                      </p:tavLst>
                                    </p:anim>
                                    <p:animEffect transition="in" filter="wipe(up)">
                                      <p:cBhvr>
                                        <p:cTn id="54" dur="500"/>
                                        <p:tgtEl>
                                          <p:spTgt spid="47"/>
                                        </p:tgtEl>
                                      </p:cBhvr>
                                    </p:animEffect>
                                  </p:childTnLst>
                                </p:cTn>
                              </p:par>
                            </p:childTnLst>
                          </p:cTn>
                        </p:par>
                        <p:par>
                          <p:cTn id="55" fill="hold">
                            <p:stCondLst>
                              <p:cond delay="3750"/>
                            </p:stCondLst>
                            <p:childTnLst>
                              <p:par>
                                <p:cTn id="56" presetID="2" presetClass="entr" presetSubtype="1" fill="hold" nodeType="after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additive="base">
                                        <p:cTn id="58" dur="500" fill="hold"/>
                                        <p:tgtEl>
                                          <p:spTgt spid="76"/>
                                        </p:tgtEl>
                                        <p:attrNameLst>
                                          <p:attrName>ppt_x</p:attrName>
                                        </p:attrNameLst>
                                      </p:cBhvr>
                                      <p:tavLst>
                                        <p:tav tm="0">
                                          <p:val>
                                            <p:strVal val="#ppt_x"/>
                                          </p:val>
                                        </p:tav>
                                        <p:tav tm="100000">
                                          <p:val>
                                            <p:strVal val="#ppt_x"/>
                                          </p:val>
                                        </p:tav>
                                      </p:tavLst>
                                    </p:anim>
                                    <p:anim calcmode="lin" valueType="num">
                                      <p:cBhvr additive="base">
                                        <p:cTn id="59" dur="500" fill="hold"/>
                                        <p:tgtEl>
                                          <p:spTgt spid="76"/>
                                        </p:tgtEl>
                                        <p:attrNameLst>
                                          <p:attrName>ppt_y</p:attrName>
                                        </p:attrNameLst>
                                      </p:cBhvr>
                                      <p:tavLst>
                                        <p:tav tm="0">
                                          <p:val>
                                            <p:strVal val="0-#ppt_h/2"/>
                                          </p:val>
                                        </p:tav>
                                        <p:tav tm="100000">
                                          <p:val>
                                            <p:strVal val="#ppt_y"/>
                                          </p:val>
                                        </p:tav>
                                      </p:tavLst>
                                    </p:anim>
                                  </p:childTnLst>
                                </p:cTn>
                              </p:par>
                            </p:childTnLst>
                          </p:cTn>
                        </p:par>
                        <p:par>
                          <p:cTn id="60" fill="hold">
                            <p:stCondLst>
                              <p:cond delay="4250"/>
                            </p:stCondLst>
                            <p:childTnLst>
                              <p:par>
                                <p:cTn id="61" presetID="22" presetClass="entr" presetSubtype="4" fill="hold" grpId="0" nodeType="afterEffect">
                                  <p:stCondLst>
                                    <p:cond delay="250"/>
                                  </p:stCondLst>
                                  <p:childTnLst>
                                    <p:set>
                                      <p:cBhvr>
                                        <p:cTn id="62" dur="1" fill="hold">
                                          <p:stCondLst>
                                            <p:cond delay="0"/>
                                          </p:stCondLst>
                                        </p:cTn>
                                        <p:tgtEl>
                                          <p:spTgt spid="81"/>
                                        </p:tgtEl>
                                        <p:attrNameLst>
                                          <p:attrName>style.visibility</p:attrName>
                                        </p:attrNameLst>
                                      </p:cBhvr>
                                      <p:to>
                                        <p:strVal val="visible"/>
                                      </p:to>
                                    </p:set>
                                    <p:animEffect transition="in" filter="wipe(down)">
                                      <p:cBhvr>
                                        <p:cTn id="63" dur="500"/>
                                        <p:tgtEl>
                                          <p:spTgt spid="81"/>
                                        </p:tgtEl>
                                      </p:cBhvr>
                                    </p:animEffect>
                                  </p:childTnLst>
                                </p:cTn>
                              </p:par>
                              <p:par>
                                <p:cTn id="64" presetID="1" presetClass="entr" presetSubtype="0" fill="hold" grpId="0" nodeType="withEffect">
                                  <p:stCondLst>
                                    <p:cond delay="0"/>
                                  </p:stCondLst>
                                  <p:childTnLst>
                                    <p:set>
                                      <p:cBhvr>
                                        <p:cTn id="65" dur="1" fill="hold">
                                          <p:stCondLst>
                                            <p:cond delay="499"/>
                                          </p:stCondLst>
                                        </p:cTn>
                                        <p:tgtEl>
                                          <p:spTgt spid="65"/>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6 0.2801 L -4.16667E-6 -4.44444E-6 " pathEditMode="relative" rAng="0" ptsTypes="AA">
                                      <p:cBhvr>
                                        <p:cTn id="67" dur="500" fill="hold"/>
                                        <p:tgtEl>
                                          <p:spTgt spid="65"/>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82"/>
                                        </p:tgtEl>
                                        <p:attrNameLst>
                                          <p:attrName>style.visibility</p:attrName>
                                        </p:attrNameLst>
                                      </p:cBhvr>
                                      <p:to>
                                        <p:strVal val="visible"/>
                                      </p:to>
                                    </p:set>
                                    <p:anim calcmode="lin" valueType="num">
                                      <p:cBhvr additive="base">
                                        <p:cTn id="70" dur="500"/>
                                        <p:tgtEl>
                                          <p:spTgt spid="82"/>
                                        </p:tgtEl>
                                        <p:attrNameLst>
                                          <p:attrName>ppt_y</p:attrName>
                                        </p:attrNameLst>
                                      </p:cBhvr>
                                      <p:tavLst>
                                        <p:tav tm="0">
                                          <p:val>
                                            <p:strVal val="#ppt_y-#ppt_h*1.125000"/>
                                          </p:val>
                                        </p:tav>
                                        <p:tav tm="100000">
                                          <p:val>
                                            <p:strVal val="#ppt_y"/>
                                          </p:val>
                                        </p:tav>
                                      </p:tavLst>
                                    </p:anim>
                                    <p:animEffect transition="in" filter="wipe(down)">
                                      <p:cBhvr>
                                        <p:cTn id="7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2" grpId="1" animBg="1"/>
      <p:bldP spid="63" grpId="0" animBg="1"/>
      <p:bldP spid="63" grpId="1" animBg="1"/>
      <p:bldP spid="64" grpId="0" animBg="1"/>
      <p:bldP spid="64" grpId="1" animBg="1"/>
      <p:bldP spid="65" grpId="0" animBg="1"/>
      <p:bldP spid="65" grpId="1" animBg="1"/>
      <p:bldP spid="69" grpId="0"/>
      <p:bldP spid="79" grpId="0"/>
      <p:bldP spid="80" grpId="0"/>
      <p:bldP spid="8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0266" y="3003798"/>
            <a:ext cx="1672990" cy="1222929"/>
            <a:chOff x="1458841" y="2943034"/>
            <a:chExt cx="1887144" cy="1379472"/>
          </a:xfrm>
          <a:solidFill>
            <a:schemeClr val="bg2"/>
          </a:solidFill>
        </p:grpSpPr>
        <p:sp>
          <p:nvSpPr>
            <p:cNvPr id="3"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cs typeface="+mn-ea"/>
                <a:sym typeface="+mn-lt"/>
              </a:endParaRPr>
            </a:p>
          </p:txBody>
        </p:sp>
        <p:cxnSp>
          <p:nvCxnSpPr>
            <p:cNvPr id="4" name="直接连接符 3"/>
            <p:cNvCxnSpPr/>
            <p:nvPr/>
          </p:nvCxnSpPr>
          <p:spPr>
            <a:xfrm flipH="1">
              <a:off x="1639942" y="4060156"/>
              <a:ext cx="1706043" cy="0"/>
            </a:xfrm>
            <a:prstGeom prst="line">
              <a:avLst/>
            </a:prstGeom>
            <a:grpFill/>
            <a:ln w="19050" cap="flat" cmpd="sng" algn="ctr">
              <a:noFill/>
              <a:prstDash val="sysDash"/>
            </a:ln>
            <a:effectLst/>
          </p:spPr>
        </p:cxnSp>
        <p:sp>
          <p:nvSpPr>
            <p:cNvPr id="5" name="TextBox 4"/>
            <p:cNvSpPr txBox="1"/>
            <p:nvPr/>
          </p:nvSpPr>
          <p:spPr>
            <a:xfrm>
              <a:off x="1780574" y="3240784"/>
              <a:ext cx="1198749" cy="32634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mn-lt"/>
                  <a:ea typeface="+mn-ea"/>
                  <a:cs typeface="+mn-ea"/>
                  <a:sym typeface="+mn-lt"/>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mn-lt"/>
                <a:ea typeface="+mn-ea"/>
                <a:cs typeface="+mn-ea"/>
                <a:sym typeface="+mn-lt"/>
              </a:endParaRPr>
            </a:p>
          </p:txBody>
        </p:sp>
        <p:sp>
          <p:nvSpPr>
            <p:cNvPr id="6" name="TextBox 5"/>
            <p:cNvSpPr txBox="1"/>
            <p:nvPr/>
          </p:nvSpPr>
          <p:spPr>
            <a:xfrm>
              <a:off x="1671500" y="3486992"/>
              <a:ext cx="1462734" cy="45132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cs typeface="+mn-ea"/>
                  <a:sym typeface="+mn-lt"/>
                </a:rPr>
                <a:t>单击此处添加段落文本单击字</a:t>
              </a:r>
              <a:r>
                <a:rPr kumimoji="0" lang="zh-CN" altLang="en-US" sz="1000" b="0" i="0" u="none" strike="noStrike" kern="0" cap="none" spc="0" normalizeH="0" baseline="0" noProof="0" dirty="0" smtClean="0">
                  <a:ln>
                    <a:noFill/>
                  </a:ln>
                  <a:solidFill>
                    <a:srgbClr val="FFFFFF"/>
                  </a:solidFill>
                  <a:effectLst/>
                  <a:uLnTx/>
                  <a:uFillTx/>
                  <a:cs typeface="+mn-ea"/>
                  <a:sym typeface="+mn-lt"/>
                </a:rPr>
                <a:t>单击</a:t>
              </a:r>
              <a:endParaRPr kumimoji="0" lang="zh-CN" altLang="en-US" sz="1000" b="0" i="0" u="none" strike="noStrike" kern="0" cap="none" spc="0" normalizeH="0" baseline="0" noProof="0" dirty="0">
                <a:ln>
                  <a:noFill/>
                </a:ln>
                <a:solidFill>
                  <a:srgbClr val="FFFFFF"/>
                </a:solidFill>
                <a:effectLst/>
                <a:uLnTx/>
                <a:uFillTx/>
                <a:cs typeface="+mn-ea"/>
                <a:sym typeface="+mn-lt"/>
              </a:endParaRPr>
            </a:p>
          </p:txBody>
        </p:sp>
      </p:grpSp>
      <p:grpSp>
        <p:nvGrpSpPr>
          <p:cNvPr id="7" name="组合 6"/>
          <p:cNvGrpSpPr/>
          <p:nvPr/>
        </p:nvGrpSpPr>
        <p:grpSpPr>
          <a:xfrm>
            <a:off x="783861" y="1275606"/>
            <a:ext cx="2255694" cy="1627655"/>
            <a:chOff x="685067" y="915566"/>
            <a:chExt cx="2728160" cy="1968576"/>
          </a:xfrm>
          <a:solidFill>
            <a:schemeClr val="bg1"/>
          </a:solidFill>
        </p:grpSpPr>
        <p:sp>
          <p:nvSpPr>
            <p:cNvPr id="8"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grp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cs typeface="+mn-ea"/>
                <a:sym typeface="+mn-lt"/>
              </a:endParaRPr>
            </a:p>
          </p:txBody>
        </p:sp>
        <p:sp>
          <p:nvSpPr>
            <p:cNvPr id="9" name="TextBox 8"/>
            <p:cNvSpPr txBox="1"/>
            <p:nvPr/>
          </p:nvSpPr>
          <p:spPr>
            <a:xfrm>
              <a:off x="755576" y="1351018"/>
              <a:ext cx="1825587" cy="349908"/>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mn-lt"/>
                  <a:ea typeface="+mn-ea"/>
                  <a:cs typeface="+mn-ea"/>
                  <a:sym typeface="+mn-lt"/>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mn-lt"/>
                <a:ea typeface="+mn-ea"/>
                <a:cs typeface="+mn-ea"/>
                <a:sym typeface="+mn-lt"/>
              </a:endParaRPr>
            </a:p>
          </p:txBody>
        </p:sp>
        <p:sp>
          <p:nvSpPr>
            <p:cNvPr id="10" name="TextBox 9"/>
            <p:cNvSpPr txBox="1"/>
            <p:nvPr/>
          </p:nvSpPr>
          <p:spPr>
            <a:xfrm>
              <a:off x="915027" y="1635645"/>
              <a:ext cx="2062774" cy="856156"/>
            </a:xfrm>
            <a:prstGeom prst="rect">
              <a:avLst/>
            </a:prstGeom>
            <a:grp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cs typeface="+mn-ea"/>
                  <a:sym typeface="+mn-lt"/>
                </a:rPr>
                <a:t>单击此处添加段落文本单击字单击此处添加段落文本单击字单击此处此处添加单击此处</a:t>
              </a:r>
              <a:r>
                <a:rPr kumimoji="0" lang="zh-CN" altLang="en-US" sz="1000" b="0" i="0" u="none" strike="noStrike" kern="0" cap="none" spc="0" normalizeH="0" baseline="0" noProof="0" dirty="0" smtClean="0">
                  <a:ln>
                    <a:noFill/>
                  </a:ln>
                  <a:solidFill>
                    <a:srgbClr val="FFFFFF"/>
                  </a:solidFill>
                  <a:effectLst/>
                  <a:uLnTx/>
                  <a:uFillTx/>
                  <a:cs typeface="+mn-ea"/>
                  <a:sym typeface="+mn-lt"/>
                </a:rPr>
                <a:t>添加</a:t>
              </a:r>
              <a:endParaRPr kumimoji="0" lang="zh-CN" altLang="en-US" sz="1000" b="0" i="0" u="none" strike="noStrike" kern="0" cap="none" spc="0" normalizeH="0" baseline="0" noProof="0" dirty="0">
                <a:ln>
                  <a:noFill/>
                </a:ln>
                <a:solidFill>
                  <a:srgbClr val="FFFFFF"/>
                </a:solidFill>
                <a:effectLst/>
                <a:uLnTx/>
                <a:uFillTx/>
                <a:cs typeface="+mn-ea"/>
                <a:sym typeface="+mn-lt"/>
              </a:endParaRPr>
            </a:p>
          </p:txBody>
        </p:sp>
      </p:grpSp>
      <p:grpSp>
        <p:nvGrpSpPr>
          <p:cNvPr id="11" name="组合 10"/>
          <p:cNvGrpSpPr/>
          <p:nvPr/>
        </p:nvGrpSpPr>
        <p:grpSpPr>
          <a:xfrm>
            <a:off x="3133515" y="2987126"/>
            <a:ext cx="1977211" cy="1479496"/>
            <a:chOff x="3390310" y="2983512"/>
            <a:chExt cx="2333818" cy="1746336"/>
          </a:xfrm>
        </p:grpSpPr>
        <p:sp>
          <p:nvSpPr>
            <p:cNvPr id="12"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2"/>
            </a:solid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cs typeface="+mn-ea"/>
                <a:sym typeface="+mn-lt"/>
              </a:endParaRPr>
            </a:p>
          </p:txBody>
        </p:sp>
        <p:sp>
          <p:nvSpPr>
            <p:cNvPr id="13" name="TextBox 12"/>
            <p:cNvSpPr txBox="1"/>
            <p:nvPr/>
          </p:nvSpPr>
          <p:spPr>
            <a:xfrm>
              <a:off x="3640702" y="3281209"/>
              <a:ext cx="1352006" cy="353354"/>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mn-lt"/>
                  <a:ea typeface="+mn-ea"/>
                  <a:cs typeface="+mn-ea"/>
                  <a:sym typeface="+mn-lt"/>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mn-lt"/>
                <a:ea typeface="+mn-ea"/>
                <a:cs typeface="+mn-ea"/>
                <a:sym typeface="+mn-lt"/>
              </a:endParaRPr>
            </a:p>
          </p:txBody>
        </p:sp>
        <p:sp>
          <p:nvSpPr>
            <p:cNvPr id="14" name="TextBox 13"/>
            <p:cNvSpPr txBox="1"/>
            <p:nvPr/>
          </p:nvSpPr>
          <p:spPr>
            <a:xfrm>
              <a:off x="3540613" y="3598912"/>
              <a:ext cx="2062773" cy="6539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cs typeface="+mn-ea"/>
                  <a:sym typeface="+mn-lt"/>
                </a:rPr>
                <a:t>单击此处添加段落文本单击字单击此处添加段落文本单击字单击</a:t>
              </a:r>
              <a:r>
                <a:rPr kumimoji="0" lang="zh-CN" altLang="en-US" sz="1000" b="0" i="0" u="none" strike="noStrike" kern="0" cap="none" spc="0" normalizeH="0" baseline="0" noProof="0" dirty="0" smtClean="0">
                  <a:ln>
                    <a:noFill/>
                  </a:ln>
                  <a:solidFill>
                    <a:srgbClr val="FFFFFF"/>
                  </a:solidFill>
                  <a:effectLst/>
                  <a:uLnTx/>
                  <a:uFillTx/>
                  <a:cs typeface="+mn-ea"/>
                  <a:sym typeface="+mn-lt"/>
                </a:rPr>
                <a:t>此处</a:t>
              </a:r>
              <a:endParaRPr kumimoji="0" lang="zh-CN" altLang="en-US" sz="1000" b="0" i="0" u="none" strike="noStrike" kern="0" cap="none" spc="0" normalizeH="0" baseline="0" noProof="0" dirty="0">
                <a:ln>
                  <a:noFill/>
                </a:ln>
                <a:solidFill>
                  <a:srgbClr val="FFFFFF"/>
                </a:solidFill>
                <a:effectLst/>
                <a:uLnTx/>
                <a:uFillTx/>
                <a:cs typeface="+mn-ea"/>
                <a:sym typeface="+mn-lt"/>
              </a:endParaRPr>
            </a:p>
          </p:txBody>
        </p:sp>
      </p:grpSp>
      <p:grpSp>
        <p:nvGrpSpPr>
          <p:cNvPr id="15" name="组合 14"/>
          <p:cNvGrpSpPr/>
          <p:nvPr/>
        </p:nvGrpSpPr>
        <p:grpSpPr>
          <a:xfrm>
            <a:off x="3131840" y="1680798"/>
            <a:ext cx="1650955" cy="1222929"/>
            <a:chOff x="3467029" y="1542643"/>
            <a:chExt cx="1862287" cy="1379472"/>
          </a:xfrm>
        </p:grpSpPr>
        <p:sp>
          <p:nvSpPr>
            <p:cNvPr id="16"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tx1"/>
            </a:solidFill>
            <a:ln w="2857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cs typeface="+mn-ea"/>
                <a:sym typeface="+mn-lt"/>
              </a:endParaRPr>
            </a:p>
          </p:txBody>
        </p:sp>
        <p:sp>
          <p:nvSpPr>
            <p:cNvPr id="17" name="TextBox 16"/>
            <p:cNvSpPr txBox="1"/>
            <p:nvPr/>
          </p:nvSpPr>
          <p:spPr>
            <a:xfrm>
              <a:off x="3681730" y="1885058"/>
              <a:ext cx="1395882" cy="33768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0" lang="zh-CN" altLang="en-US" sz="1600" b="0" i="0" u="none" strike="noStrike" kern="0" cap="none" spc="0" normalizeH="0" baseline="0" noProof="0" dirty="0" smtClean="0">
                  <a:ln w="18415" cmpd="sng">
                    <a:noFill/>
                    <a:prstDash val="solid"/>
                  </a:ln>
                  <a:solidFill>
                    <a:srgbClr val="FFFFFF"/>
                  </a:solidFill>
                  <a:effectLst/>
                  <a:uLnTx/>
                  <a:uFillTx/>
                  <a:latin typeface="+mn-lt"/>
                  <a:ea typeface="+mn-ea"/>
                  <a:cs typeface="+mn-ea"/>
                  <a:sym typeface="+mn-lt"/>
                </a:rPr>
                <a:t>标题文字</a:t>
              </a:r>
              <a:endParaRPr kumimoji="0" lang="zh-CN" altLang="en-US" sz="1600" b="0" i="0" u="none" strike="noStrike" kern="0" cap="none" spc="0" normalizeH="0" baseline="0" noProof="0" dirty="0">
                <a:ln w="18415" cmpd="sng">
                  <a:noFill/>
                  <a:prstDash val="solid"/>
                </a:ln>
                <a:solidFill>
                  <a:srgbClr val="FFFFFF"/>
                </a:solidFill>
                <a:effectLst/>
                <a:uLnTx/>
                <a:uFillTx/>
                <a:latin typeface="+mn-lt"/>
                <a:ea typeface="+mn-ea"/>
                <a:cs typeface="+mn-ea"/>
                <a:sym typeface="+mn-lt"/>
              </a:endParaRPr>
            </a:p>
          </p:txBody>
        </p:sp>
        <p:sp>
          <p:nvSpPr>
            <p:cNvPr id="18" name="TextBox 17"/>
            <p:cNvSpPr txBox="1"/>
            <p:nvPr/>
          </p:nvSpPr>
          <p:spPr>
            <a:xfrm>
              <a:off x="3735565" y="2148963"/>
              <a:ext cx="1496959" cy="45132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FFFFFF"/>
                  </a:solidFill>
                  <a:effectLst/>
                  <a:uLnTx/>
                  <a:uFillTx/>
                  <a:cs typeface="+mn-ea"/>
                  <a:sym typeface="+mn-lt"/>
                </a:rPr>
                <a:t>单击此处添加段落文本单击字</a:t>
              </a:r>
              <a:r>
                <a:rPr kumimoji="0" lang="zh-CN" altLang="en-US" sz="1000" b="0" i="0" u="none" strike="noStrike" kern="0" cap="none" spc="0" normalizeH="0" baseline="0" noProof="0" dirty="0" smtClean="0">
                  <a:ln>
                    <a:noFill/>
                  </a:ln>
                  <a:solidFill>
                    <a:srgbClr val="FFFFFF"/>
                  </a:solidFill>
                  <a:effectLst/>
                  <a:uLnTx/>
                  <a:uFillTx/>
                  <a:cs typeface="+mn-ea"/>
                  <a:sym typeface="+mn-lt"/>
                </a:rPr>
                <a:t>单击</a:t>
              </a:r>
              <a:endParaRPr kumimoji="0" lang="zh-CN" altLang="en-US" sz="1000" b="0" i="0" u="none" strike="noStrike" kern="0" cap="none" spc="0" normalizeH="0" baseline="0" noProof="0" dirty="0">
                <a:ln>
                  <a:noFill/>
                </a:ln>
                <a:solidFill>
                  <a:srgbClr val="FFFFFF"/>
                </a:solidFill>
                <a:effectLst/>
                <a:uLnTx/>
                <a:uFillTx/>
                <a:cs typeface="+mn-ea"/>
                <a:sym typeface="+mn-lt"/>
              </a:endParaRPr>
            </a:p>
          </p:txBody>
        </p:sp>
      </p:grpSp>
      <p:grpSp>
        <p:nvGrpSpPr>
          <p:cNvPr id="19" name="组合 18"/>
          <p:cNvGrpSpPr/>
          <p:nvPr/>
        </p:nvGrpSpPr>
        <p:grpSpPr>
          <a:xfrm>
            <a:off x="5588074" y="1230860"/>
            <a:ext cx="2872358" cy="1149226"/>
            <a:chOff x="755576" y="1770370"/>
            <a:chExt cx="2872358" cy="1149226"/>
          </a:xfrm>
        </p:grpSpPr>
        <p:sp>
          <p:nvSpPr>
            <p:cNvPr id="20" name="TextBox 19"/>
            <p:cNvSpPr txBox="1"/>
            <p:nvPr/>
          </p:nvSpPr>
          <p:spPr>
            <a:xfrm>
              <a:off x="755576" y="1770370"/>
              <a:ext cx="2800350"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C00000"/>
                  </a:solidFill>
                  <a:effectLst/>
                  <a:uLnTx/>
                  <a:uFillTx/>
                  <a:cs typeface="+mn-ea"/>
                  <a:sym typeface="+mn-lt"/>
                </a:rPr>
                <a:t>标题文字</a:t>
              </a:r>
              <a:endParaRPr kumimoji="0" lang="zh-CN" altLang="en-US" sz="1800" b="0" i="0" u="none" strike="noStrike" kern="1200" cap="none" spc="0" normalizeH="0" baseline="0" noProof="0" dirty="0">
                <a:ln>
                  <a:noFill/>
                </a:ln>
                <a:solidFill>
                  <a:srgbClr val="C00000"/>
                </a:solidFill>
                <a:effectLst/>
                <a:uLnTx/>
                <a:uFillTx/>
                <a:cs typeface="+mn-ea"/>
                <a:sym typeface="+mn-lt"/>
              </a:endParaRPr>
            </a:p>
          </p:txBody>
        </p:sp>
        <p:sp>
          <p:nvSpPr>
            <p:cNvPr id="21" name="TextBox 20"/>
            <p:cNvSpPr txBox="1"/>
            <p:nvPr/>
          </p:nvSpPr>
          <p:spPr>
            <a:xfrm>
              <a:off x="830317" y="2211710"/>
              <a:ext cx="279761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10" normalizeH="0" baseline="0" noProof="0" dirty="0" smtClean="0">
                  <a:ln>
                    <a:noFill/>
                  </a:ln>
                  <a:solidFill>
                    <a:srgbClr val="000000"/>
                  </a:solidFill>
                  <a:effectLst/>
                  <a:uLnTx/>
                  <a:uFillTx/>
                  <a:cs typeface="+mn-ea"/>
                  <a:sym typeface="+mn-lt"/>
                </a:rPr>
                <a:t>请输入内容请输入文字内容请输入内容请输入文字内容请输入内容请输入文字内容请输入内容请输入文字内容请输入内容请输入文字内容请输入内容</a:t>
              </a:r>
            </a:p>
          </p:txBody>
        </p:sp>
      </p:grpSp>
      <p:sp>
        <p:nvSpPr>
          <p:cNvPr id="22" name="TextBox 21"/>
          <p:cNvSpPr txBox="1"/>
          <p:nvPr/>
        </p:nvSpPr>
        <p:spPr>
          <a:xfrm>
            <a:off x="5662815" y="2583944"/>
            <a:ext cx="279761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10" normalizeH="0" baseline="0" noProof="0" dirty="0" smtClean="0">
                <a:ln>
                  <a:noFill/>
                </a:ln>
                <a:solidFill>
                  <a:srgbClr val="000000"/>
                </a:solidFill>
                <a:effectLst/>
                <a:uLnTx/>
                <a:uFillTx/>
                <a:cs typeface="+mn-ea"/>
                <a:sym typeface="+mn-lt"/>
              </a:rPr>
              <a:t>请输入内容请输入文字内容请输入内容请输入文字内容请输入内容请输入文字内容请输入内容请输入文字内容请输入内容请输入文字内容请输入内容</a:t>
            </a:r>
          </a:p>
        </p:txBody>
      </p:sp>
    </p:spTree>
    <p:extLst>
      <p:ext uri="{BB962C8B-B14F-4D97-AF65-F5344CB8AC3E}">
        <p14:creationId xmlns:p14="http://schemas.microsoft.com/office/powerpoint/2010/main" val="169478586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47"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anim calcmode="lin" valueType="num">
                                      <p:cBhvr>
                                        <p:cTn id="28" dur="500" fill="hold"/>
                                        <p:tgtEl>
                                          <p:spTgt spid="19"/>
                                        </p:tgtEl>
                                        <p:attrNameLst>
                                          <p:attrName>ppt_x</p:attrName>
                                        </p:attrNameLst>
                                      </p:cBhvr>
                                      <p:tavLst>
                                        <p:tav tm="0">
                                          <p:val>
                                            <p:strVal val="#ppt_x"/>
                                          </p:val>
                                        </p:tav>
                                        <p:tav tm="100000">
                                          <p:val>
                                            <p:strVal val="#ppt_x"/>
                                          </p:val>
                                        </p:tav>
                                      </p:tavLst>
                                    </p:anim>
                                    <p:anim calcmode="lin" valueType="num">
                                      <p:cBhvr>
                                        <p:cTn id="29" dur="5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anim calcmode="lin" valueType="num">
                                      <p:cBhvr>
                                        <p:cTn id="34" dur="500" fill="hold"/>
                                        <p:tgtEl>
                                          <p:spTgt spid="22"/>
                                        </p:tgtEl>
                                        <p:attrNameLst>
                                          <p:attrName>ppt_x</p:attrName>
                                        </p:attrNameLst>
                                      </p:cBhvr>
                                      <p:tavLst>
                                        <p:tav tm="0">
                                          <p:val>
                                            <p:strVal val="#ppt_x"/>
                                          </p:val>
                                        </p:tav>
                                        <p:tav tm="100000">
                                          <p:val>
                                            <p:strVal val="#ppt_x"/>
                                          </p:val>
                                        </p:tav>
                                      </p:tavLst>
                                    </p:anim>
                                    <p:anim calcmode="lin" valueType="num">
                                      <p:cBhvr>
                                        <p:cTn id="35"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6300" y="1283607"/>
            <a:ext cx="5168900" cy="1275443"/>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sp>
        <p:nvSpPr>
          <p:cNvPr id="5" name="文本框 4"/>
          <p:cNvSpPr txBox="1"/>
          <p:nvPr/>
        </p:nvSpPr>
        <p:spPr>
          <a:xfrm>
            <a:off x="4362747" y="2672730"/>
            <a:ext cx="2412776" cy="523220"/>
          </a:xfrm>
          <a:prstGeom prst="rect">
            <a:avLst/>
          </a:prstGeom>
          <a:noFill/>
        </p:spPr>
        <p:txBody>
          <a:bodyPr wrap="none" rtlCol="0">
            <a:spAutoFit/>
          </a:bodyPr>
          <a:lstStyle/>
          <a:p>
            <a:r>
              <a:rPr lang="zh-CN" altLang="en-US" sz="2800" b="1" dirty="0" smtClean="0">
                <a:solidFill>
                  <a:srgbClr val="112E8D"/>
                </a:solidFill>
                <a:cs typeface="+mn-ea"/>
                <a:sym typeface="+mn-lt"/>
              </a:rPr>
              <a:t> </a:t>
            </a:r>
            <a:r>
              <a:rPr lang="en-US" altLang="zh-CN" sz="2800" b="1" dirty="0" smtClean="0">
                <a:solidFill>
                  <a:srgbClr val="112E8D"/>
                </a:solidFill>
                <a:cs typeface="+mn-ea"/>
                <a:sym typeface="+mn-lt"/>
              </a:rPr>
              <a:t>THANK YOU</a:t>
            </a:r>
            <a:endParaRPr lang="zh-CN" altLang="en-US" sz="2800" b="1" dirty="0">
              <a:solidFill>
                <a:srgbClr val="112E8D"/>
              </a:solidFill>
              <a:cs typeface="+mn-ea"/>
              <a:sym typeface="+mn-lt"/>
            </a:endParaRPr>
          </a:p>
        </p:txBody>
      </p:sp>
      <p:sp>
        <p:nvSpPr>
          <p:cNvPr id="6" name="文本框 5"/>
          <p:cNvSpPr txBox="1"/>
          <p:nvPr/>
        </p:nvSpPr>
        <p:spPr>
          <a:xfrm>
            <a:off x="4699752" y="3276266"/>
            <a:ext cx="1813317" cy="338554"/>
          </a:xfrm>
          <a:prstGeom prst="rect">
            <a:avLst/>
          </a:prstGeom>
          <a:noFill/>
        </p:spPr>
        <p:txBody>
          <a:bodyPr wrap="none" rtlCol="0">
            <a:spAutoFit/>
          </a:bodyPr>
          <a:lstStyle/>
          <a:p>
            <a:pPr lvl="0"/>
            <a:r>
              <a:rPr lang="zh-CN" altLang="en-US" sz="1600" dirty="0">
                <a:solidFill>
                  <a:srgbClr val="112E8D"/>
                </a:solidFill>
                <a:cs typeface="+mn-ea"/>
                <a:sym typeface="+mn-lt"/>
              </a:rPr>
              <a:t>演讲者：第一</a:t>
            </a:r>
            <a:r>
              <a:rPr lang="en-US" altLang="zh-CN" sz="1600" dirty="0">
                <a:solidFill>
                  <a:srgbClr val="112E8D"/>
                </a:solidFill>
                <a:cs typeface="+mn-ea"/>
                <a:sym typeface="+mn-lt"/>
              </a:rPr>
              <a:t>PPT</a:t>
            </a:r>
            <a:endParaRPr lang="zh-CN" altLang="en-US" sz="1600" dirty="0">
              <a:solidFill>
                <a:srgbClr val="112E8D"/>
              </a:solidFill>
              <a:cs typeface="+mn-ea"/>
              <a:sym typeface="+mn-lt"/>
            </a:endParaRPr>
          </a:p>
        </p:txBody>
      </p:sp>
    </p:spTree>
    <p:extLst>
      <p:ext uri="{BB962C8B-B14F-4D97-AF65-F5344CB8AC3E}">
        <p14:creationId xmlns:p14="http://schemas.microsoft.com/office/powerpoint/2010/main" val="4257700685"/>
      </p:ext>
    </p:extLst>
  </p:cSld>
  <p:clrMapOvr>
    <a:masterClrMapping/>
  </p:clrMapOvr>
  <p:transition spd="slow" advClick="0" advTm="0">
    <p:cover/>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14:presetBounceEnd="25333">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14:bounceEnd="25333">
                                          <p:cBhvr additive="base">
                                            <p:cTn id="19" dur="750" fill="hold"/>
                                            <p:tgtEl>
                                              <p:spTgt spid="3"/>
                                            </p:tgtEl>
                                            <p:attrNameLst>
                                              <p:attrName>ppt_x</p:attrName>
                                            </p:attrNameLst>
                                          </p:cBhvr>
                                          <p:tavLst>
                                            <p:tav tm="0">
                                              <p:val>
                                                <p:strVal val="#ppt_x"/>
                                              </p:val>
                                            </p:tav>
                                            <p:tav tm="100000">
                                              <p:val>
                                                <p:strVal val="#ppt_x"/>
                                              </p:val>
                                            </p:tav>
                                          </p:tavLst>
                                        </p:anim>
                                        <p:anim calcmode="lin" valueType="num" p14:bounceEnd="25333">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750"/>
                                            <p:tgtEl>
                                              <p:spTgt spid="5"/>
                                            </p:tgtEl>
                                          </p:cBhvr>
                                        </p:animEffect>
                                      </p:childTnLst>
                                    </p:cTn>
                                  </p:par>
                                </p:childTnLst>
                              </p:cTn>
                            </p:par>
                            <p:par>
                              <p:cTn id="25" fill="hold">
                                <p:stCondLst>
                                  <p:cond delay="3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750"/>
                                            <p:tgtEl>
                                              <p:spTgt spid="5"/>
                                            </p:tgtEl>
                                          </p:cBhvr>
                                        </p:animEffect>
                                      </p:childTnLst>
                                    </p:cTn>
                                  </p:par>
                                </p:childTnLst>
                              </p:cTn>
                            </p:par>
                            <p:par>
                              <p:cTn id="25" fill="hold">
                                <p:stCondLst>
                                  <p:cond delay="3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3327834"/>
            <a:ext cx="6768752"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sp>
        <p:nvSpPr>
          <p:cNvPr id="15" name="Rectangle 3"/>
          <p:cNvSpPr>
            <a:spLocks noChangeArrowheads="1"/>
          </p:cNvSpPr>
          <p:nvPr/>
        </p:nvSpPr>
        <p:spPr bwMode="auto">
          <a:xfrm>
            <a:off x="396305"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46052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80257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6252" y="0"/>
            <a:ext cx="9160252" cy="5143501"/>
            <a:chOff x="-16252" y="0"/>
            <a:chExt cx="9160252" cy="5143501"/>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grpSp>
      <p:sp>
        <p:nvSpPr>
          <p:cNvPr id="9" name="文本框 8"/>
          <p:cNvSpPr txBox="1"/>
          <p:nvPr>
            <p:custDataLst>
              <p:tags r:id="rId1"/>
            </p:custDataLst>
          </p:nvPr>
        </p:nvSpPr>
        <p:spPr>
          <a:xfrm>
            <a:off x="3617030" y="2363143"/>
            <a:ext cx="3812470" cy="793750"/>
          </a:xfrm>
          <a:prstGeom prst="rect">
            <a:avLst/>
          </a:prstGeom>
          <a:noFill/>
        </p:spPr>
        <p:txBody>
          <a:bodyPr anchor="ctr">
            <a:noAutofit/>
          </a:bodyPr>
          <a:lstStyle/>
          <a:p>
            <a:pPr>
              <a:defRPr/>
            </a:pPr>
            <a:r>
              <a:rPr lang="zh-CN" altLang="en-US" sz="2800" b="1" kern="0" dirty="0" smtClean="0">
                <a:solidFill>
                  <a:srgbClr val="D02942"/>
                </a:solidFill>
                <a:cs typeface="+mn-ea"/>
                <a:sym typeface="+mn-lt"/>
              </a:rPr>
              <a:t>单击此处添加文字标题</a:t>
            </a:r>
            <a:endParaRPr lang="zh-CN" altLang="en-US" sz="2800" b="1" kern="0" dirty="0">
              <a:solidFill>
                <a:srgbClr val="D02942"/>
              </a:solidFill>
              <a:cs typeface="+mn-ea"/>
              <a:sym typeface="+mn-lt"/>
            </a:endParaRPr>
          </a:p>
        </p:txBody>
      </p:sp>
      <p:sp>
        <p:nvSpPr>
          <p:cNvPr id="14" name="任意多边形 13"/>
          <p:cNvSpPr/>
          <p:nvPr>
            <p:custDataLst>
              <p:tags r:id="rId2"/>
            </p:custDataLst>
          </p:nvPr>
        </p:nvSpPr>
        <p:spPr>
          <a:xfrm>
            <a:off x="5086491" y="1278630"/>
            <a:ext cx="873549" cy="1012129"/>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7200" kern="0" dirty="0">
                <a:solidFill>
                  <a:srgbClr val="FFFFFF"/>
                </a:solidFill>
                <a:cs typeface="+mn-ea"/>
                <a:sym typeface="+mn-lt"/>
              </a:rPr>
              <a:t>1</a:t>
            </a:r>
            <a:endParaRPr lang="zh-CN" altLang="en-US" sz="7200" kern="0" dirty="0">
              <a:solidFill>
                <a:srgbClr val="FFFFFF"/>
              </a:solidFill>
              <a:cs typeface="+mn-ea"/>
              <a:sym typeface="+mn-lt"/>
            </a:endParaRPr>
          </a:p>
        </p:txBody>
      </p:sp>
    </p:spTree>
    <p:extLst>
      <p:ext uri="{BB962C8B-B14F-4D97-AF65-F5344CB8AC3E}">
        <p14:creationId xmlns:p14="http://schemas.microsoft.com/office/powerpoint/2010/main" val="161297863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bwMode="auto">
          <a:xfrm>
            <a:off x="5230916"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chemeClr val="accent2"/>
                </a:solidFill>
                <a:effectLst/>
                <a:uLnTx/>
                <a:uFillTx/>
                <a:cs typeface="+mn-ea"/>
                <a:sym typeface="+mn-lt"/>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chemeClr val="accent2"/>
                </a:solidFill>
                <a:effectLst/>
                <a:uLnTx/>
                <a:uFillTx/>
                <a:cs typeface="+mn-ea"/>
                <a:sym typeface="+mn-lt"/>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chemeClr val="accent2"/>
                </a:solidFill>
                <a:effectLst/>
                <a:uLnTx/>
                <a:uFillTx/>
                <a:cs typeface="+mn-ea"/>
                <a:sym typeface="+mn-lt"/>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chemeClr val="accent2"/>
                </a:solidFill>
                <a:effectLst/>
                <a:uLnTx/>
                <a:uFillTx/>
                <a:cs typeface="+mn-ea"/>
                <a:sym typeface="+mn-lt"/>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FF0000"/>
          </a:solidFill>
          <a:ln>
            <a:noFill/>
          </a:ln>
          <a:extLst/>
        </p:spPr>
        <p:txBody>
          <a:bodyPr lIns="0" tIns="0" rIns="0" bIns="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600" b="1" i="0" u="none" strike="noStrike" kern="1200" cap="none" spc="0" normalizeH="0" baseline="0" noProof="0">
                <a:ln>
                  <a:noFill/>
                </a:ln>
                <a:solidFill>
                  <a:schemeClr val="accent2"/>
                </a:solidFill>
                <a:effectLst/>
                <a:uLnTx/>
                <a:uFillTx/>
                <a:cs typeface="+mn-ea"/>
                <a:sym typeface="+mn-lt"/>
              </a:rPr>
              <a:t>标题</a:t>
            </a:r>
          </a:p>
        </p:txBody>
      </p:sp>
      <p:sp>
        <p:nvSpPr>
          <p:cNvPr id="28" name="TextBox 27"/>
          <p:cNvSpPr txBox="1"/>
          <p:nvPr/>
        </p:nvSpPr>
        <p:spPr>
          <a:xfrm>
            <a:off x="6464742" y="1227856"/>
            <a:ext cx="2005624" cy="856598"/>
          </a:xfrm>
          <a:prstGeom prst="rect">
            <a:avLst/>
          </a:prstGeom>
          <a:noFill/>
        </p:spPr>
        <p:txBody>
          <a:bodyPr lIns="100790" tIns="50396" rIns="100790" bIns="50396">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p:txBody>
      </p:sp>
      <p:sp>
        <p:nvSpPr>
          <p:cNvPr id="30" name="TextBox 29"/>
          <p:cNvSpPr txBox="1"/>
          <p:nvPr/>
        </p:nvSpPr>
        <p:spPr>
          <a:xfrm>
            <a:off x="6464742" y="3536491"/>
            <a:ext cx="2005624" cy="856598"/>
          </a:xfrm>
          <a:prstGeom prst="rect">
            <a:avLst/>
          </a:prstGeom>
          <a:noFill/>
        </p:spPr>
        <p:txBody>
          <a:bodyPr lIns="100790" tIns="50396" rIns="100790" bIns="50396">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p:txBody>
      </p:sp>
      <p:sp>
        <p:nvSpPr>
          <p:cNvPr id="31" name="TextBox 30"/>
          <p:cNvSpPr txBox="1"/>
          <p:nvPr/>
        </p:nvSpPr>
        <p:spPr>
          <a:xfrm>
            <a:off x="673634" y="3518990"/>
            <a:ext cx="2005624" cy="856598"/>
          </a:xfrm>
          <a:prstGeom prst="rect">
            <a:avLst/>
          </a:prstGeom>
          <a:noFill/>
        </p:spPr>
        <p:txBody>
          <a:bodyPr lIns="100790" tIns="50396" rIns="100790" bIns="50396">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p:txBody>
      </p:sp>
      <p:sp>
        <p:nvSpPr>
          <p:cNvPr id="32" name="TextBox 31"/>
          <p:cNvSpPr txBox="1"/>
          <p:nvPr/>
        </p:nvSpPr>
        <p:spPr>
          <a:xfrm>
            <a:off x="673634" y="1227856"/>
            <a:ext cx="2005624" cy="856598"/>
          </a:xfrm>
          <a:prstGeom prst="rect">
            <a:avLst/>
          </a:prstGeom>
          <a:noFill/>
        </p:spPr>
        <p:txBody>
          <a:bodyPr lIns="100790" tIns="50396" rIns="100790" bIns="50396">
            <a:spAutoFit/>
          </a:bodyPr>
          <a:lstStyle/>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a:p>
            <a:pPr marL="0" marR="0" lvl="0" indent="0" algn="just" defTabSz="914400" rtl="0" eaLnBrk="1" fontAlgn="base" latinLnBrk="0" hangingPunct="1">
              <a:lnSpc>
                <a:spcPct val="130000"/>
              </a:lnSpc>
              <a:spcBef>
                <a:spcPct val="0"/>
              </a:spcBef>
              <a:spcAft>
                <a:spcPct val="0"/>
              </a:spcAft>
              <a:buClrTx/>
              <a:buSzTx/>
              <a:buFontTx/>
              <a:buNone/>
              <a:tabLst/>
              <a:defRPr/>
            </a:pPr>
            <a:r>
              <a:rPr kumimoji="0" lang="zh-CN" altLang="en-US" sz="1300" b="1" i="0" u="none" strike="noStrike" kern="1200" cap="none" spc="0" normalizeH="0" baseline="0" noProof="0" dirty="0">
                <a:ln>
                  <a:noFill/>
                </a:ln>
                <a:solidFill>
                  <a:prstClr val="black">
                    <a:lumMod val="85000"/>
                    <a:lumOff val="15000"/>
                  </a:prstClr>
                </a:solidFill>
                <a:effectLst/>
                <a:uLnTx/>
                <a:uFillTx/>
                <a:cs typeface="+mn-ea"/>
                <a:sym typeface="+mn-lt"/>
              </a:rPr>
              <a:t>请在此处输入您的文本</a:t>
            </a:r>
          </a:p>
        </p:txBody>
      </p:sp>
    </p:spTree>
    <p:extLst>
      <p:ext uri="{BB962C8B-B14F-4D97-AF65-F5344CB8AC3E}">
        <p14:creationId xmlns:p14="http://schemas.microsoft.com/office/powerpoint/2010/main" val="337263768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750"/>
                                        <p:tgtEl>
                                          <p:spTgt spid="24"/>
                                        </p:tgtEl>
                                      </p:cBhvr>
                                    </p:animEffect>
                                  </p:childTnLst>
                                </p:cTn>
                              </p:par>
                            </p:childTnLst>
                          </p:cTn>
                        </p:par>
                        <p:par>
                          <p:cTn id="14" fill="hold">
                            <p:stCondLst>
                              <p:cond delay="1250"/>
                            </p:stCondLst>
                            <p:childTnLst>
                              <p:par>
                                <p:cTn id="15" presetID="22" presetClass="entr" presetSubtype="2"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right)">
                                      <p:cBhvr>
                                        <p:cTn id="17" dur="500"/>
                                        <p:tgtEl>
                                          <p:spTgt spid="32"/>
                                        </p:tgtEl>
                                      </p:cBhvr>
                                    </p:animEffect>
                                  </p:childTnLst>
                                </p:cTn>
                              </p:par>
                            </p:childTnLst>
                          </p:cTn>
                        </p:par>
                        <p:par>
                          <p:cTn id="18" fill="hold">
                            <p:stCondLst>
                              <p:cond delay="1750"/>
                            </p:stCondLst>
                            <p:childTnLst>
                              <p:par>
                                <p:cTn id="19" presetID="21" presetClass="entr" presetSubtype="1"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heel(1)">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3000"/>
                            </p:stCondLst>
                            <p:childTnLst>
                              <p:par>
                                <p:cTn id="27" presetID="21" presetClass="entr" presetSubtype="1"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heel(1)">
                                      <p:cBhvr>
                                        <p:cTn id="29" dur="750"/>
                                        <p:tgtEl>
                                          <p:spTgt spid="26"/>
                                        </p:tgtEl>
                                      </p:cBhvr>
                                    </p:animEffect>
                                  </p:childTnLst>
                                </p:cTn>
                              </p:par>
                            </p:childTnLst>
                          </p:cTn>
                        </p:par>
                        <p:par>
                          <p:cTn id="30" fill="hold">
                            <p:stCondLst>
                              <p:cond delay="3750"/>
                            </p:stCondLst>
                            <p:childTnLst>
                              <p:par>
                                <p:cTn id="31" presetID="22" presetClass="entr" presetSubtype="2"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right)">
                                      <p:cBhvr>
                                        <p:cTn id="33" dur="500"/>
                                        <p:tgtEl>
                                          <p:spTgt spid="31"/>
                                        </p:tgtEl>
                                      </p:cBhvr>
                                    </p:animEffect>
                                  </p:childTnLst>
                                </p:cTn>
                              </p:par>
                            </p:childTnLst>
                          </p:cTn>
                        </p:par>
                        <p:par>
                          <p:cTn id="34" fill="hold">
                            <p:stCondLst>
                              <p:cond delay="4250"/>
                            </p:stCondLst>
                            <p:childTnLst>
                              <p:par>
                                <p:cTn id="35" presetID="21" presetClass="entr" presetSubtype="1"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heel(1)">
                                      <p:cBhvr>
                                        <p:cTn id="37" dur="750"/>
                                        <p:tgtEl>
                                          <p:spTgt spid="25"/>
                                        </p:tgtEl>
                                      </p:cBhvr>
                                    </p:animEffect>
                                  </p:childTnLst>
                                </p:cTn>
                              </p:par>
                            </p:childTnLst>
                          </p:cTn>
                        </p:par>
                        <p:par>
                          <p:cTn id="38" fill="hold">
                            <p:stCondLst>
                              <p:cond delay="50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5" grpId="0" animBg="1"/>
      <p:bldP spid="26" grpId="0" animBg="1"/>
      <p:bldP spid="27" grpId="0" animBg="1"/>
      <p:bldP spid="28"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lstStyle/>
          <a:p>
            <a:r>
              <a:rPr lang="zh-CN" altLang="en-US" dirty="0" smtClean="0">
                <a:latin typeface="+mn-lt"/>
                <a:ea typeface="+mn-ea"/>
                <a:cs typeface="+mn-ea"/>
                <a:sym typeface="+mn-lt"/>
              </a:rPr>
              <a:t> </a:t>
            </a:r>
            <a:endParaRPr lang="zh-CN" altLang="en-US" dirty="0">
              <a:latin typeface="+mn-lt"/>
              <a:ea typeface="+mn-ea"/>
              <a:cs typeface="+mn-ea"/>
              <a:sym typeface="+mn-lt"/>
            </a:endParaRPr>
          </a:p>
        </p:txBody>
      </p:sp>
      <p:graphicFrame>
        <p:nvGraphicFramePr>
          <p:cNvPr id="13" name="图表 12"/>
          <p:cNvGraphicFramePr/>
          <p:nvPr>
            <p:extLst/>
          </p:nvPr>
        </p:nvGraphicFramePr>
        <p:xfrm>
          <a:off x="493068" y="1459116"/>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图表 13"/>
          <p:cNvGraphicFramePr/>
          <p:nvPr>
            <p:extLst/>
          </p:nvPr>
        </p:nvGraphicFramePr>
        <p:xfrm>
          <a:off x="5641640" y="1459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图表 14"/>
          <p:cNvGraphicFramePr/>
          <p:nvPr>
            <p:extLst/>
          </p:nvPr>
        </p:nvGraphicFramePr>
        <p:xfrm>
          <a:off x="3085356" y="1459116"/>
          <a:ext cx="2628292"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16" name="文本框 13"/>
          <p:cNvSpPr txBox="1"/>
          <p:nvPr/>
        </p:nvSpPr>
        <p:spPr>
          <a:xfrm>
            <a:off x="961120" y="2172881"/>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solidFill>
                <a:effectLst/>
                <a:uLnTx/>
                <a:uFillTx/>
                <a:cs typeface="+mn-ea"/>
                <a:sym typeface="+mn-lt"/>
              </a:rPr>
              <a:t>75%</a:t>
            </a:r>
            <a:endParaRPr kumimoji="0" lang="zh-CN" altLang="en-US" sz="3200" b="0" i="0" u="none" strike="noStrike" kern="1200" cap="none" spc="0" normalizeH="0" baseline="0" noProof="0" dirty="0">
              <a:ln>
                <a:noFill/>
              </a:ln>
              <a:solidFill>
                <a:prstClr val="black"/>
              </a:solidFill>
              <a:effectLst/>
              <a:uLnTx/>
              <a:uFillTx/>
              <a:cs typeface="+mn-ea"/>
              <a:sym typeface="+mn-lt"/>
            </a:endParaRPr>
          </a:p>
        </p:txBody>
      </p:sp>
      <p:sp>
        <p:nvSpPr>
          <p:cNvPr id="17" name="文本框 14"/>
          <p:cNvSpPr txBox="1"/>
          <p:nvPr/>
        </p:nvSpPr>
        <p:spPr>
          <a:xfrm>
            <a:off x="3607414"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solidFill>
                <a:effectLst/>
                <a:uLnTx/>
                <a:uFillTx/>
                <a:cs typeface="+mn-ea"/>
                <a:sym typeface="+mn-lt"/>
              </a:rPr>
              <a:t>50%</a:t>
            </a:r>
            <a:endParaRPr kumimoji="0" lang="zh-CN" altLang="en-US" sz="3200" b="0" i="0" u="none" strike="noStrike" kern="1200" cap="none" spc="0" normalizeH="0" baseline="0" noProof="0" dirty="0">
              <a:ln>
                <a:noFill/>
              </a:ln>
              <a:solidFill>
                <a:prstClr val="black"/>
              </a:solidFill>
              <a:effectLst/>
              <a:uLnTx/>
              <a:uFillTx/>
              <a:cs typeface="+mn-ea"/>
              <a:sym typeface="+mn-lt"/>
            </a:endParaRPr>
          </a:p>
        </p:txBody>
      </p:sp>
      <p:sp>
        <p:nvSpPr>
          <p:cNvPr id="18" name="文本框 15"/>
          <p:cNvSpPr txBox="1"/>
          <p:nvPr/>
        </p:nvSpPr>
        <p:spPr>
          <a:xfrm>
            <a:off x="6109692"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smtClean="0">
                <a:ln>
                  <a:noFill/>
                </a:ln>
                <a:solidFill>
                  <a:prstClr val="black"/>
                </a:solidFill>
                <a:effectLst/>
                <a:uLnTx/>
                <a:uFillTx/>
                <a:cs typeface="+mn-ea"/>
                <a:sym typeface="+mn-lt"/>
              </a:rPr>
              <a:t>25%</a:t>
            </a:r>
            <a:endParaRPr kumimoji="0" lang="zh-CN" altLang="en-US" sz="3200" b="0" i="0" u="none" strike="noStrike" kern="1200" cap="none" spc="0" normalizeH="0" baseline="0" noProof="0" dirty="0">
              <a:ln>
                <a:noFill/>
              </a:ln>
              <a:solidFill>
                <a:prstClr val="black"/>
              </a:solidFill>
              <a:effectLst/>
              <a:uLnTx/>
              <a:uFillTx/>
              <a:cs typeface="+mn-ea"/>
              <a:sym typeface="+mn-lt"/>
            </a:endParaRPr>
          </a:p>
        </p:txBody>
      </p:sp>
      <p:sp>
        <p:nvSpPr>
          <p:cNvPr id="19" name="文本框 7"/>
          <p:cNvSpPr txBox="1">
            <a:spLocks noChangeArrowheads="1"/>
          </p:cNvSpPr>
          <p:nvPr/>
        </p:nvSpPr>
        <p:spPr bwMode="auto">
          <a:xfrm>
            <a:off x="925116"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rPr>
              <a:t>添加文本信息</a:t>
            </a:r>
            <a:endParaRPr kumimoji="0" lang="en-US" altLang="zh-CN" sz="14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mn-lt"/>
                <a:ea typeface="+mn-ea"/>
                <a:cs typeface="+mn-ea"/>
                <a:sym typeface="+mn-lt"/>
              </a:rPr>
              <a:t>此处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rPr>
              <a:t>添加说明文字添加</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mn-lt"/>
                <a:ea typeface="+mn-ea"/>
                <a:cs typeface="+mn-ea"/>
                <a:sym typeface="+mn-lt"/>
              </a:rPr>
              <a:t>说明文字添加说明</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rPr>
              <a:t>文字</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mn-lt"/>
              <a:ea typeface="+mn-ea"/>
              <a:cs typeface="+mn-ea"/>
              <a:sym typeface="+mn-lt"/>
            </a:endParaRPr>
          </a:p>
        </p:txBody>
      </p:sp>
      <p:sp>
        <p:nvSpPr>
          <p:cNvPr id="20" name="文本框 7"/>
          <p:cNvSpPr txBox="1">
            <a:spLocks noChangeArrowheads="1"/>
          </p:cNvSpPr>
          <p:nvPr/>
        </p:nvSpPr>
        <p:spPr bwMode="auto">
          <a:xfrm>
            <a:off x="3493761"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rPr>
              <a:t>添加文本信息</a:t>
            </a:r>
            <a:endParaRPr kumimoji="0" lang="en-US" altLang="zh-CN" sz="14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mn-lt"/>
                <a:ea typeface="+mn-ea"/>
                <a:cs typeface="+mn-ea"/>
                <a:sym typeface="+mn-lt"/>
              </a:rPr>
              <a:t>此处添加说明文字添加说明文字添加说明文字</a:t>
            </a:r>
          </a:p>
        </p:txBody>
      </p:sp>
      <p:sp>
        <p:nvSpPr>
          <p:cNvPr id="21" name="文本框 7"/>
          <p:cNvSpPr txBox="1">
            <a:spLocks noChangeArrowheads="1"/>
          </p:cNvSpPr>
          <p:nvPr/>
        </p:nvSpPr>
        <p:spPr bwMode="auto">
          <a:xfrm>
            <a:off x="6050045"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rPr>
              <a:t>添加文本信息</a:t>
            </a:r>
            <a:endParaRPr kumimoji="0" lang="en-US" altLang="zh-CN" sz="1400" b="0" i="0" u="none" strike="noStrike" kern="1200" cap="none" spc="0" normalizeH="0" baseline="0" noProof="0" dirty="0" smtClean="0">
              <a:ln>
                <a:noFill/>
              </a:ln>
              <a:solidFill>
                <a:prstClr val="black">
                  <a:lumMod val="85000"/>
                  <a:lumOff val="15000"/>
                </a:prstClr>
              </a:solidFill>
              <a:effectLst/>
              <a:uLnTx/>
              <a:uFillTx/>
              <a:latin typeface="+mn-lt"/>
              <a:ea typeface="+mn-ea"/>
              <a:cs typeface="+mn-ea"/>
              <a:sym typeface="+mn-lt"/>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mn-lt"/>
                <a:ea typeface="+mn-ea"/>
                <a:cs typeface="+mn-ea"/>
                <a:sym typeface="+mn-lt"/>
              </a:rPr>
              <a:t>此处添加说明文字添加说明文字添加说明文字</a:t>
            </a:r>
          </a:p>
        </p:txBody>
      </p:sp>
    </p:spTree>
    <p:extLst>
      <p:ext uri="{BB962C8B-B14F-4D97-AF65-F5344CB8AC3E}">
        <p14:creationId xmlns:p14="http://schemas.microsoft.com/office/powerpoint/2010/main" val="314997414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anim calcmode="lin" valueType="num">
                                      <p:cBhvr>
                                        <p:cTn id="14" dur="500" fill="hold"/>
                                        <p:tgtEl>
                                          <p:spTgt spid="16"/>
                                        </p:tgtEl>
                                        <p:attrNameLst>
                                          <p:attrName>ppt_w</p:attrName>
                                        </p:attrNameLst>
                                      </p:cBhvr>
                                      <p:tavLst>
                                        <p:tav tm="0" fmla="#ppt_w*sin(2.5*pi*$)">
                                          <p:val>
                                            <p:fltVal val="0"/>
                                          </p:val>
                                        </p:tav>
                                        <p:tav tm="100000">
                                          <p:val>
                                            <p:fltVal val="1"/>
                                          </p:val>
                                        </p:tav>
                                      </p:tavLst>
                                    </p:anim>
                                    <p:anim calcmode="lin" valueType="num">
                                      <p:cBhvr>
                                        <p:cTn id="15" dur="500" fill="hold"/>
                                        <p:tgtEl>
                                          <p:spTgt spid="16"/>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1500"/>
                            </p:stCondLst>
                            <p:childTnLst>
                              <p:par>
                                <p:cTn id="26" presetID="45"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anim calcmode="lin" valueType="num">
                                      <p:cBhvr>
                                        <p:cTn id="29" dur="500" fill="hold"/>
                                        <p:tgtEl>
                                          <p:spTgt spid="17"/>
                                        </p:tgtEl>
                                        <p:attrNameLst>
                                          <p:attrName>ppt_w</p:attrName>
                                        </p:attrNameLst>
                                      </p:cBhvr>
                                      <p:tavLst>
                                        <p:tav tm="0" fmla="#ppt_w*sin(2.5*pi*$)">
                                          <p:val>
                                            <p:fltVal val="0"/>
                                          </p:val>
                                        </p:tav>
                                        <p:tav tm="100000">
                                          <p:val>
                                            <p:fltVal val="1"/>
                                          </p:val>
                                        </p:tav>
                                      </p:tavLst>
                                    </p:anim>
                                    <p:anim calcmode="lin" valueType="num">
                                      <p:cBhvr>
                                        <p:cTn id="30" dur="500" fill="hold"/>
                                        <p:tgtEl>
                                          <p:spTgt spid="17"/>
                                        </p:tgtEl>
                                        <p:attrNameLst>
                                          <p:attrName>ppt_h</p:attrName>
                                        </p:attrNameLst>
                                      </p:cBhvr>
                                      <p:tavLst>
                                        <p:tav tm="0">
                                          <p:val>
                                            <p:strVal val="#ppt_h"/>
                                          </p:val>
                                        </p:tav>
                                        <p:tav tm="100000">
                                          <p:val>
                                            <p:strVal val="#ppt_h"/>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2500"/>
                            </p:stCondLst>
                            <p:childTnLst>
                              <p:par>
                                <p:cTn id="41" presetID="45"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anim calcmode="lin" valueType="num">
                                      <p:cBhvr>
                                        <p:cTn id="44" dur="500" fill="hold"/>
                                        <p:tgtEl>
                                          <p:spTgt spid="18"/>
                                        </p:tgtEl>
                                        <p:attrNameLst>
                                          <p:attrName>ppt_w</p:attrName>
                                        </p:attrNameLst>
                                      </p:cBhvr>
                                      <p:tavLst>
                                        <p:tav tm="0" fmla="#ppt_w*sin(2.5*pi*$)">
                                          <p:val>
                                            <p:fltVal val="0"/>
                                          </p:val>
                                        </p:tav>
                                        <p:tav tm="100000">
                                          <p:val>
                                            <p:fltVal val="1"/>
                                          </p:val>
                                        </p:tav>
                                      </p:tavLst>
                                    </p:anim>
                                    <p:anim calcmode="lin" valueType="num">
                                      <p:cBhvr>
                                        <p:cTn id="45" dur="500" fill="hold"/>
                                        <p:tgtEl>
                                          <p:spTgt spid="18"/>
                                        </p:tgtEl>
                                        <p:attrNameLst>
                                          <p:attrName>ppt_h</p:attrName>
                                        </p:attrNameLst>
                                      </p:cBhvr>
                                      <p:tavLst>
                                        <p:tav tm="0">
                                          <p:val>
                                            <p:strVal val="#ppt_h"/>
                                          </p:val>
                                        </p:tav>
                                        <p:tav tm="100000">
                                          <p:val>
                                            <p:strVal val="#ppt_h"/>
                                          </p:val>
                                        </p:tav>
                                      </p:tavLst>
                                    </p:anim>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4" grpId="0">
        <p:bldAsOne/>
      </p:bldGraphic>
      <p:bldGraphic spid="15" grpId="0">
        <p:bldAsOne/>
      </p:bldGraphic>
      <p:bldP spid="16" grpId="0"/>
      <p:bldP spid="17" grpId="0"/>
      <p:bldP spid="18" grpId="0"/>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平行四边形 12"/>
          <p:cNvSpPr/>
          <p:nvPr/>
        </p:nvSpPr>
        <p:spPr>
          <a:xfrm>
            <a:off x="1917127" y="5020022"/>
            <a:ext cx="7264525" cy="142646"/>
          </a:xfrm>
          <a:custGeom>
            <a:avLst/>
            <a:gdLst>
              <a:gd name="connsiteX0" fmla="*/ 0 w 7407400"/>
              <a:gd name="connsiteY0" fmla="*/ 142646 h 142646"/>
              <a:gd name="connsiteX1" fmla="*/ 160856 w 7407400"/>
              <a:gd name="connsiteY1" fmla="*/ 0 h 142646"/>
              <a:gd name="connsiteX2" fmla="*/ 7407400 w 7407400"/>
              <a:gd name="connsiteY2" fmla="*/ 0 h 142646"/>
              <a:gd name="connsiteX3" fmla="*/ 7246544 w 7407400"/>
              <a:gd name="connsiteY3" fmla="*/ 142646 h 142646"/>
              <a:gd name="connsiteX4" fmla="*/ 0 w 7407400"/>
              <a:gd name="connsiteY4" fmla="*/ 142646 h 142646"/>
              <a:gd name="connsiteX0" fmla="*/ 0 w 7264525"/>
              <a:gd name="connsiteY0" fmla="*/ 142646 h 142646"/>
              <a:gd name="connsiteX1" fmla="*/ 160856 w 7264525"/>
              <a:gd name="connsiteY1" fmla="*/ 0 h 142646"/>
              <a:gd name="connsiteX2" fmla="*/ 7264525 w 7264525"/>
              <a:gd name="connsiteY2" fmla="*/ 0 h 142646"/>
              <a:gd name="connsiteX3" fmla="*/ 7246544 w 7264525"/>
              <a:gd name="connsiteY3" fmla="*/ 142646 h 142646"/>
              <a:gd name="connsiteX4" fmla="*/ 0 w 7264525"/>
              <a:gd name="connsiteY4" fmla="*/ 142646 h 14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64525" h="142646">
                <a:moveTo>
                  <a:pt x="0" y="142646"/>
                </a:moveTo>
                <a:lnTo>
                  <a:pt x="160856" y="0"/>
                </a:lnTo>
                <a:lnTo>
                  <a:pt x="7264525" y="0"/>
                </a:lnTo>
                <a:lnTo>
                  <a:pt x="7246544" y="142646"/>
                </a:lnTo>
                <a:lnTo>
                  <a:pt x="0" y="142646"/>
                </a:lnTo>
                <a:close/>
              </a:path>
            </a:pathLst>
          </a:cu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平行四边形 8"/>
          <p:cNvSpPr/>
          <p:nvPr/>
        </p:nvSpPr>
        <p:spPr>
          <a:xfrm>
            <a:off x="-27087" y="5020022"/>
            <a:ext cx="7407400" cy="142646"/>
          </a:xfrm>
          <a:custGeom>
            <a:avLst/>
            <a:gdLst>
              <a:gd name="connsiteX0" fmla="*/ 0 w 7407400"/>
              <a:gd name="connsiteY0" fmla="*/ 142646 h 142646"/>
              <a:gd name="connsiteX1" fmla="*/ 160856 w 7407400"/>
              <a:gd name="connsiteY1" fmla="*/ 0 h 142646"/>
              <a:gd name="connsiteX2" fmla="*/ 7407400 w 7407400"/>
              <a:gd name="connsiteY2" fmla="*/ 0 h 142646"/>
              <a:gd name="connsiteX3" fmla="*/ 7246544 w 7407400"/>
              <a:gd name="connsiteY3" fmla="*/ 142646 h 142646"/>
              <a:gd name="connsiteX4" fmla="*/ 0 w 7407400"/>
              <a:gd name="connsiteY4" fmla="*/ 142646 h 142646"/>
              <a:gd name="connsiteX0" fmla="*/ 0 w 7407400"/>
              <a:gd name="connsiteY0" fmla="*/ 142646 h 142646"/>
              <a:gd name="connsiteX1" fmla="*/ 17981 w 7407400"/>
              <a:gd name="connsiteY1" fmla="*/ 0 h 142646"/>
              <a:gd name="connsiteX2" fmla="*/ 7407400 w 7407400"/>
              <a:gd name="connsiteY2" fmla="*/ 0 h 142646"/>
              <a:gd name="connsiteX3" fmla="*/ 7246544 w 7407400"/>
              <a:gd name="connsiteY3" fmla="*/ 142646 h 142646"/>
              <a:gd name="connsiteX4" fmla="*/ 0 w 7407400"/>
              <a:gd name="connsiteY4" fmla="*/ 142646 h 142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07400" h="142646">
                <a:moveTo>
                  <a:pt x="0" y="142646"/>
                </a:moveTo>
                <a:lnTo>
                  <a:pt x="17981" y="0"/>
                </a:lnTo>
                <a:lnTo>
                  <a:pt x="7407400" y="0"/>
                </a:lnTo>
                <a:lnTo>
                  <a:pt x="7246544" y="142646"/>
                </a:lnTo>
                <a:lnTo>
                  <a:pt x="0" y="142646"/>
                </a:lnTo>
                <a:close/>
              </a:path>
            </a:pathLst>
          </a:custGeom>
          <a:solidFill>
            <a:srgbClr val="E1E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Freeform 192"/>
          <p:cNvSpPr>
            <a:spLocks noEditPoints="1"/>
          </p:cNvSpPr>
          <p:nvPr/>
        </p:nvSpPr>
        <p:spPr bwMode="auto">
          <a:xfrm>
            <a:off x="900548" y="2061660"/>
            <a:ext cx="864169" cy="2043113"/>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91416" tIns="45708" rIns="91416" bIns="45708"/>
          <a:lstStyle/>
          <a:p>
            <a:pPr>
              <a:defRPr/>
            </a:pPr>
            <a:endParaRPr lang="id-ID" sz="1800">
              <a:solidFill>
                <a:srgbClr val="F6AC19"/>
              </a:solidFill>
              <a:cs typeface="+mn-ea"/>
              <a:sym typeface="+mn-lt"/>
            </a:endParaRPr>
          </a:p>
        </p:txBody>
      </p:sp>
      <p:sp>
        <p:nvSpPr>
          <p:cNvPr id="70" name="Oval 12"/>
          <p:cNvSpPr/>
          <p:nvPr/>
        </p:nvSpPr>
        <p:spPr>
          <a:xfrm>
            <a:off x="1682585" y="2281927"/>
            <a:ext cx="164263" cy="164306"/>
          </a:xfrm>
          <a:prstGeom prst="ellipse">
            <a:avLst/>
          </a:prstGeom>
          <a:noFill/>
          <a:ln w="38100">
            <a:solidFill>
              <a:srgbClr val="DF0024"/>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sp>
        <p:nvSpPr>
          <p:cNvPr id="71" name="Oval 13"/>
          <p:cNvSpPr/>
          <p:nvPr/>
        </p:nvSpPr>
        <p:spPr>
          <a:xfrm>
            <a:off x="2737203" y="1644942"/>
            <a:ext cx="163074" cy="164306"/>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sp>
        <p:nvSpPr>
          <p:cNvPr id="72" name="Oval 14"/>
          <p:cNvSpPr/>
          <p:nvPr/>
        </p:nvSpPr>
        <p:spPr>
          <a:xfrm>
            <a:off x="3726356" y="2037848"/>
            <a:ext cx="163073" cy="16311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sp>
        <p:nvSpPr>
          <p:cNvPr id="73" name="Oval 15"/>
          <p:cNvSpPr/>
          <p:nvPr/>
        </p:nvSpPr>
        <p:spPr>
          <a:xfrm>
            <a:off x="4820254" y="1266323"/>
            <a:ext cx="163074" cy="163116"/>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sp>
        <p:nvSpPr>
          <p:cNvPr id="74" name="Oval 16"/>
          <p:cNvSpPr/>
          <p:nvPr/>
        </p:nvSpPr>
        <p:spPr>
          <a:xfrm>
            <a:off x="5798693" y="1311566"/>
            <a:ext cx="163074" cy="16311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sp>
        <p:nvSpPr>
          <p:cNvPr id="75" name="Oval 17"/>
          <p:cNvSpPr/>
          <p:nvPr/>
        </p:nvSpPr>
        <p:spPr>
          <a:xfrm>
            <a:off x="6737853" y="1955695"/>
            <a:ext cx="163073" cy="163115"/>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sp>
        <p:nvSpPr>
          <p:cNvPr id="76" name="Oval 18"/>
          <p:cNvSpPr/>
          <p:nvPr/>
        </p:nvSpPr>
        <p:spPr>
          <a:xfrm>
            <a:off x="8170992" y="1102017"/>
            <a:ext cx="163073" cy="16430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latin typeface="+mn-lt"/>
              <a:cs typeface="+mn-ea"/>
              <a:sym typeface="+mn-lt"/>
            </a:endParaRPr>
          </a:p>
        </p:txBody>
      </p:sp>
      <p:cxnSp>
        <p:nvCxnSpPr>
          <p:cNvPr id="77" name="Straight Connector 20"/>
          <p:cNvCxnSpPr>
            <a:stCxn id="70" idx="7"/>
            <a:endCxn id="71" idx="3"/>
          </p:cNvCxnSpPr>
          <p:nvPr/>
        </p:nvCxnSpPr>
        <p:spPr>
          <a:xfrm flipV="1">
            <a:off x="1823042" y="1785435"/>
            <a:ext cx="937968" cy="520304"/>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23"/>
          <p:cNvCxnSpPr>
            <a:stCxn id="71" idx="5"/>
            <a:endCxn id="72" idx="2"/>
          </p:cNvCxnSpPr>
          <p:nvPr/>
        </p:nvCxnSpPr>
        <p:spPr>
          <a:xfrm>
            <a:off x="2876471" y="1785435"/>
            <a:ext cx="849885" cy="33337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25"/>
          <p:cNvCxnSpPr>
            <a:stCxn id="72" idx="7"/>
            <a:endCxn id="73" idx="3"/>
          </p:cNvCxnSpPr>
          <p:nvPr/>
        </p:nvCxnSpPr>
        <p:spPr>
          <a:xfrm flipV="1">
            <a:off x="3865622" y="1405626"/>
            <a:ext cx="978439" cy="656034"/>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27"/>
          <p:cNvCxnSpPr>
            <a:stCxn id="73" idx="6"/>
            <a:endCxn id="74" idx="2"/>
          </p:cNvCxnSpPr>
          <p:nvPr/>
        </p:nvCxnSpPr>
        <p:spPr>
          <a:xfrm>
            <a:off x="4983329" y="1347285"/>
            <a:ext cx="815365" cy="45244"/>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29"/>
          <p:cNvCxnSpPr>
            <a:stCxn id="74" idx="5"/>
            <a:endCxn id="75" idx="1"/>
          </p:cNvCxnSpPr>
          <p:nvPr/>
        </p:nvCxnSpPr>
        <p:spPr>
          <a:xfrm>
            <a:off x="5937961" y="1450870"/>
            <a:ext cx="823698" cy="5286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31"/>
          <p:cNvCxnSpPr>
            <a:stCxn id="75" idx="6"/>
            <a:endCxn id="76" idx="3"/>
          </p:cNvCxnSpPr>
          <p:nvPr/>
        </p:nvCxnSpPr>
        <p:spPr>
          <a:xfrm flipV="1">
            <a:off x="6900926" y="1242510"/>
            <a:ext cx="1293873" cy="7953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491278" y="1413960"/>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84" name="TextBox 83"/>
          <p:cNvSpPr txBox="1"/>
          <p:nvPr/>
        </p:nvSpPr>
        <p:spPr>
          <a:xfrm>
            <a:off x="1789713" y="2545054"/>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85" name="TextBox 84"/>
          <p:cNvSpPr txBox="1"/>
          <p:nvPr/>
        </p:nvSpPr>
        <p:spPr>
          <a:xfrm>
            <a:off x="3441870" y="2321217"/>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86" name="TextBox 85"/>
          <p:cNvSpPr txBox="1"/>
          <p:nvPr/>
        </p:nvSpPr>
        <p:spPr>
          <a:xfrm>
            <a:off x="4565528" y="1005576"/>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87" name="TextBox 86"/>
          <p:cNvSpPr txBox="1"/>
          <p:nvPr/>
        </p:nvSpPr>
        <p:spPr>
          <a:xfrm>
            <a:off x="5565392" y="1005576"/>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88" name="TextBox 87"/>
          <p:cNvSpPr txBox="1"/>
          <p:nvPr/>
        </p:nvSpPr>
        <p:spPr>
          <a:xfrm>
            <a:off x="6425990" y="2204535"/>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89" name="TextBox 88"/>
          <p:cNvSpPr txBox="1"/>
          <p:nvPr/>
        </p:nvSpPr>
        <p:spPr>
          <a:xfrm>
            <a:off x="7272304" y="1090110"/>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cs typeface="+mn-ea"/>
                <a:sym typeface="+mn-lt"/>
              </a:rPr>
              <a:t>输入标题</a:t>
            </a:r>
            <a:endParaRPr lang="id-ID" altLang="zh-CN" sz="1000" b="1" dirty="0">
              <a:solidFill>
                <a:schemeClr val="bg2">
                  <a:lumMod val="50000"/>
                </a:schemeClr>
              </a:solidFill>
              <a:cs typeface="+mn-ea"/>
              <a:sym typeface="+mn-lt"/>
            </a:endParaRPr>
          </a:p>
        </p:txBody>
      </p:sp>
      <p:sp>
        <p:nvSpPr>
          <p:cNvPr id="90" name="TextBox 89"/>
          <p:cNvSpPr txBox="1"/>
          <p:nvPr/>
        </p:nvSpPr>
        <p:spPr>
          <a:xfrm>
            <a:off x="2618172" y="1946170"/>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广东地区</a:t>
            </a:r>
            <a:endParaRPr lang="en-US" sz="1000" b="1" dirty="0">
              <a:solidFill>
                <a:srgbClr val="C00000"/>
              </a:solidFill>
              <a:cs typeface="+mn-ea"/>
              <a:sym typeface="+mn-lt"/>
            </a:endParaRPr>
          </a:p>
        </p:txBody>
      </p:sp>
      <p:sp>
        <p:nvSpPr>
          <p:cNvPr id="91" name="TextBox 90"/>
          <p:cNvSpPr txBox="1"/>
          <p:nvPr/>
        </p:nvSpPr>
        <p:spPr>
          <a:xfrm>
            <a:off x="3492161" y="1693758"/>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广西地区</a:t>
            </a:r>
            <a:endParaRPr lang="en-US" sz="1000" b="1" dirty="0">
              <a:solidFill>
                <a:srgbClr val="C00000"/>
              </a:solidFill>
              <a:cs typeface="+mn-ea"/>
              <a:sym typeface="+mn-lt"/>
            </a:endParaRPr>
          </a:p>
        </p:txBody>
      </p:sp>
      <p:sp>
        <p:nvSpPr>
          <p:cNvPr id="92" name="TextBox 91"/>
          <p:cNvSpPr txBox="1"/>
          <p:nvPr/>
        </p:nvSpPr>
        <p:spPr>
          <a:xfrm>
            <a:off x="4625992" y="1553264"/>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湖南地区</a:t>
            </a:r>
            <a:endParaRPr lang="en-US" sz="1000" b="1" dirty="0">
              <a:solidFill>
                <a:srgbClr val="C00000"/>
              </a:solidFill>
              <a:cs typeface="+mn-ea"/>
              <a:sym typeface="+mn-lt"/>
            </a:endParaRPr>
          </a:p>
        </p:txBody>
      </p:sp>
      <p:sp>
        <p:nvSpPr>
          <p:cNvPr id="93" name="TextBox 92"/>
          <p:cNvSpPr txBox="1"/>
          <p:nvPr/>
        </p:nvSpPr>
        <p:spPr>
          <a:xfrm>
            <a:off x="5543855" y="1591364"/>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北京地区</a:t>
            </a:r>
            <a:endParaRPr lang="en-US" sz="1000" b="1" dirty="0">
              <a:solidFill>
                <a:srgbClr val="C00000"/>
              </a:solidFill>
              <a:cs typeface="+mn-ea"/>
              <a:sym typeface="+mn-lt"/>
            </a:endParaRPr>
          </a:p>
        </p:txBody>
      </p:sp>
      <p:sp>
        <p:nvSpPr>
          <p:cNvPr id="94" name="TextBox 93"/>
          <p:cNvSpPr txBox="1"/>
          <p:nvPr/>
        </p:nvSpPr>
        <p:spPr>
          <a:xfrm>
            <a:off x="6569702" y="1602079"/>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河北地区</a:t>
            </a:r>
            <a:endParaRPr lang="en-US" sz="1000" b="1" dirty="0">
              <a:solidFill>
                <a:srgbClr val="C00000"/>
              </a:solidFill>
              <a:cs typeface="+mn-ea"/>
              <a:sym typeface="+mn-lt"/>
            </a:endParaRPr>
          </a:p>
        </p:txBody>
      </p:sp>
      <p:sp>
        <p:nvSpPr>
          <p:cNvPr id="95" name="TextBox 94"/>
          <p:cNvSpPr txBox="1"/>
          <p:nvPr/>
        </p:nvSpPr>
        <p:spPr>
          <a:xfrm>
            <a:off x="8051961" y="1404435"/>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江苏地区</a:t>
            </a:r>
            <a:endParaRPr lang="en-US" sz="1000" b="1" dirty="0">
              <a:solidFill>
                <a:srgbClr val="C00000"/>
              </a:solidFill>
              <a:cs typeface="+mn-ea"/>
              <a:sym typeface="+mn-lt"/>
            </a:endParaRPr>
          </a:p>
        </p:txBody>
      </p:sp>
      <p:sp>
        <p:nvSpPr>
          <p:cNvPr id="96" name="TextBox 95"/>
          <p:cNvSpPr txBox="1"/>
          <p:nvPr/>
        </p:nvSpPr>
        <p:spPr>
          <a:xfrm>
            <a:off x="1563553" y="1922358"/>
            <a:ext cx="651424" cy="223120"/>
          </a:xfrm>
          <a:prstGeom prst="rect">
            <a:avLst/>
          </a:prstGeom>
          <a:noFill/>
        </p:spPr>
        <p:txBody>
          <a:bodyPr wrap="none" lIns="68562" tIns="34281" rIns="68562" bIns="34281">
            <a:spAutoFit/>
          </a:bodyPr>
          <a:lstStyle/>
          <a:p>
            <a:pPr>
              <a:defRPr/>
            </a:pPr>
            <a:r>
              <a:rPr lang="zh-CN" altLang="en-US" sz="1000" b="1" dirty="0">
                <a:solidFill>
                  <a:srgbClr val="C00000"/>
                </a:solidFill>
                <a:cs typeface="+mn-ea"/>
                <a:sym typeface="+mn-lt"/>
              </a:rPr>
              <a:t>辽宁</a:t>
            </a:r>
            <a:r>
              <a:rPr lang="zh-CN" altLang="en-US" sz="1000" b="1" dirty="0" smtClean="0">
                <a:solidFill>
                  <a:srgbClr val="C00000"/>
                </a:solidFill>
                <a:cs typeface="+mn-ea"/>
                <a:sym typeface="+mn-lt"/>
              </a:rPr>
              <a:t>地区</a:t>
            </a:r>
            <a:endParaRPr lang="en-US" sz="1000" b="1" dirty="0">
              <a:solidFill>
                <a:srgbClr val="C00000"/>
              </a:solidFill>
              <a:cs typeface="+mn-ea"/>
              <a:sym typeface="+mn-lt"/>
            </a:endParaRPr>
          </a:p>
        </p:txBody>
      </p:sp>
      <p:sp>
        <p:nvSpPr>
          <p:cNvPr id="97" name="TextBox 96"/>
          <p:cNvSpPr txBox="1"/>
          <p:nvPr/>
        </p:nvSpPr>
        <p:spPr>
          <a:xfrm>
            <a:off x="4132253" y="3258238"/>
            <a:ext cx="4270850" cy="784830"/>
          </a:xfrm>
          <a:prstGeom prst="rect">
            <a:avLst/>
          </a:prstGeom>
          <a:noFill/>
        </p:spPr>
        <p:txBody>
          <a:bodyPr lIns="68562" tIns="34281" rIns="68562" bIns="3428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sz="1200" b="1" dirty="0">
                <a:solidFill>
                  <a:schemeClr val="tx1">
                    <a:lumMod val="75000"/>
                    <a:lumOff val="25000"/>
                  </a:schemeClr>
                </a:solidFill>
                <a:latin typeface="+mn-lt"/>
                <a:cs typeface="+mn-ea"/>
                <a:sym typeface="+mn-lt"/>
              </a:rPr>
              <a:t>市场占有率</a:t>
            </a:r>
            <a:endParaRPr lang="id-ID" altLang="zh-CN" sz="1200" b="1" dirty="0">
              <a:solidFill>
                <a:schemeClr val="bg2">
                  <a:lumMod val="50000"/>
                </a:schemeClr>
              </a:solidFill>
              <a:latin typeface="+mn-lt"/>
              <a:cs typeface="+mn-ea"/>
              <a:sym typeface="+mn-lt"/>
            </a:endParaRPr>
          </a:p>
          <a:p>
            <a:pPr eaLnBrk="1" hangingPunct="1"/>
            <a:endParaRPr lang="en-US" altLang="zh-CN" sz="700" dirty="0">
              <a:solidFill>
                <a:srgbClr val="7F7F7F"/>
              </a:solidFill>
              <a:latin typeface="+mn-lt"/>
              <a:cs typeface="+mn-ea"/>
              <a:sym typeface="+mn-lt"/>
            </a:endParaRPr>
          </a:p>
          <a:p>
            <a:pPr algn="just"/>
            <a:r>
              <a:rPr lang="zh-CN" altLang="en-US" sz="900" dirty="0">
                <a:solidFill>
                  <a:schemeClr val="tx1">
                    <a:lumMod val="50000"/>
                    <a:lumOff val="50000"/>
                  </a:schemeClr>
                </a:solidFill>
                <a:latin typeface="+mn-lt"/>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8" name="Oval 47"/>
          <p:cNvSpPr/>
          <p:nvPr/>
        </p:nvSpPr>
        <p:spPr>
          <a:xfrm>
            <a:off x="2819336" y="3146320"/>
            <a:ext cx="1055809" cy="1056084"/>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2000" b="1" dirty="0">
                <a:solidFill>
                  <a:srgbClr val="C00000"/>
                </a:solidFill>
                <a:cs typeface="+mn-ea"/>
                <a:sym typeface="+mn-lt"/>
              </a:rPr>
              <a:t>85%</a:t>
            </a:r>
          </a:p>
          <a:p>
            <a:pPr algn="ctr"/>
            <a:r>
              <a:rPr lang="zh-CN" altLang="en-US" sz="900" b="1" dirty="0">
                <a:solidFill>
                  <a:srgbClr val="C00000"/>
                </a:solidFill>
                <a:cs typeface="+mn-ea"/>
                <a:sym typeface="+mn-lt"/>
              </a:rPr>
              <a:t> 输入标题</a:t>
            </a:r>
            <a:endParaRPr lang="id-ID" altLang="zh-CN" sz="900" b="1" dirty="0">
              <a:solidFill>
                <a:srgbClr val="C00000"/>
              </a:solidFill>
              <a:cs typeface="+mn-ea"/>
              <a:sym typeface="+mn-lt"/>
            </a:endParaRPr>
          </a:p>
        </p:txBody>
      </p:sp>
      <p:sp>
        <p:nvSpPr>
          <p:cNvPr id="99" name="Arc 48"/>
          <p:cNvSpPr/>
          <p:nvPr/>
        </p:nvSpPr>
        <p:spPr>
          <a:xfrm>
            <a:off x="2819336" y="3146320"/>
            <a:ext cx="1055809" cy="1056084"/>
          </a:xfrm>
          <a:prstGeom prst="arc">
            <a:avLst>
              <a:gd name="adj1" fmla="val 16200000"/>
              <a:gd name="adj2" fmla="val 11287514"/>
            </a:avLst>
          </a:prstGeom>
          <a:ln w="101600" cap="rnd">
            <a:solidFill>
              <a:srgbClr val="C00000"/>
            </a:solidFill>
          </a:ln>
        </p:spPr>
        <p:style>
          <a:lnRef idx="1">
            <a:schemeClr val="accent1"/>
          </a:lnRef>
          <a:fillRef idx="0">
            <a:schemeClr val="accent1"/>
          </a:fillRef>
          <a:effectRef idx="0">
            <a:schemeClr val="accent1"/>
          </a:effectRef>
          <a:fontRef idx="minor">
            <a:schemeClr val="tx1"/>
          </a:fontRef>
        </p:style>
        <p:txBody>
          <a:bodyPr lIns="68562" tIns="34281" rIns="68562" bIns="34281" anchor="ctr"/>
          <a:lstStyle/>
          <a:p>
            <a:pPr algn="ctr">
              <a:defRPr/>
            </a:pPr>
            <a:endParaRPr lang="en-US">
              <a:cs typeface="+mn-ea"/>
              <a:sym typeface="+mn-lt"/>
            </a:endParaRPr>
          </a:p>
        </p:txBody>
      </p:sp>
    </p:spTree>
    <p:extLst>
      <p:ext uri="{BB962C8B-B14F-4D97-AF65-F5344CB8AC3E}">
        <p14:creationId xmlns:p14="http://schemas.microsoft.com/office/powerpoint/2010/main" val="393399943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500" fill="hold"/>
                                        <p:tgtEl>
                                          <p:spTgt spid="69"/>
                                        </p:tgtEl>
                                        <p:attrNameLst>
                                          <p:attrName>ppt_x</p:attrName>
                                        </p:attrNameLst>
                                      </p:cBhvr>
                                      <p:tavLst>
                                        <p:tav tm="0">
                                          <p:val>
                                            <p:strVal val="#ppt_x"/>
                                          </p:val>
                                        </p:tav>
                                        <p:tav tm="100000">
                                          <p:val>
                                            <p:strVal val="#ppt_x"/>
                                          </p:val>
                                        </p:tav>
                                      </p:tavLst>
                                    </p:anim>
                                    <p:anim calcmode="lin" valueType="num">
                                      <p:cBhvr additive="base">
                                        <p:cTn id="8" dur="500" fill="hold"/>
                                        <p:tgtEl>
                                          <p:spTgt spid="69"/>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70"/>
                                        </p:tgtEl>
                                        <p:attrNameLst>
                                          <p:attrName>style.visibility</p:attrName>
                                        </p:attrNameLst>
                                      </p:cBhvr>
                                      <p:to>
                                        <p:strVal val="visible"/>
                                      </p:to>
                                    </p:set>
                                    <p:anim calcmode="lin" valueType="num">
                                      <p:cBhvr>
                                        <p:cTn id="11" dur="500" fill="hold"/>
                                        <p:tgtEl>
                                          <p:spTgt spid="70"/>
                                        </p:tgtEl>
                                        <p:attrNameLst>
                                          <p:attrName>ppt_w</p:attrName>
                                        </p:attrNameLst>
                                      </p:cBhvr>
                                      <p:tavLst>
                                        <p:tav tm="0">
                                          <p:val>
                                            <p:fltVal val="0"/>
                                          </p:val>
                                        </p:tav>
                                        <p:tav tm="100000">
                                          <p:val>
                                            <p:strVal val="#ppt_w"/>
                                          </p:val>
                                        </p:tav>
                                      </p:tavLst>
                                    </p:anim>
                                    <p:anim calcmode="lin" valueType="num">
                                      <p:cBhvr>
                                        <p:cTn id="12" dur="500" fill="hold"/>
                                        <p:tgtEl>
                                          <p:spTgt spid="70"/>
                                        </p:tgtEl>
                                        <p:attrNameLst>
                                          <p:attrName>ppt_h</p:attrName>
                                        </p:attrNameLst>
                                      </p:cBhvr>
                                      <p:tavLst>
                                        <p:tav tm="0">
                                          <p:val>
                                            <p:fltVal val="0"/>
                                          </p:val>
                                        </p:tav>
                                        <p:tav tm="100000">
                                          <p:val>
                                            <p:strVal val="#ppt_h"/>
                                          </p:val>
                                        </p:tav>
                                      </p:tavLst>
                                    </p:anim>
                                    <p:animEffect transition="in" filter="fade">
                                      <p:cBhvr>
                                        <p:cTn id="13" dur="500"/>
                                        <p:tgtEl>
                                          <p:spTgt spid="70"/>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71"/>
                                        </p:tgtEl>
                                        <p:attrNameLst>
                                          <p:attrName>style.visibility</p:attrName>
                                        </p:attrNameLst>
                                      </p:cBhvr>
                                      <p:to>
                                        <p:strVal val="visible"/>
                                      </p:to>
                                    </p:set>
                                    <p:anim calcmode="lin" valueType="num">
                                      <p:cBhvr>
                                        <p:cTn id="16" dur="500" fill="hold"/>
                                        <p:tgtEl>
                                          <p:spTgt spid="71"/>
                                        </p:tgtEl>
                                        <p:attrNameLst>
                                          <p:attrName>ppt_w</p:attrName>
                                        </p:attrNameLst>
                                      </p:cBhvr>
                                      <p:tavLst>
                                        <p:tav tm="0">
                                          <p:val>
                                            <p:fltVal val="0"/>
                                          </p:val>
                                        </p:tav>
                                        <p:tav tm="100000">
                                          <p:val>
                                            <p:strVal val="#ppt_w"/>
                                          </p:val>
                                        </p:tav>
                                      </p:tavLst>
                                    </p:anim>
                                    <p:anim calcmode="lin" valueType="num">
                                      <p:cBhvr>
                                        <p:cTn id="17" dur="500" fill="hold"/>
                                        <p:tgtEl>
                                          <p:spTgt spid="71"/>
                                        </p:tgtEl>
                                        <p:attrNameLst>
                                          <p:attrName>ppt_h</p:attrName>
                                        </p:attrNameLst>
                                      </p:cBhvr>
                                      <p:tavLst>
                                        <p:tav tm="0">
                                          <p:val>
                                            <p:fltVal val="0"/>
                                          </p:val>
                                        </p:tav>
                                        <p:tav tm="100000">
                                          <p:val>
                                            <p:strVal val="#ppt_h"/>
                                          </p:val>
                                        </p:tav>
                                      </p:tavLst>
                                    </p:anim>
                                    <p:animEffect transition="in" filter="fade">
                                      <p:cBhvr>
                                        <p:cTn id="18" dur="500"/>
                                        <p:tgtEl>
                                          <p:spTgt spid="71"/>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72"/>
                                        </p:tgtEl>
                                        <p:attrNameLst>
                                          <p:attrName>style.visibility</p:attrName>
                                        </p:attrNameLst>
                                      </p:cBhvr>
                                      <p:to>
                                        <p:strVal val="visible"/>
                                      </p:to>
                                    </p:set>
                                    <p:anim calcmode="lin" valueType="num">
                                      <p:cBhvr>
                                        <p:cTn id="21" dur="500" fill="hold"/>
                                        <p:tgtEl>
                                          <p:spTgt spid="72"/>
                                        </p:tgtEl>
                                        <p:attrNameLst>
                                          <p:attrName>ppt_w</p:attrName>
                                        </p:attrNameLst>
                                      </p:cBhvr>
                                      <p:tavLst>
                                        <p:tav tm="0">
                                          <p:val>
                                            <p:fltVal val="0"/>
                                          </p:val>
                                        </p:tav>
                                        <p:tav tm="100000">
                                          <p:val>
                                            <p:strVal val="#ppt_w"/>
                                          </p:val>
                                        </p:tav>
                                      </p:tavLst>
                                    </p:anim>
                                    <p:anim calcmode="lin" valueType="num">
                                      <p:cBhvr>
                                        <p:cTn id="22" dur="500" fill="hold"/>
                                        <p:tgtEl>
                                          <p:spTgt spid="72"/>
                                        </p:tgtEl>
                                        <p:attrNameLst>
                                          <p:attrName>ppt_h</p:attrName>
                                        </p:attrNameLst>
                                      </p:cBhvr>
                                      <p:tavLst>
                                        <p:tav tm="0">
                                          <p:val>
                                            <p:fltVal val="0"/>
                                          </p:val>
                                        </p:tav>
                                        <p:tav tm="100000">
                                          <p:val>
                                            <p:strVal val="#ppt_h"/>
                                          </p:val>
                                        </p:tav>
                                      </p:tavLst>
                                    </p:anim>
                                    <p:animEffect transition="in" filter="fade">
                                      <p:cBhvr>
                                        <p:cTn id="23" dur="500"/>
                                        <p:tgtEl>
                                          <p:spTgt spid="72"/>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73"/>
                                        </p:tgtEl>
                                        <p:attrNameLst>
                                          <p:attrName>style.visibility</p:attrName>
                                        </p:attrNameLst>
                                      </p:cBhvr>
                                      <p:to>
                                        <p:strVal val="visible"/>
                                      </p:to>
                                    </p:set>
                                    <p:anim calcmode="lin" valueType="num">
                                      <p:cBhvr>
                                        <p:cTn id="26" dur="500" fill="hold"/>
                                        <p:tgtEl>
                                          <p:spTgt spid="73"/>
                                        </p:tgtEl>
                                        <p:attrNameLst>
                                          <p:attrName>ppt_w</p:attrName>
                                        </p:attrNameLst>
                                      </p:cBhvr>
                                      <p:tavLst>
                                        <p:tav tm="0">
                                          <p:val>
                                            <p:fltVal val="0"/>
                                          </p:val>
                                        </p:tav>
                                        <p:tav tm="100000">
                                          <p:val>
                                            <p:strVal val="#ppt_w"/>
                                          </p:val>
                                        </p:tav>
                                      </p:tavLst>
                                    </p:anim>
                                    <p:anim calcmode="lin" valueType="num">
                                      <p:cBhvr>
                                        <p:cTn id="27" dur="500" fill="hold"/>
                                        <p:tgtEl>
                                          <p:spTgt spid="73"/>
                                        </p:tgtEl>
                                        <p:attrNameLst>
                                          <p:attrName>ppt_h</p:attrName>
                                        </p:attrNameLst>
                                      </p:cBhvr>
                                      <p:tavLst>
                                        <p:tav tm="0">
                                          <p:val>
                                            <p:fltVal val="0"/>
                                          </p:val>
                                        </p:tav>
                                        <p:tav tm="100000">
                                          <p:val>
                                            <p:strVal val="#ppt_h"/>
                                          </p:val>
                                        </p:tav>
                                      </p:tavLst>
                                    </p:anim>
                                    <p:animEffect transition="in" filter="fade">
                                      <p:cBhvr>
                                        <p:cTn id="28" dur="500"/>
                                        <p:tgtEl>
                                          <p:spTgt spid="73"/>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75"/>
                                        </p:tgtEl>
                                        <p:attrNameLst>
                                          <p:attrName>style.visibility</p:attrName>
                                        </p:attrNameLst>
                                      </p:cBhvr>
                                      <p:to>
                                        <p:strVal val="visible"/>
                                      </p:to>
                                    </p:set>
                                    <p:anim calcmode="lin" valueType="num">
                                      <p:cBhvr>
                                        <p:cTn id="36" dur="500" fill="hold"/>
                                        <p:tgtEl>
                                          <p:spTgt spid="75"/>
                                        </p:tgtEl>
                                        <p:attrNameLst>
                                          <p:attrName>ppt_w</p:attrName>
                                        </p:attrNameLst>
                                      </p:cBhvr>
                                      <p:tavLst>
                                        <p:tav tm="0">
                                          <p:val>
                                            <p:fltVal val="0"/>
                                          </p:val>
                                        </p:tav>
                                        <p:tav tm="100000">
                                          <p:val>
                                            <p:strVal val="#ppt_w"/>
                                          </p:val>
                                        </p:tav>
                                      </p:tavLst>
                                    </p:anim>
                                    <p:anim calcmode="lin" valueType="num">
                                      <p:cBhvr>
                                        <p:cTn id="37" dur="500" fill="hold"/>
                                        <p:tgtEl>
                                          <p:spTgt spid="75"/>
                                        </p:tgtEl>
                                        <p:attrNameLst>
                                          <p:attrName>ppt_h</p:attrName>
                                        </p:attrNameLst>
                                      </p:cBhvr>
                                      <p:tavLst>
                                        <p:tav tm="0">
                                          <p:val>
                                            <p:fltVal val="0"/>
                                          </p:val>
                                        </p:tav>
                                        <p:tav tm="100000">
                                          <p:val>
                                            <p:strVal val="#ppt_h"/>
                                          </p:val>
                                        </p:tav>
                                      </p:tavLst>
                                    </p:anim>
                                    <p:animEffect transition="in" filter="fade">
                                      <p:cBhvr>
                                        <p:cTn id="38" dur="500"/>
                                        <p:tgtEl>
                                          <p:spTgt spid="75"/>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76"/>
                                        </p:tgtEl>
                                        <p:attrNameLst>
                                          <p:attrName>style.visibility</p:attrName>
                                        </p:attrNameLst>
                                      </p:cBhvr>
                                      <p:to>
                                        <p:strVal val="visible"/>
                                      </p:to>
                                    </p:set>
                                    <p:anim calcmode="lin" valueType="num">
                                      <p:cBhvr>
                                        <p:cTn id="41" dur="500" fill="hold"/>
                                        <p:tgtEl>
                                          <p:spTgt spid="76"/>
                                        </p:tgtEl>
                                        <p:attrNameLst>
                                          <p:attrName>ppt_w</p:attrName>
                                        </p:attrNameLst>
                                      </p:cBhvr>
                                      <p:tavLst>
                                        <p:tav tm="0">
                                          <p:val>
                                            <p:fltVal val="0"/>
                                          </p:val>
                                        </p:tav>
                                        <p:tav tm="100000">
                                          <p:val>
                                            <p:strVal val="#ppt_w"/>
                                          </p:val>
                                        </p:tav>
                                      </p:tavLst>
                                    </p:anim>
                                    <p:anim calcmode="lin" valueType="num">
                                      <p:cBhvr>
                                        <p:cTn id="42" dur="500" fill="hold"/>
                                        <p:tgtEl>
                                          <p:spTgt spid="76"/>
                                        </p:tgtEl>
                                        <p:attrNameLst>
                                          <p:attrName>ppt_h</p:attrName>
                                        </p:attrNameLst>
                                      </p:cBhvr>
                                      <p:tavLst>
                                        <p:tav tm="0">
                                          <p:val>
                                            <p:fltVal val="0"/>
                                          </p:val>
                                        </p:tav>
                                        <p:tav tm="100000">
                                          <p:val>
                                            <p:strVal val="#ppt_h"/>
                                          </p:val>
                                        </p:tav>
                                      </p:tavLst>
                                    </p:anim>
                                    <p:animEffect transition="in" filter="fade">
                                      <p:cBhvr>
                                        <p:cTn id="43" dur="500"/>
                                        <p:tgtEl>
                                          <p:spTgt spid="76"/>
                                        </p:tgtEl>
                                      </p:cBhvr>
                                    </p:animEffect>
                                  </p:childTnLst>
                                </p:cTn>
                              </p:par>
                              <p:par>
                                <p:cTn id="44" presetID="22" presetClass="entr" presetSubtype="4" fill="hold" nodeType="withEffect">
                                  <p:stCondLst>
                                    <p:cond delay="1000"/>
                                  </p:stCondLst>
                                  <p:childTnLst>
                                    <p:set>
                                      <p:cBhvr>
                                        <p:cTn id="45" dur="1" fill="hold">
                                          <p:stCondLst>
                                            <p:cond delay="0"/>
                                          </p:stCondLst>
                                        </p:cTn>
                                        <p:tgtEl>
                                          <p:spTgt spid="77"/>
                                        </p:tgtEl>
                                        <p:attrNameLst>
                                          <p:attrName>style.visibility</p:attrName>
                                        </p:attrNameLst>
                                      </p:cBhvr>
                                      <p:to>
                                        <p:strVal val="visible"/>
                                      </p:to>
                                    </p:set>
                                    <p:animEffect transition="in" filter="wipe(down)">
                                      <p:cBhvr>
                                        <p:cTn id="46" dur="500"/>
                                        <p:tgtEl>
                                          <p:spTgt spid="77"/>
                                        </p:tgtEl>
                                      </p:cBhvr>
                                    </p:animEffect>
                                  </p:childTnLst>
                                </p:cTn>
                              </p:par>
                              <p:par>
                                <p:cTn id="47" presetID="22" presetClass="entr" presetSubtype="4" fill="hold" nodeType="withEffect">
                                  <p:stCondLst>
                                    <p:cond delay="1000"/>
                                  </p:stCondLst>
                                  <p:childTnLst>
                                    <p:set>
                                      <p:cBhvr>
                                        <p:cTn id="48" dur="1" fill="hold">
                                          <p:stCondLst>
                                            <p:cond delay="0"/>
                                          </p:stCondLst>
                                        </p:cTn>
                                        <p:tgtEl>
                                          <p:spTgt spid="78"/>
                                        </p:tgtEl>
                                        <p:attrNameLst>
                                          <p:attrName>style.visibility</p:attrName>
                                        </p:attrNameLst>
                                      </p:cBhvr>
                                      <p:to>
                                        <p:strVal val="visible"/>
                                      </p:to>
                                    </p:set>
                                    <p:animEffect transition="in" filter="wipe(down)">
                                      <p:cBhvr>
                                        <p:cTn id="49" dur="500"/>
                                        <p:tgtEl>
                                          <p:spTgt spid="78"/>
                                        </p:tgtEl>
                                      </p:cBhvr>
                                    </p:animEffect>
                                  </p:childTnLst>
                                </p:cTn>
                              </p:par>
                              <p:par>
                                <p:cTn id="50" presetID="22" presetClass="entr" presetSubtype="4" fill="hold" nodeType="withEffect">
                                  <p:stCondLst>
                                    <p:cond delay="1000"/>
                                  </p:stCondLst>
                                  <p:childTnLst>
                                    <p:set>
                                      <p:cBhvr>
                                        <p:cTn id="51" dur="1" fill="hold">
                                          <p:stCondLst>
                                            <p:cond delay="0"/>
                                          </p:stCondLst>
                                        </p:cTn>
                                        <p:tgtEl>
                                          <p:spTgt spid="79"/>
                                        </p:tgtEl>
                                        <p:attrNameLst>
                                          <p:attrName>style.visibility</p:attrName>
                                        </p:attrNameLst>
                                      </p:cBhvr>
                                      <p:to>
                                        <p:strVal val="visible"/>
                                      </p:to>
                                    </p:set>
                                    <p:animEffect transition="in" filter="wipe(down)">
                                      <p:cBhvr>
                                        <p:cTn id="52" dur="500"/>
                                        <p:tgtEl>
                                          <p:spTgt spid="79"/>
                                        </p:tgtEl>
                                      </p:cBhvr>
                                    </p:animEffect>
                                  </p:childTnLst>
                                </p:cTn>
                              </p:par>
                              <p:par>
                                <p:cTn id="53" presetID="22" presetClass="entr" presetSubtype="4" fill="hold" nodeType="withEffect">
                                  <p:stCondLst>
                                    <p:cond delay="1000"/>
                                  </p:stCondLst>
                                  <p:childTnLst>
                                    <p:set>
                                      <p:cBhvr>
                                        <p:cTn id="54" dur="1" fill="hold">
                                          <p:stCondLst>
                                            <p:cond delay="0"/>
                                          </p:stCondLst>
                                        </p:cTn>
                                        <p:tgtEl>
                                          <p:spTgt spid="80"/>
                                        </p:tgtEl>
                                        <p:attrNameLst>
                                          <p:attrName>style.visibility</p:attrName>
                                        </p:attrNameLst>
                                      </p:cBhvr>
                                      <p:to>
                                        <p:strVal val="visible"/>
                                      </p:to>
                                    </p:set>
                                    <p:animEffect transition="in" filter="wipe(down)">
                                      <p:cBhvr>
                                        <p:cTn id="55" dur="500"/>
                                        <p:tgtEl>
                                          <p:spTgt spid="80"/>
                                        </p:tgtEl>
                                      </p:cBhvr>
                                    </p:animEffect>
                                  </p:childTnLst>
                                </p:cTn>
                              </p:par>
                              <p:par>
                                <p:cTn id="56" presetID="22" presetClass="entr" presetSubtype="4" fill="hold" nodeType="withEffect">
                                  <p:stCondLst>
                                    <p:cond delay="1000"/>
                                  </p:stCondLst>
                                  <p:childTnLst>
                                    <p:set>
                                      <p:cBhvr>
                                        <p:cTn id="57" dur="1" fill="hold">
                                          <p:stCondLst>
                                            <p:cond delay="0"/>
                                          </p:stCondLst>
                                        </p:cTn>
                                        <p:tgtEl>
                                          <p:spTgt spid="81"/>
                                        </p:tgtEl>
                                        <p:attrNameLst>
                                          <p:attrName>style.visibility</p:attrName>
                                        </p:attrNameLst>
                                      </p:cBhvr>
                                      <p:to>
                                        <p:strVal val="visible"/>
                                      </p:to>
                                    </p:set>
                                    <p:animEffect transition="in" filter="wipe(down)">
                                      <p:cBhvr>
                                        <p:cTn id="58" dur="500"/>
                                        <p:tgtEl>
                                          <p:spTgt spid="81"/>
                                        </p:tgtEl>
                                      </p:cBhvr>
                                    </p:animEffect>
                                  </p:childTnLst>
                                </p:cTn>
                              </p:par>
                              <p:par>
                                <p:cTn id="59" presetID="22" presetClass="entr" presetSubtype="4" fill="hold" nodeType="withEffect">
                                  <p:stCondLst>
                                    <p:cond delay="1000"/>
                                  </p:stCondLst>
                                  <p:childTnLst>
                                    <p:set>
                                      <p:cBhvr>
                                        <p:cTn id="60" dur="1" fill="hold">
                                          <p:stCondLst>
                                            <p:cond delay="0"/>
                                          </p:stCondLst>
                                        </p:cTn>
                                        <p:tgtEl>
                                          <p:spTgt spid="82"/>
                                        </p:tgtEl>
                                        <p:attrNameLst>
                                          <p:attrName>style.visibility</p:attrName>
                                        </p:attrNameLst>
                                      </p:cBhvr>
                                      <p:to>
                                        <p:strVal val="visible"/>
                                      </p:to>
                                    </p:set>
                                    <p:animEffect transition="in" filter="wipe(down)">
                                      <p:cBhvr>
                                        <p:cTn id="61" dur="500"/>
                                        <p:tgtEl>
                                          <p:spTgt spid="82"/>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Effect transition="in" filter="fade">
                                      <p:cBhvr>
                                        <p:cTn id="66" dur="500"/>
                                        <p:tgtEl>
                                          <p:spTgt spid="96"/>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90"/>
                                        </p:tgtEl>
                                        <p:attrNameLst>
                                          <p:attrName>style.visibility</p:attrName>
                                        </p:attrNameLst>
                                      </p:cBhvr>
                                      <p:to>
                                        <p:strVal val="visible"/>
                                      </p:to>
                                    </p:set>
                                    <p:anim calcmode="lin" valueType="num">
                                      <p:cBhvr>
                                        <p:cTn id="69" dur="500" fill="hold"/>
                                        <p:tgtEl>
                                          <p:spTgt spid="90"/>
                                        </p:tgtEl>
                                        <p:attrNameLst>
                                          <p:attrName>ppt_w</p:attrName>
                                        </p:attrNameLst>
                                      </p:cBhvr>
                                      <p:tavLst>
                                        <p:tav tm="0">
                                          <p:val>
                                            <p:fltVal val="0"/>
                                          </p:val>
                                        </p:tav>
                                        <p:tav tm="100000">
                                          <p:val>
                                            <p:strVal val="#ppt_w"/>
                                          </p:val>
                                        </p:tav>
                                      </p:tavLst>
                                    </p:anim>
                                    <p:anim calcmode="lin" valueType="num">
                                      <p:cBhvr>
                                        <p:cTn id="70" dur="500" fill="hold"/>
                                        <p:tgtEl>
                                          <p:spTgt spid="90"/>
                                        </p:tgtEl>
                                        <p:attrNameLst>
                                          <p:attrName>ppt_h</p:attrName>
                                        </p:attrNameLst>
                                      </p:cBhvr>
                                      <p:tavLst>
                                        <p:tav tm="0">
                                          <p:val>
                                            <p:fltVal val="0"/>
                                          </p:val>
                                        </p:tav>
                                        <p:tav tm="100000">
                                          <p:val>
                                            <p:strVal val="#ppt_h"/>
                                          </p:val>
                                        </p:tav>
                                      </p:tavLst>
                                    </p:anim>
                                    <p:animEffect transition="in" filter="fade">
                                      <p:cBhvr>
                                        <p:cTn id="71" dur="500"/>
                                        <p:tgtEl>
                                          <p:spTgt spid="90"/>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91"/>
                                        </p:tgtEl>
                                        <p:attrNameLst>
                                          <p:attrName>style.visibility</p:attrName>
                                        </p:attrNameLst>
                                      </p:cBhvr>
                                      <p:to>
                                        <p:strVal val="visible"/>
                                      </p:to>
                                    </p:set>
                                    <p:anim calcmode="lin" valueType="num">
                                      <p:cBhvr>
                                        <p:cTn id="74" dur="500" fill="hold"/>
                                        <p:tgtEl>
                                          <p:spTgt spid="91"/>
                                        </p:tgtEl>
                                        <p:attrNameLst>
                                          <p:attrName>ppt_w</p:attrName>
                                        </p:attrNameLst>
                                      </p:cBhvr>
                                      <p:tavLst>
                                        <p:tav tm="0">
                                          <p:val>
                                            <p:fltVal val="0"/>
                                          </p:val>
                                        </p:tav>
                                        <p:tav tm="100000">
                                          <p:val>
                                            <p:strVal val="#ppt_w"/>
                                          </p:val>
                                        </p:tav>
                                      </p:tavLst>
                                    </p:anim>
                                    <p:anim calcmode="lin" valueType="num">
                                      <p:cBhvr>
                                        <p:cTn id="75" dur="500" fill="hold"/>
                                        <p:tgtEl>
                                          <p:spTgt spid="91"/>
                                        </p:tgtEl>
                                        <p:attrNameLst>
                                          <p:attrName>ppt_h</p:attrName>
                                        </p:attrNameLst>
                                      </p:cBhvr>
                                      <p:tavLst>
                                        <p:tav tm="0">
                                          <p:val>
                                            <p:fltVal val="0"/>
                                          </p:val>
                                        </p:tav>
                                        <p:tav tm="100000">
                                          <p:val>
                                            <p:strVal val="#ppt_h"/>
                                          </p:val>
                                        </p:tav>
                                      </p:tavLst>
                                    </p:anim>
                                    <p:animEffect transition="in" filter="fade">
                                      <p:cBhvr>
                                        <p:cTn id="76" dur="500"/>
                                        <p:tgtEl>
                                          <p:spTgt spid="91"/>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92"/>
                                        </p:tgtEl>
                                        <p:attrNameLst>
                                          <p:attrName>style.visibility</p:attrName>
                                        </p:attrNameLst>
                                      </p:cBhvr>
                                      <p:to>
                                        <p:strVal val="visible"/>
                                      </p:to>
                                    </p:set>
                                    <p:anim calcmode="lin" valueType="num">
                                      <p:cBhvr>
                                        <p:cTn id="79" dur="500" fill="hold"/>
                                        <p:tgtEl>
                                          <p:spTgt spid="92"/>
                                        </p:tgtEl>
                                        <p:attrNameLst>
                                          <p:attrName>ppt_w</p:attrName>
                                        </p:attrNameLst>
                                      </p:cBhvr>
                                      <p:tavLst>
                                        <p:tav tm="0">
                                          <p:val>
                                            <p:fltVal val="0"/>
                                          </p:val>
                                        </p:tav>
                                        <p:tav tm="100000">
                                          <p:val>
                                            <p:strVal val="#ppt_w"/>
                                          </p:val>
                                        </p:tav>
                                      </p:tavLst>
                                    </p:anim>
                                    <p:anim calcmode="lin" valueType="num">
                                      <p:cBhvr>
                                        <p:cTn id="80" dur="500" fill="hold"/>
                                        <p:tgtEl>
                                          <p:spTgt spid="92"/>
                                        </p:tgtEl>
                                        <p:attrNameLst>
                                          <p:attrName>ppt_h</p:attrName>
                                        </p:attrNameLst>
                                      </p:cBhvr>
                                      <p:tavLst>
                                        <p:tav tm="0">
                                          <p:val>
                                            <p:fltVal val="0"/>
                                          </p:val>
                                        </p:tav>
                                        <p:tav tm="100000">
                                          <p:val>
                                            <p:strVal val="#ppt_h"/>
                                          </p:val>
                                        </p:tav>
                                      </p:tavLst>
                                    </p:anim>
                                    <p:animEffect transition="in" filter="fade">
                                      <p:cBhvr>
                                        <p:cTn id="81" dur="500"/>
                                        <p:tgtEl>
                                          <p:spTgt spid="92"/>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93"/>
                                        </p:tgtEl>
                                        <p:attrNameLst>
                                          <p:attrName>style.visibility</p:attrName>
                                        </p:attrNameLst>
                                      </p:cBhvr>
                                      <p:to>
                                        <p:strVal val="visible"/>
                                      </p:to>
                                    </p:set>
                                    <p:anim calcmode="lin" valueType="num">
                                      <p:cBhvr>
                                        <p:cTn id="84" dur="500" fill="hold"/>
                                        <p:tgtEl>
                                          <p:spTgt spid="93"/>
                                        </p:tgtEl>
                                        <p:attrNameLst>
                                          <p:attrName>ppt_w</p:attrName>
                                        </p:attrNameLst>
                                      </p:cBhvr>
                                      <p:tavLst>
                                        <p:tav tm="0">
                                          <p:val>
                                            <p:fltVal val="0"/>
                                          </p:val>
                                        </p:tav>
                                        <p:tav tm="100000">
                                          <p:val>
                                            <p:strVal val="#ppt_w"/>
                                          </p:val>
                                        </p:tav>
                                      </p:tavLst>
                                    </p:anim>
                                    <p:anim calcmode="lin" valueType="num">
                                      <p:cBhvr>
                                        <p:cTn id="85" dur="500" fill="hold"/>
                                        <p:tgtEl>
                                          <p:spTgt spid="93"/>
                                        </p:tgtEl>
                                        <p:attrNameLst>
                                          <p:attrName>ppt_h</p:attrName>
                                        </p:attrNameLst>
                                      </p:cBhvr>
                                      <p:tavLst>
                                        <p:tav tm="0">
                                          <p:val>
                                            <p:fltVal val="0"/>
                                          </p:val>
                                        </p:tav>
                                        <p:tav tm="100000">
                                          <p:val>
                                            <p:strVal val="#ppt_h"/>
                                          </p:val>
                                        </p:tav>
                                      </p:tavLst>
                                    </p:anim>
                                    <p:animEffect transition="in" filter="fade">
                                      <p:cBhvr>
                                        <p:cTn id="86" dur="500"/>
                                        <p:tgtEl>
                                          <p:spTgt spid="93"/>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94"/>
                                        </p:tgtEl>
                                        <p:attrNameLst>
                                          <p:attrName>style.visibility</p:attrName>
                                        </p:attrNameLst>
                                      </p:cBhvr>
                                      <p:to>
                                        <p:strVal val="visible"/>
                                      </p:to>
                                    </p:set>
                                    <p:anim calcmode="lin" valueType="num">
                                      <p:cBhvr>
                                        <p:cTn id="89" dur="500" fill="hold"/>
                                        <p:tgtEl>
                                          <p:spTgt spid="94"/>
                                        </p:tgtEl>
                                        <p:attrNameLst>
                                          <p:attrName>ppt_w</p:attrName>
                                        </p:attrNameLst>
                                      </p:cBhvr>
                                      <p:tavLst>
                                        <p:tav tm="0">
                                          <p:val>
                                            <p:fltVal val="0"/>
                                          </p:val>
                                        </p:tav>
                                        <p:tav tm="100000">
                                          <p:val>
                                            <p:strVal val="#ppt_w"/>
                                          </p:val>
                                        </p:tav>
                                      </p:tavLst>
                                    </p:anim>
                                    <p:anim calcmode="lin" valueType="num">
                                      <p:cBhvr>
                                        <p:cTn id="90" dur="500" fill="hold"/>
                                        <p:tgtEl>
                                          <p:spTgt spid="94"/>
                                        </p:tgtEl>
                                        <p:attrNameLst>
                                          <p:attrName>ppt_h</p:attrName>
                                        </p:attrNameLst>
                                      </p:cBhvr>
                                      <p:tavLst>
                                        <p:tav tm="0">
                                          <p:val>
                                            <p:fltVal val="0"/>
                                          </p:val>
                                        </p:tav>
                                        <p:tav tm="100000">
                                          <p:val>
                                            <p:strVal val="#ppt_h"/>
                                          </p:val>
                                        </p:tav>
                                      </p:tavLst>
                                    </p:anim>
                                    <p:animEffect transition="in" filter="fade">
                                      <p:cBhvr>
                                        <p:cTn id="91" dur="500"/>
                                        <p:tgtEl>
                                          <p:spTgt spid="94"/>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95"/>
                                        </p:tgtEl>
                                        <p:attrNameLst>
                                          <p:attrName>style.visibility</p:attrName>
                                        </p:attrNameLst>
                                      </p:cBhvr>
                                      <p:to>
                                        <p:strVal val="visible"/>
                                      </p:to>
                                    </p:set>
                                    <p:anim calcmode="lin" valueType="num">
                                      <p:cBhvr>
                                        <p:cTn id="94" dur="500" fill="hold"/>
                                        <p:tgtEl>
                                          <p:spTgt spid="95"/>
                                        </p:tgtEl>
                                        <p:attrNameLst>
                                          <p:attrName>ppt_w</p:attrName>
                                        </p:attrNameLst>
                                      </p:cBhvr>
                                      <p:tavLst>
                                        <p:tav tm="0">
                                          <p:val>
                                            <p:fltVal val="0"/>
                                          </p:val>
                                        </p:tav>
                                        <p:tav tm="100000">
                                          <p:val>
                                            <p:strVal val="#ppt_w"/>
                                          </p:val>
                                        </p:tav>
                                      </p:tavLst>
                                    </p:anim>
                                    <p:anim calcmode="lin" valueType="num">
                                      <p:cBhvr>
                                        <p:cTn id="95" dur="500" fill="hold"/>
                                        <p:tgtEl>
                                          <p:spTgt spid="95"/>
                                        </p:tgtEl>
                                        <p:attrNameLst>
                                          <p:attrName>ppt_h</p:attrName>
                                        </p:attrNameLst>
                                      </p:cBhvr>
                                      <p:tavLst>
                                        <p:tav tm="0">
                                          <p:val>
                                            <p:fltVal val="0"/>
                                          </p:val>
                                        </p:tav>
                                        <p:tav tm="100000">
                                          <p:val>
                                            <p:strVal val="#ppt_h"/>
                                          </p:val>
                                        </p:tav>
                                      </p:tavLst>
                                    </p:anim>
                                    <p:animEffect transition="in" filter="fade">
                                      <p:cBhvr>
                                        <p:cTn id="96" dur="500"/>
                                        <p:tgtEl>
                                          <p:spTgt spid="95"/>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83"/>
                                        </p:tgtEl>
                                        <p:attrNameLst>
                                          <p:attrName>style.visibility</p:attrName>
                                        </p:attrNameLst>
                                      </p:cBhvr>
                                      <p:to>
                                        <p:strVal val="visible"/>
                                      </p:to>
                                    </p:set>
                                    <p:anim calcmode="lin" valueType="num">
                                      <p:cBhvr additive="base">
                                        <p:cTn id="99" dur="500" fill="hold"/>
                                        <p:tgtEl>
                                          <p:spTgt spid="83"/>
                                        </p:tgtEl>
                                        <p:attrNameLst>
                                          <p:attrName>ppt_x</p:attrName>
                                        </p:attrNameLst>
                                      </p:cBhvr>
                                      <p:tavLst>
                                        <p:tav tm="0">
                                          <p:val>
                                            <p:strVal val="#ppt_x"/>
                                          </p:val>
                                        </p:tav>
                                        <p:tav tm="100000">
                                          <p:val>
                                            <p:strVal val="#ppt_x"/>
                                          </p:val>
                                        </p:tav>
                                      </p:tavLst>
                                    </p:anim>
                                    <p:anim calcmode="lin" valueType="num">
                                      <p:cBhvr additive="base">
                                        <p:cTn id="100" dur="500" fill="hold"/>
                                        <p:tgtEl>
                                          <p:spTgt spid="83"/>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84"/>
                                        </p:tgtEl>
                                        <p:attrNameLst>
                                          <p:attrName>style.visibility</p:attrName>
                                        </p:attrNameLst>
                                      </p:cBhvr>
                                      <p:to>
                                        <p:strVal val="visible"/>
                                      </p:to>
                                    </p:set>
                                    <p:anim calcmode="lin" valueType="num">
                                      <p:cBhvr additive="base">
                                        <p:cTn id="103" dur="500" fill="hold"/>
                                        <p:tgtEl>
                                          <p:spTgt spid="84"/>
                                        </p:tgtEl>
                                        <p:attrNameLst>
                                          <p:attrName>ppt_x</p:attrName>
                                        </p:attrNameLst>
                                      </p:cBhvr>
                                      <p:tavLst>
                                        <p:tav tm="0">
                                          <p:val>
                                            <p:strVal val="#ppt_x"/>
                                          </p:val>
                                        </p:tav>
                                        <p:tav tm="100000">
                                          <p:val>
                                            <p:strVal val="#ppt_x"/>
                                          </p:val>
                                        </p:tav>
                                      </p:tavLst>
                                    </p:anim>
                                    <p:anim calcmode="lin" valueType="num">
                                      <p:cBhvr additive="base">
                                        <p:cTn id="104" dur="500" fill="hold"/>
                                        <p:tgtEl>
                                          <p:spTgt spid="8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85"/>
                                        </p:tgtEl>
                                        <p:attrNameLst>
                                          <p:attrName>style.visibility</p:attrName>
                                        </p:attrNameLst>
                                      </p:cBhvr>
                                      <p:to>
                                        <p:strVal val="visible"/>
                                      </p:to>
                                    </p:set>
                                    <p:anim calcmode="lin" valueType="num">
                                      <p:cBhvr additive="base">
                                        <p:cTn id="107" dur="500" fill="hold"/>
                                        <p:tgtEl>
                                          <p:spTgt spid="85"/>
                                        </p:tgtEl>
                                        <p:attrNameLst>
                                          <p:attrName>ppt_x</p:attrName>
                                        </p:attrNameLst>
                                      </p:cBhvr>
                                      <p:tavLst>
                                        <p:tav tm="0">
                                          <p:val>
                                            <p:strVal val="#ppt_x"/>
                                          </p:val>
                                        </p:tav>
                                        <p:tav tm="100000">
                                          <p:val>
                                            <p:strVal val="#ppt_x"/>
                                          </p:val>
                                        </p:tav>
                                      </p:tavLst>
                                    </p:anim>
                                    <p:anim calcmode="lin" valueType="num">
                                      <p:cBhvr additive="base">
                                        <p:cTn id="108" dur="500" fill="hold"/>
                                        <p:tgtEl>
                                          <p:spTgt spid="85"/>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86"/>
                                        </p:tgtEl>
                                        <p:attrNameLst>
                                          <p:attrName>style.visibility</p:attrName>
                                        </p:attrNameLst>
                                      </p:cBhvr>
                                      <p:to>
                                        <p:strVal val="visible"/>
                                      </p:to>
                                    </p:set>
                                    <p:anim calcmode="lin" valueType="num">
                                      <p:cBhvr additive="base">
                                        <p:cTn id="111" dur="500" fill="hold"/>
                                        <p:tgtEl>
                                          <p:spTgt spid="86"/>
                                        </p:tgtEl>
                                        <p:attrNameLst>
                                          <p:attrName>ppt_x</p:attrName>
                                        </p:attrNameLst>
                                      </p:cBhvr>
                                      <p:tavLst>
                                        <p:tav tm="0">
                                          <p:val>
                                            <p:strVal val="#ppt_x"/>
                                          </p:val>
                                        </p:tav>
                                        <p:tav tm="100000">
                                          <p:val>
                                            <p:strVal val="#ppt_x"/>
                                          </p:val>
                                        </p:tav>
                                      </p:tavLst>
                                    </p:anim>
                                    <p:anim calcmode="lin" valueType="num">
                                      <p:cBhvr additive="base">
                                        <p:cTn id="112" dur="500" fill="hold"/>
                                        <p:tgtEl>
                                          <p:spTgt spid="86"/>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87"/>
                                        </p:tgtEl>
                                        <p:attrNameLst>
                                          <p:attrName>style.visibility</p:attrName>
                                        </p:attrNameLst>
                                      </p:cBhvr>
                                      <p:to>
                                        <p:strVal val="visible"/>
                                      </p:to>
                                    </p:set>
                                    <p:anim calcmode="lin" valueType="num">
                                      <p:cBhvr additive="base">
                                        <p:cTn id="115" dur="500" fill="hold"/>
                                        <p:tgtEl>
                                          <p:spTgt spid="87"/>
                                        </p:tgtEl>
                                        <p:attrNameLst>
                                          <p:attrName>ppt_x</p:attrName>
                                        </p:attrNameLst>
                                      </p:cBhvr>
                                      <p:tavLst>
                                        <p:tav tm="0">
                                          <p:val>
                                            <p:strVal val="#ppt_x"/>
                                          </p:val>
                                        </p:tav>
                                        <p:tav tm="100000">
                                          <p:val>
                                            <p:strVal val="#ppt_x"/>
                                          </p:val>
                                        </p:tav>
                                      </p:tavLst>
                                    </p:anim>
                                    <p:anim calcmode="lin" valueType="num">
                                      <p:cBhvr additive="base">
                                        <p:cTn id="116" dur="500" fill="hold"/>
                                        <p:tgtEl>
                                          <p:spTgt spid="87"/>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88"/>
                                        </p:tgtEl>
                                        <p:attrNameLst>
                                          <p:attrName>style.visibility</p:attrName>
                                        </p:attrNameLst>
                                      </p:cBhvr>
                                      <p:to>
                                        <p:strVal val="visible"/>
                                      </p:to>
                                    </p:set>
                                    <p:anim calcmode="lin" valueType="num">
                                      <p:cBhvr additive="base">
                                        <p:cTn id="119" dur="500" fill="hold"/>
                                        <p:tgtEl>
                                          <p:spTgt spid="88"/>
                                        </p:tgtEl>
                                        <p:attrNameLst>
                                          <p:attrName>ppt_x</p:attrName>
                                        </p:attrNameLst>
                                      </p:cBhvr>
                                      <p:tavLst>
                                        <p:tav tm="0">
                                          <p:val>
                                            <p:strVal val="#ppt_x"/>
                                          </p:val>
                                        </p:tav>
                                        <p:tav tm="100000">
                                          <p:val>
                                            <p:strVal val="#ppt_x"/>
                                          </p:val>
                                        </p:tav>
                                      </p:tavLst>
                                    </p:anim>
                                    <p:anim calcmode="lin" valueType="num">
                                      <p:cBhvr additive="base">
                                        <p:cTn id="120" dur="500" fill="hold"/>
                                        <p:tgtEl>
                                          <p:spTgt spid="88"/>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89"/>
                                        </p:tgtEl>
                                        <p:attrNameLst>
                                          <p:attrName>style.visibility</p:attrName>
                                        </p:attrNameLst>
                                      </p:cBhvr>
                                      <p:to>
                                        <p:strVal val="visible"/>
                                      </p:to>
                                    </p:set>
                                    <p:anim calcmode="lin" valueType="num">
                                      <p:cBhvr additive="base">
                                        <p:cTn id="123" dur="500" fill="hold"/>
                                        <p:tgtEl>
                                          <p:spTgt spid="89"/>
                                        </p:tgtEl>
                                        <p:attrNameLst>
                                          <p:attrName>ppt_x</p:attrName>
                                        </p:attrNameLst>
                                      </p:cBhvr>
                                      <p:tavLst>
                                        <p:tav tm="0">
                                          <p:val>
                                            <p:strVal val="#ppt_x"/>
                                          </p:val>
                                        </p:tav>
                                        <p:tav tm="100000">
                                          <p:val>
                                            <p:strVal val="#ppt_x"/>
                                          </p:val>
                                        </p:tav>
                                      </p:tavLst>
                                    </p:anim>
                                    <p:anim calcmode="lin" valueType="num">
                                      <p:cBhvr additive="base">
                                        <p:cTn id="124" dur="500" fill="hold"/>
                                        <p:tgtEl>
                                          <p:spTgt spid="89"/>
                                        </p:tgtEl>
                                        <p:attrNameLst>
                                          <p:attrName>ppt_y</p:attrName>
                                        </p:attrNameLst>
                                      </p:cBhvr>
                                      <p:tavLst>
                                        <p:tav tm="0">
                                          <p:val>
                                            <p:strVal val="1+#ppt_h/2"/>
                                          </p:val>
                                        </p:tav>
                                        <p:tav tm="100000">
                                          <p:val>
                                            <p:strVal val="#ppt_y"/>
                                          </p:val>
                                        </p:tav>
                                      </p:tavLst>
                                    </p:anim>
                                  </p:childTnLst>
                                </p:cTn>
                              </p:par>
                            </p:childTnLst>
                          </p:cTn>
                        </p:par>
                        <p:par>
                          <p:cTn id="125" fill="hold">
                            <p:stCondLst>
                              <p:cond delay="2500"/>
                            </p:stCondLst>
                            <p:childTnLst>
                              <p:par>
                                <p:cTn id="126" presetID="53" presetClass="entr" presetSubtype="16" fill="hold" grpId="0" nodeType="afterEffect">
                                  <p:stCondLst>
                                    <p:cond delay="0"/>
                                  </p:stCondLst>
                                  <p:childTnLst>
                                    <p:set>
                                      <p:cBhvr>
                                        <p:cTn id="127" dur="1" fill="hold">
                                          <p:stCondLst>
                                            <p:cond delay="0"/>
                                          </p:stCondLst>
                                        </p:cTn>
                                        <p:tgtEl>
                                          <p:spTgt spid="98"/>
                                        </p:tgtEl>
                                        <p:attrNameLst>
                                          <p:attrName>style.visibility</p:attrName>
                                        </p:attrNameLst>
                                      </p:cBhvr>
                                      <p:to>
                                        <p:strVal val="visible"/>
                                      </p:to>
                                    </p:set>
                                    <p:anim calcmode="lin" valueType="num">
                                      <p:cBhvr>
                                        <p:cTn id="128" dur="500" fill="hold"/>
                                        <p:tgtEl>
                                          <p:spTgt spid="98"/>
                                        </p:tgtEl>
                                        <p:attrNameLst>
                                          <p:attrName>ppt_w</p:attrName>
                                        </p:attrNameLst>
                                      </p:cBhvr>
                                      <p:tavLst>
                                        <p:tav tm="0">
                                          <p:val>
                                            <p:fltVal val="0"/>
                                          </p:val>
                                        </p:tav>
                                        <p:tav tm="100000">
                                          <p:val>
                                            <p:strVal val="#ppt_w"/>
                                          </p:val>
                                        </p:tav>
                                      </p:tavLst>
                                    </p:anim>
                                    <p:anim calcmode="lin" valueType="num">
                                      <p:cBhvr>
                                        <p:cTn id="129" dur="500" fill="hold"/>
                                        <p:tgtEl>
                                          <p:spTgt spid="98"/>
                                        </p:tgtEl>
                                        <p:attrNameLst>
                                          <p:attrName>ppt_h</p:attrName>
                                        </p:attrNameLst>
                                      </p:cBhvr>
                                      <p:tavLst>
                                        <p:tav tm="0">
                                          <p:val>
                                            <p:fltVal val="0"/>
                                          </p:val>
                                        </p:tav>
                                        <p:tav tm="100000">
                                          <p:val>
                                            <p:strVal val="#ppt_h"/>
                                          </p:val>
                                        </p:tav>
                                      </p:tavLst>
                                    </p:anim>
                                    <p:animEffect transition="in" filter="fade">
                                      <p:cBhvr>
                                        <p:cTn id="130" dur="500"/>
                                        <p:tgtEl>
                                          <p:spTgt spid="98"/>
                                        </p:tgtEl>
                                      </p:cBhvr>
                                    </p:animEffect>
                                  </p:childTnLst>
                                </p:cTn>
                              </p:par>
                            </p:childTnLst>
                          </p:cTn>
                        </p:par>
                        <p:par>
                          <p:cTn id="131" fill="hold">
                            <p:stCondLst>
                              <p:cond delay="3000"/>
                            </p:stCondLst>
                            <p:childTnLst>
                              <p:par>
                                <p:cTn id="132" presetID="53" presetClass="entr" presetSubtype="16" fill="hold" grpId="0" nodeType="afterEffect">
                                  <p:stCondLst>
                                    <p:cond delay="0"/>
                                  </p:stCondLst>
                                  <p:childTnLst>
                                    <p:set>
                                      <p:cBhvr>
                                        <p:cTn id="133" dur="1" fill="hold">
                                          <p:stCondLst>
                                            <p:cond delay="0"/>
                                          </p:stCondLst>
                                        </p:cTn>
                                        <p:tgtEl>
                                          <p:spTgt spid="99"/>
                                        </p:tgtEl>
                                        <p:attrNameLst>
                                          <p:attrName>style.visibility</p:attrName>
                                        </p:attrNameLst>
                                      </p:cBhvr>
                                      <p:to>
                                        <p:strVal val="visible"/>
                                      </p:to>
                                    </p:set>
                                    <p:anim calcmode="lin" valueType="num">
                                      <p:cBhvr>
                                        <p:cTn id="134" dur="500" fill="hold"/>
                                        <p:tgtEl>
                                          <p:spTgt spid="99"/>
                                        </p:tgtEl>
                                        <p:attrNameLst>
                                          <p:attrName>ppt_w</p:attrName>
                                        </p:attrNameLst>
                                      </p:cBhvr>
                                      <p:tavLst>
                                        <p:tav tm="0">
                                          <p:val>
                                            <p:fltVal val="0"/>
                                          </p:val>
                                        </p:tav>
                                        <p:tav tm="100000">
                                          <p:val>
                                            <p:strVal val="#ppt_w"/>
                                          </p:val>
                                        </p:tav>
                                      </p:tavLst>
                                    </p:anim>
                                    <p:anim calcmode="lin" valueType="num">
                                      <p:cBhvr>
                                        <p:cTn id="135" dur="500" fill="hold"/>
                                        <p:tgtEl>
                                          <p:spTgt spid="99"/>
                                        </p:tgtEl>
                                        <p:attrNameLst>
                                          <p:attrName>ppt_h</p:attrName>
                                        </p:attrNameLst>
                                      </p:cBhvr>
                                      <p:tavLst>
                                        <p:tav tm="0">
                                          <p:val>
                                            <p:fltVal val="0"/>
                                          </p:val>
                                        </p:tav>
                                        <p:tav tm="100000">
                                          <p:val>
                                            <p:strVal val="#ppt_h"/>
                                          </p:val>
                                        </p:tav>
                                      </p:tavLst>
                                    </p:anim>
                                    <p:animEffect transition="in" filter="fade">
                                      <p:cBhvr>
                                        <p:cTn id="136" dur="500"/>
                                        <p:tgtEl>
                                          <p:spTgt spid="99"/>
                                        </p:tgtEl>
                                      </p:cBhvr>
                                    </p:animEffect>
                                  </p:childTnLst>
                                </p:cTn>
                              </p:par>
                            </p:childTnLst>
                          </p:cTn>
                        </p:par>
                        <p:par>
                          <p:cTn id="137" fill="hold">
                            <p:stCondLst>
                              <p:cond delay="3500"/>
                            </p:stCondLst>
                            <p:childTnLst>
                              <p:par>
                                <p:cTn id="138" presetID="42" presetClass="entr" presetSubtype="0" fill="hold" grpId="0" nodeType="afterEffect">
                                  <p:stCondLst>
                                    <p:cond delay="0"/>
                                  </p:stCondLst>
                                  <p:childTnLst>
                                    <p:set>
                                      <p:cBhvr>
                                        <p:cTn id="139" dur="1" fill="hold">
                                          <p:stCondLst>
                                            <p:cond delay="0"/>
                                          </p:stCondLst>
                                        </p:cTn>
                                        <p:tgtEl>
                                          <p:spTgt spid="97"/>
                                        </p:tgtEl>
                                        <p:attrNameLst>
                                          <p:attrName>style.visibility</p:attrName>
                                        </p:attrNameLst>
                                      </p:cBhvr>
                                      <p:to>
                                        <p:strVal val="visible"/>
                                      </p:to>
                                    </p:set>
                                    <p:animEffect transition="in" filter="fade">
                                      <p:cBhvr>
                                        <p:cTn id="140" dur="1000"/>
                                        <p:tgtEl>
                                          <p:spTgt spid="97"/>
                                        </p:tgtEl>
                                      </p:cBhvr>
                                    </p:animEffect>
                                    <p:anim calcmode="lin" valueType="num">
                                      <p:cBhvr>
                                        <p:cTn id="141" dur="1000" fill="hold"/>
                                        <p:tgtEl>
                                          <p:spTgt spid="97"/>
                                        </p:tgtEl>
                                        <p:attrNameLst>
                                          <p:attrName>ppt_x</p:attrName>
                                        </p:attrNameLst>
                                      </p:cBhvr>
                                      <p:tavLst>
                                        <p:tav tm="0">
                                          <p:val>
                                            <p:strVal val="#ppt_x"/>
                                          </p:val>
                                        </p:tav>
                                        <p:tav tm="100000">
                                          <p:val>
                                            <p:strVal val="#ppt_x"/>
                                          </p:val>
                                        </p:tav>
                                      </p:tavLst>
                                    </p:anim>
                                    <p:anim calcmode="lin" valueType="num">
                                      <p:cBhvr>
                                        <p:cTn id="142" dur="10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animBg="1"/>
      <p:bldP spid="73" grpId="0" animBg="1"/>
      <p:bldP spid="74" grpId="0" animBg="1"/>
      <p:bldP spid="75" grpId="0" animBg="1"/>
      <p:bldP spid="76" grpId="0" animBg="1"/>
      <p:bldP spid="83" grpId="0"/>
      <p:bldP spid="84" grpId="0"/>
      <p:bldP spid="85" grpId="0"/>
      <p:bldP spid="86" grpId="0"/>
      <p:bldP spid="87" grpId="0"/>
      <p:bldP spid="88" grpId="0"/>
      <p:bldP spid="89" grpId="0"/>
      <p:bldP spid="90" grpId="0"/>
      <p:bldP spid="91" grpId="0"/>
      <p:bldP spid="92" grpId="0"/>
      <p:bldP spid="93" grpId="0"/>
      <p:bldP spid="94" grpId="0"/>
      <p:bldP spid="95" grpId="0"/>
      <p:bldP spid="96" grpId="0"/>
      <p:bldP spid="97" grpId="0"/>
      <p:bldP spid="98" grpId="0" animBg="1"/>
      <p:bldP spid="9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0" y="274638"/>
            <a:ext cx="7886700" cy="993775"/>
          </a:xfrm>
        </p:spPr>
        <p:txBody>
          <a:bodyPr/>
          <a:lstStyle/>
          <a:p>
            <a:r>
              <a:rPr lang="zh-CN" altLang="en-US" dirty="0" smtClean="0">
                <a:latin typeface="+mn-lt"/>
                <a:ea typeface="+mn-ea"/>
                <a:cs typeface="+mn-ea"/>
                <a:sym typeface="+mn-lt"/>
              </a:rPr>
              <a:t> </a:t>
            </a:r>
            <a:endParaRPr lang="zh-CN" altLang="en-US" dirty="0">
              <a:latin typeface="+mn-lt"/>
              <a:ea typeface="+mn-ea"/>
              <a:cs typeface="+mn-ea"/>
              <a:sym typeface="+mn-lt"/>
            </a:endParaRPr>
          </a:p>
        </p:txBody>
      </p:sp>
      <p:sp>
        <p:nvSpPr>
          <p:cNvPr id="24" name="圆角矩形标注 23"/>
          <p:cNvSpPr/>
          <p:nvPr/>
        </p:nvSpPr>
        <p:spPr>
          <a:xfrm>
            <a:off x="2803737" y="2777285"/>
            <a:ext cx="1610100" cy="528588"/>
          </a:xfrm>
          <a:prstGeom prst="wedgeRoundRectCallout">
            <a:avLst>
              <a:gd name="adj1" fmla="val -20833"/>
              <a:gd name="adj2" fmla="val 101383"/>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cs typeface="+mn-ea"/>
                <a:sym typeface="+mn-lt"/>
              </a:rPr>
              <a:t>添加文本</a:t>
            </a:r>
          </a:p>
        </p:txBody>
      </p:sp>
      <p:sp>
        <p:nvSpPr>
          <p:cNvPr id="44" name="圆角矩形标注 43"/>
          <p:cNvSpPr/>
          <p:nvPr/>
        </p:nvSpPr>
        <p:spPr>
          <a:xfrm>
            <a:off x="6583971" y="2777285"/>
            <a:ext cx="1610100" cy="528588"/>
          </a:xfrm>
          <a:prstGeom prst="wedgeRoundRectCallout">
            <a:avLst>
              <a:gd name="adj1" fmla="val -20833"/>
              <a:gd name="adj2" fmla="val 101383"/>
              <a:gd name="adj3" fmla="val 166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cs typeface="+mn-ea"/>
                <a:sym typeface="+mn-lt"/>
              </a:rPr>
              <a:t>添加文本</a:t>
            </a:r>
          </a:p>
        </p:txBody>
      </p:sp>
      <p:sp>
        <p:nvSpPr>
          <p:cNvPr id="45" name="任意多边形 44"/>
          <p:cNvSpPr/>
          <p:nvPr/>
        </p:nvSpPr>
        <p:spPr>
          <a:xfrm>
            <a:off x="913620"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smtClean="0">
                <a:ln>
                  <a:noFill/>
                </a:ln>
                <a:solidFill>
                  <a:prstClr val="white"/>
                </a:solidFill>
                <a:effectLst/>
                <a:uLnTx/>
                <a:uFillTx/>
                <a:cs typeface="+mn-ea"/>
                <a:sym typeface="+mn-lt"/>
              </a:rPr>
              <a:t>添加文本</a:t>
            </a:r>
            <a:endParaRPr kumimoji="0" lang="zh-CN" altLang="en-US" sz="2200" b="0" i="0" u="none" strike="noStrike" kern="1200" cap="none" spc="0" normalizeH="0" baseline="0" noProof="0" dirty="0">
              <a:ln>
                <a:noFill/>
              </a:ln>
              <a:solidFill>
                <a:prstClr val="white"/>
              </a:solidFill>
              <a:effectLst/>
              <a:uLnTx/>
              <a:uFillTx/>
              <a:cs typeface="+mn-ea"/>
              <a:sym typeface="+mn-lt"/>
            </a:endParaRPr>
          </a:p>
        </p:txBody>
      </p:sp>
      <p:sp>
        <p:nvSpPr>
          <p:cNvPr id="46" name="任意多边形 45"/>
          <p:cNvSpPr/>
          <p:nvPr/>
        </p:nvSpPr>
        <p:spPr>
          <a:xfrm>
            <a:off x="4693854"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cs typeface="+mn-ea"/>
                <a:sym typeface="+mn-lt"/>
              </a:rPr>
              <a:t>添加文本</a:t>
            </a:r>
          </a:p>
        </p:txBody>
      </p:sp>
      <p:sp>
        <p:nvSpPr>
          <p:cNvPr id="47" name="矩形 46"/>
          <p:cNvSpPr/>
          <p:nvPr/>
        </p:nvSpPr>
        <p:spPr>
          <a:xfrm>
            <a:off x="859892" y="1144261"/>
            <a:ext cx="2153332"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添加</a:t>
            </a:r>
            <a:r>
              <a:rPr kumimoji="0" lang="zh-CN" altLang="en-US" sz="1500" b="0" i="0" u="none" strike="noStrike" kern="1200" cap="none" spc="0" normalizeH="0" baseline="0" noProof="0" dirty="0" smtClean="0">
                <a:ln>
                  <a:noFill/>
                </a:ln>
                <a:solidFill>
                  <a:prstClr val="black">
                    <a:lumMod val="75000"/>
                    <a:lumOff val="25000"/>
                  </a:prstClr>
                </a:solidFill>
                <a:effectLst/>
                <a:uLnTx/>
                <a:uFillTx/>
                <a:cs typeface="+mn-ea"/>
                <a:sym typeface="+mn-lt"/>
              </a:rPr>
              <a:t>对的说明文字添加对的</a:t>
            </a: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说明文字添加</a:t>
            </a:r>
            <a:r>
              <a:rPr kumimoji="0" lang="zh-CN" altLang="en-US" sz="1500" b="0" i="0" u="none" strike="noStrike" kern="1200" cap="none" spc="0" normalizeH="0" baseline="0" noProof="0" dirty="0" smtClean="0">
                <a:ln>
                  <a:noFill/>
                </a:ln>
                <a:solidFill>
                  <a:prstClr val="black">
                    <a:lumMod val="75000"/>
                    <a:lumOff val="25000"/>
                  </a:prstClr>
                </a:solidFill>
                <a:effectLst/>
                <a:uLnTx/>
                <a:uFillTx/>
                <a:cs typeface="+mn-ea"/>
                <a:sym typeface="+mn-lt"/>
              </a:rPr>
              <a:t>对的</a:t>
            </a: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说明文字添加</a:t>
            </a:r>
            <a:r>
              <a:rPr kumimoji="0" lang="zh-CN" altLang="en-US" sz="1500" b="0" i="0" u="none" strike="noStrike" kern="1200" cap="none" spc="0" normalizeH="0" baseline="0" noProof="0" dirty="0" smtClean="0">
                <a:ln>
                  <a:noFill/>
                </a:ln>
                <a:solidFill>
                  <a:prstClr val="black">
                    <a:lumMod val="75000"/>
                    <a:lumOff val="25000"/>
                  </a:prstClr>
                </a:solidFill>
                <a:effectLst/>
                <a:uLnTx/>
                <a:uFillTx/>
                <a:cs typeface="+mn-ea"/>
                <a:sym typeface="+mn-lt"/>
              </a:rPr>
              <a:t>对的</a:t>
            </a: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说明</a:t>
            </a:r>
            <a:r>
              <a:rPr kumimoji="0" lang="zh-CN" altLang="en-US" sz="1500" b="0" i="0" u="none" strike="noStrike" kern="1200" cap="none" spc="0" normalizeH="0" baseline="0" noProof="0" dirty="0" smtClean="0">
                <a:ln>
                  <a:noFill/>
                </a:ln>
                <a:solidFill>
                  <a:prstClr val="black">
                    <a:lumMod val="75000"/>
                    <a:lumOff val="25000"/>
                  </a:prstClr>
                </a:solidFill>
                <a:effectLst/>
                <a:uLnTx/>
                <a:uFillTx/>
                <a:cs typeface="+mn-ea"/>
                <a:sym typeface="+mn-lt"/>
              </a:rPr>
              <a:t>文字添加文字</a:t>
            </a:r>
            <a:endPar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endParaRPr>
          </a:p>
        </p:txBody>
      </p:sp>
      <p:sp>
        <p:nvSpPr>
          <p:cNvPr id="48" name="矩形 47"/>
          <p:cNvSpPr/>
          <p:nvPr/>
        </p:nvSpPr>
        <p:spPr>
          <a:xfrm>
            <a:off x="2803738"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添加对的说明文字添加对的说明文字添加对的说明文字添加对的说明文字添加文字</a:t>
            </a:r>
          </a:p>
        </p:txBody>
      </p:sp>
      <p:sp>
        <p:nvSpPr>
          <p:cNvPr id="49" name="矩形 48"/>
          <p:cNvSpPr/>
          <p:nvPr/>
        </p:nvSpPr>
        <p:spPr>
          <a:xfrm>
            <a:off x="4693855" y="1144261"/>
            <a:ext cx="2045876"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添加对的说明文字添加对的说明文字添加对的说明文字添加对的说明文字添加文字</a:t>
            </a:r>
          </a:p>
        </p:txBody>
      </p:sp>
      <p:sp>
        <p:nvSpPr>
          <p:cNvPr id="50" name="矩形 49"/>
          <p:cNvSpPr/>
          <p:nvPr/>
        </p:nvSpPr>
        <p:spPr>
          <a:xfrm>
            <a:off x="6583972"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cs typeface="+mn-ea"/>
                <a:sym typeface="+mn-lt"/>
              </a:rPr>
              <a:t>添加对的说明文字添加对的说明文字添加对的说明文字添加对的说明文字添加文字</a:t>
            </a:r>
          </a:p>
        </p:txBody>
      </p:sp>
    </p:spTree>
    <p:extLst>
      <p:ext uri="{BB962C8B-B14F-4D97-AF65-F5344CB8AC3E}">
        <p14:creationId xmlns:p14="http://schemas.microsoft.com/office/powerpoint/2010/main" val="148176277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down)">
                                      <p:cBhvr>
                                        <p:cTn id="12" dur="500"/>
                                        <p:tgtEl>
                                          <p:spTgt spid="47"/>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up)">
                                      <p:cBhvr>
                                        <p:cTn id="21" dur="500"/>
                                        <p:tgtEl>
                                          <p:spTgt spid="48"/>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down)">
                                      <p:cBhvr>
                                        <p:cTn id="30" dur="500"/>
                                        <p:tgtEl>
                                          <p:spTgt spid="49"/>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ppt_x"/>
                                          </p:val>
                                        </p:tav>
                                        <p:tav tm="100000">
                                          <p:val>
                                            <p:strVal val="#ppt_x"/>
                                          </p:val>
                                        </p:tav>
                                      </p:tavLst>
                                    </p:anim>
                                    <p:anim calcmode="lin" valueType="num">
                                      <p:cBhvr additive="base">
                                        <p:cTn id="35" dur="500" fill="hold"/>
                                        <p:tgtEl>
                                          <p:spTgt spid="44"/>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up)">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4" grpId="0" animBg="1"/>
      <p:bldP spid="45" grpId="0" animBg="1"/>
      <p:bldP spid="46" grpId="0" animBg="1"/>
      <p:bldP spid="47" grpId="0"/>
      <p:bldP spid="48" grpId="0"/>
      <p:bldP spid="49" grpId="0"/>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149"/>
          <p:cNvGrpSpPr/>
          <p:nvPr/>
        </p:nvGrpSpPr>
        <p:grpSpPr bwMode="auto">
          <a:xfrm>
            <a:off x="1850661" y="1200245"/>
            <a:ext cx="738321" cy="736929"/>
            <a:chOff x="4216906" y="4857744"/>
            <a:chExt cx="713232" cy="713231"/>
          </a:xfrm>
          <a:solidFill>
            <a:srgbClr val="C00000"/>
          </a:solidFill>
        </p:grpSpPr>
        <p:sp>
          <p:nvSpPr>
            <p:cNvPr id="36"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nvGrpSpPr>
            <p:cNvPr id="37" name="Gruppe 67"/>
            <p:cNvGrpSpPr/>
            <p:nvPr/>
          </p:nvGrpSpPr>
          <p:grpSpPr bwMode="auto">
            <a:xfrm>
              <a:off x="4370796" y="5028441"/>
              <a:ext cx="405456" cy="371850"/>
              <a:chOff x="355442" y="4350695"/>
              <a:chExt cx="900893" cy="825896"/>
            </a:xfrm>
            <a:grpFill/>
          </p:grpSpPr>
          <p:sp>
            <p:nvSpPr>
              <p:cNvPr id="38"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3174" dirty="0">
                  <a:solidFill>
                    <a:schemeClr val="bg1"/>
                  </a:solidFill>
                  <a:cs typeface="+mn-ea"/>
                  <a:sym typeface="+mn-lt"/>
                </a:endParaRPr>
              </a:p>
            </p:txBody>
          </p:sp>
          <p:sp>
            <p:nvSpPr>
              <p:cNvPr id="39"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3174" dirty="0">
                  <a:solidFill>
                    <a:schemeClr val="bg1"/>
                  </a:solidFill>
                  <a:cs typeface="+mn-ea"/>
                  <a:sym typeface="+mn-lt"/>
                </a:endParaRPr>
              </a:p>
            </p:txBody>
          </p:sp>
        </p:grpSp>
      </p:grpSp>
      <p:grpSp>
        <p:nvGrpSpPr>
          <p:cNvPr id="40" name="Group 139"/>
          <p:cNvGrpSpPr/>
          <p:nvPr/>
        </p:nvGrpSpPr>
        <p:grpSpPr bwMode="auto">
          <a:xfrm>
            <a:off x="3452001" y="3986528"/>
            <a:ext cx="736679" cy="738571"/>
            <a:chOff x="5765300" y="4002787"/>
            <a:chExt cx="713233" cy="713232"/>
          </a:xfrm>
          <a:solidFill>
            <a:schemeClr val="accent6">
              <a:lumMod val="50000"/>
            </a:schemeClr>
          </a:solidFill>
        </p:grpSpPr>
        <p:sp>
          <p:nvSpPr>
            <p:cNvPr id="41" name="Donut 34"/>
            <p:cNvSpPr>
              <a:spLocks noChangeArrowheads="1"/>
            </p:cNvSpPr>
            <p:nvPr/>
          </p:nvSpPr>
          <p:spPr bwMode="auto">
            <a:xfrm>
              <a:off x="5764782" y="4003135"/>
              <a:ext cx="714189" cy="71247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nvGrpSpPr>
            <p:cNvPr id="42" name="Gruppe 344"/>
            <p:cNvGrpSpPr/>
            <p:nvPr/>
          </p:nvGrpSpPr>
          <p:grpSpPr bwMode="auto">
            <a:xfrm>
              <a:off x="6014540" y="4178404"/>
              <a:ext cx="214736" cy="361996"/>
              <a:chOff x="2114233" y="1516380"/>
              <a:chExt cx="263525" cy="444500"/>
            </a:xfrm>
            <a:grpFill/>
          </p:grpSpPr>
          <p:sp>
            <p:nvSpPr>
              <p:cNvPr id="43" name="Freeform 15"/>
              <p:cNvSpPr>
                <a:spLocks noEditPoints="1"/>
              </p:cNvSpPr>
              <p:nvPr/>
            </p:nvSpPr>
            <p:spPr bwMode="auto">
              <a:xfrm>
                <a:off x="2113770" y="1516292"/>
                <a:ext cx="264374"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sp>
            <p:nvSpPr>
              <p:cNvPr id="44" name="Freeform 16"/>
              <p:cNvSpPr>
                <a:spLocks noEditPoints="1"/>
              </p:cNvSpPr>
              <p:nvPr/>
            </p:nvSpPr>
            <p:spPr bwMode="auto">
              <a:xfrm>
                <a:off x="2135322" y="1557883"/>
                <a:ext cx="221270"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sp>
            <p:nvSpPr>
              <p:cNvPr id="45" name="Freeform 17"/>
              <p:cNvSpPr/>
              <p:nvPr/>
            </p:nvSpPr>
            <p:spPr bwMode="auto">
              <a:xfrm>
                <a:off x="2171242" y="1666881"/>
                <a:ext cx="149429"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grpSp>
      <p:grpSp>
        <p:nvGrpSpPr>
          <p:cNvPr id="46" name="Group 131"/>
          <p:cNvGrpSpPr/>
          <p:nvPr/>
        </p:nvGrpSpPr>
        <p:grpSpPr bwMode="auto">
          <a:xfrm>
            <a:off x="2774386" y="1408096"/>
            <a:ext cx="736679" cy="736929"/>
            <a:chOff x="5109858" y="1508172"/>
            <a:chExt cx="713017" cy="712887"/>
          </a:xfrm>
          <a:solidFill>
            <a:srgbClr val="C00000"/>
          </a:solidFill>
        </p:grpSpPr>
        <p:sp>
          <p:nvSpPr>
            <p:cNvPr id="47" name="Donut 12"/>
            <p:cNvSpPr>
              <a:spLocks noChangeArrowheads="1"/>
            </p:cNvSpPr>
            <p:nvPr/>
          </p:nvSpPr>
          <p:spPr bwMode="auto">
            <a:xfrm flipV="1">
              <a:off x="5109858"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sp>
          <p:nvSpPr>
            <p:cNvPr id="48"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grpSp>
        <p:nvGrpSpPr>
          <p:cNvPr id="49" name="Group 132"/>
          <p:cNvGrpSpPr/>
          <p:nvPr/>
        </p:nvGrpSpPr>
        <p:grpSpPr bwMode="auto">
          <a:xfrm>
            <a:off x="3452000" y="2062962"/>
            <a:ext cx="736679" cy="738571"/>
            <a:chOff x="5765300" y="2141983"/>
            <a:chExt cx="713233" cy="713232"/>
          </a:xfrm>
          <a:solidFill>
            <a:srgbClr val="C00000"/>
          </a:solidFill>
        </p:grpSpPr>
        <p:sp>
          <p:nvSpPr>
            <p:cNvPr id="50"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sp>
          <p:nvSpPr>
            <p:cNvPr id="51"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grpSp>
        <p:nvGrpSpPr>
          <p:cNvPr id="52" name="Group 133"/>
          <p:cNvGrpSpPr/>
          <p:nvPr/>
        </p:nvGrpSpPr>
        <p:grpSpPr bwMode="auto">
          <a:xfrm>
            <a:off x="3688487" y="3018092"/>
            <a:ext cx="736457" cy="736574"/>
            <a:chOff x="5994108" y="3065442"/>
            <a:chExt cx="713017" cy="712888"/>
          </a:xfrm>
          <a:solidFill>
            <a:srgbClr val="FFFFFF">
              <a:lumMod val="65000"/>
            </a:srgbClr>
          </a:solidFill>
        </p:grpSpPr>
        <p:sp>
          <p:nvSpPr>
            <p:cNvPr id="53" name="Donut 14"/>
            <p:cNvSpPr>
              <a:spLocks noChangeArrowheads="1"/>
            </p:cNvSpPr>
            <p:nvPr/>
          </p:nvSpPr>
          <p:spPr bwMode="auto">
            <a:xfrm flipV="1">
              <a:off x="5994108" y="3065442"/>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FF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sp>
          <p:nvSpPr>
            <p:cNvPr id="54"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grpSp>
        <p:nvGrpSpPr>
          <p:cNvPr id="55" name="组合 54"/>
          <p:cNvGrpSpPr/>
          <p:nvPr/>
        </p:nvGrpSpPr>
        <p:grpSpPr>
          <a:xfrm>
            <a:off x="1086091" y="2268215"/>
            <a:ext cx="2267419" cy="2267775"/>
            <a:chOff x="2834573" y="2016125"/>
            <a:chExt cx="2976562" cy="2976563"/>
          </a:xfrm>
        </p:grpSpPr>
        <p:grpSp>
          <p:nvGrpSpPr>
            <p:cNvPr id="56" name="Group 61"/>
            <p:cNvGrpSpPr/>
            <p:nvPr/>
          </p:nvGrpSpPr>
          <p:grpSpPr bwMode="auto">
            <a:xfrm>
              <a:off x="3449185" y="2716129"/>
              <a:ext cx="1699392" cy="1555361"/>
              <a:chOff x="2086933" y="1918208"/>
              <a:chExt cx="551076" cy="504278"/>
            </a:xfrm>
          </p:grpSpPr>
          <p:sp>
            <p:nvSpPr>
              <p:cNvPr id="58" name="Freeform 26"/>
              <p:cNvSpPr>
                <a:spLocks noEditPoints="1"/>
              </p:cNvSpPr>
              <p:nvPr/>
            </p:nvSpPr>
            <p:spPr bwMode="auto">
              <a:xfrm>
                <a:off x="2086852" y="1918235"/>
                <a:ext cx="357780" cy="359259"/>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3174" dirty="0">
                  <a:solidFill>
                    <a:schemeClr val="bg1"/>
                  </a:solidFill>
                  <a:cs typeface="+mn-ea"/>
                  <a:sym typeface="+mn-lt"/>
                </a:endParaRPr>
              </a:p>
            </p:txBody>
          </p:sp>
          <p:sp>
            <p:nvSpPr>
              <p:cNvPr id="59" name="Freeform 27"/>
              <p:cNvSpPr>
                <a:spLocks noEditPoints="1"/>
              </p:cNvSpPr>
              <p:nvPr/>
            </p:nvSpPr>
            <p:spPr bwMode="auto">
              <a:xfrm>
                <a:off x="2383372" y="2166834"/>
                <a:ext cx="254822" cy="2558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3174" dirty="0">
                  <a:solidFill>
                    <a:schemeClr val="bg1"/>
                  </a:solidFill>
                  <a:cs typeface="+mn-ea"/>
                  <a:sym typeface="+mn-lt"/>
                </a:endParaRPr>
              </a:p>
            </p:txBody>
          </p:sp>
        </p:grpSp>
        <p:sp>
          <p:nvSpPr>
            <p:cNvPr id="57" name="Donut 8"/>
            <p:cNvSpPr>
              <a:spLocks noChangeArrowheads="1"/>
            </p:cNvSpPr>
            <p:nvPr/>
          </p:nvSpPr>
          <p:spPr bwMode="auto">
            <a:xfrm>
              <a:off x="2834573" y="2016125"/>
              <a:ext cx="2976562" cy="2976563"/>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74" dirty="0">
                <a:solidFill>
                  <a:schemeClr val="bg1"/>
                </a:solidFill>
                <a:cs typeface="+mn-ea"/>
                <a:sym typeface="+mn-lt"/>
              </a:endParaRPr>
            </a:p>
          </p:txBody>
        </p:sp>
      </p:grpSp>
      <p:sp>
        <p:nvSpPr>
          <p:cNvPr id="60" name="Rectangle 39" descr="Bild4"/>
          <p:cNvSpPr>
            <a:spLocks noChangeArrowheads="1"/>
          </p:cNvSpPr>
          <p:nvPr/>
        </p:nvSpPr>
        <p:spPr bwMode="gray">
          <a:xfrm>
            <a:off x="4980630" y="2050760"/>
            <a:ext cx="3071598" cy="2630617"/>
          </a:xfrm>
          <a:prstGeom prst="rect">
            <a:avLst/>
          </a:prstGeom>
          <a:blipFill dpi="0" rotWithShape="1">
            <a:blip r:embed="rId3" cstate="print">
              <a:extLst>
                <a:ext uri="{BEBA8EAE-BF5A-486C-A8C5-ECC9F3942E4B}">
                  <a14:imgProps xmlns:a14="http://schemas.microsoft.com/office/drawing/2010/main">
                    <a14:imgLayer r:embed="rId4">
                      <a14:imgEffect>
                        <a14:colorTemperature colorTemp="11200"/>
                      </a14:imgEffect>
                    </a14:imgLayer>
                  </a14:imgProps>
                </a:ext>
              </a:extLst>
            </a:blip>
            <a:srcRect/>
            <a:stretch>
              <a:fillRect/>
            </a:stretch>
          </a:blipFill>
          <a:ln w="12700" algn="ctr">
            <a:solidFill>
              <a:srgbClr val="C00000"/>
            </a:solidFill>
            <a:miter lim="800000"/>
          </a:ln>
          <a:effectLst>
            <a:outerShdw blurRad="127000" dist="38100" dir="2700000" algn="tl" rotWithShape="0">
              <a:prstClr val="black">
                <a:alpha val="40000"/>
              </a:prstClr>
            </a:outerShdw>
          </a:effectLst>
        </p:spPr>
        <p:txBody>
          <a:bodyPr lIns="82224" tIns="82224" rIns="109632" bIns="54816" anchor="ctr"/>
          <a:lstStyle/>
          <a:p>
            <a:pPr algn="ctr" defTabSz="725656">
              <a:defRPr/>
            </a:pPr>
            <a:endParaRPr lang="de-DE" sz="1429" kern="0" dirty="0">
              <a:solidFill>
                <a:srgbClr val="000000"/>
              </a:solidFill>
              <a:cs typeface="+mn-ea"/>
              <a:sym typeface="+mn-lt"/>
            </a:endParaRPr>
          </a:p>
          <a:p>
            <a:pPr defTabSz="725656">
              <a:defRPr/>
            </a:pPr>
            <a:endParaRPr lang="de-DE" sz="1429" kern="0" dirty="0">
              <a:solidFill>
                <a:srgbClr val="000000"/>
              </a:solidFill>
              <a:cs typeface="+mn-ea"/>
              <a:sym typeface="+mn-lt"/>
            </a:endParaRPr>
          </a:p>
        </p:txBody>
      </p:sp>
      <p:sp>
        <p:nvSpPr>
          <p:cNvPr id="61" name="Rektangel 76"/>
          <p:cNvSpPr>
            <a:spLocks noChangeArrowheads="1"/>
          </p:cNvSpPr>
          <p:nvPr/>
        </p:nvSpPr>
        <p:spPr bwMode="auto">
          <a:xfrm>
            <a:off x="1541834" y="2981524"/>
            <a:ext cx="1388043" cy="766450"/>
          </a:xfrm>
          <a:prstGeom prst="rect">
            <a:avLst/>
          </a:prstGeom>
          <a:noFill/>
          <a:ln w="9525">
            <a:noFill/>
            <a:miter lim="800000"/>
          </a:ln>
        </p:spPr>
        <p:txBody>
          <a:bodyPr lIns="69617" tIns="34809" rIns="69617" bIns="34809">
            <a:spAutoFit/>
          </a:bodyPr>
          <a:lstStyle/>
          <a:p>
            <a:pPr algn="ctr"/>
            <a:r>
              <a:rPr lang="zh-CN" altLang="en-US" sz="1508" b="1" dirty="0">
                <a:cs typeface="+mn-ea"/>
                <a:sym typeface="+mn-lt"/>
              </a:rPr>
              <a:t>您的文本</a:t>
            </a:r>
            <a:endParaRPr lang="en-US" altLang="zh-CN" sz="1508" b="1" dirty="0">
              <a:cs typeface="+mn-ea"/>
              <a:sym typeface="+mn-lt"/>
            </a:endParaRPr>
          </a:p>
          <a:p>
            <a:pPr algn="ctr"/>
            <a:r>
              <a:rPr lang="zh-CN" altLang="en-US" sz="1508" b="1" dirty="0">
                <a:cs typeface="+mn-ea"/>
                <a:sym typeface="+mn-lt"/>
              </a:rPr>
              <a:t>这里输入您的文本内容</a:t>
            </a:r>
            <a:endParaRPr lang="da-DK" sz="1508" b="1" dirty="0">
              <a:cs typeface="+mn-ea"/>
              <a:sym typeface="+mn-lt"/>
            </a:endParaRPr>
          </a:p>
        </p:txBody>
      </p:sp>
    </p:spTree>
    <p:extLst>
      <p:ext uri="{BB962C8B-B14F-4D97-AF65-F5344CB8AC3E}">
        <p14:creationId xmlns:p14="http://schemas.microsoft.com/office/powerpoint/2010/main" val="205604658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
                                        <p:tgtEl>
                                          <p:spTgt spid="55"/>
                                        </p:tgtEl>
                                      </p:cBhvr>
                                    </p:animEffect>
                                    <p:anim calcmode="lin" valueType="num">
                                      <p:cBhvr>
                                        <p:cTn id="8" dur="400" fill="hold"/>
                                        <p:tgtEl>
                                          <p:spTgt spid="55"/>
                                        </p:tgtEl>
                                        <p:attrNameLst>
                                          <p:attrName>ppt_x</p:attrName>
                                        </p:attrNameLst>
                                      </p:cBhvr>
                                      <p:tavLst>
                                        <p:tav tm="0">
                                          <p:val>
                                            <p:strVal val="#ppt_x"/>
                                          </p:val>
                                        </p:tav>
                                        <p:tav tm="100000">
                                          <p:val>
                                            <p:strVal val="#ppt_x"/>
                                          </p:val>
                                        </p:tav>
                                      </p:tavLst>
                                    </p:anim>
                                    <p:anim calcmode="lin" valueType="num">
                                      <p:cBhvr>
                                        <p:cTn id="9" dur="400" fill="hold"/>
                                        <p:tgtEl>
                                          <p:spTgt spid="55"/>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5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5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12" fill="hold">
                            <p:stCondLst>
                              <p:cond delay="1000"/>
                            </p:stCondLst>
                            <p:childTnLst>
                              <p:par>
                                <p:cTn id="13" presetID="15" presetClass="entr" presetSubtype="0"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1000" fill="hold"/>
                                        <p:tgtEl>
                                          <p:spTgt spid="35"/>
                                        </p:tgtEl>
                                        <p:attrNameLst>
                                          <p:attrName>ppt_w</p:attrName>
                                        </p:attrNameLst>
                                      </p:cBhvr>
                                      <p:tavLst>
                                        <p:tav tm="0">
                                          <p:val>
                                            <p:fltVal val="0"/>
                                          </p:val>
                                        </p:tav>
                                        <p:tav tm="100000">
                                          <p:val>
                                            <p:strVal val="#ppt_w"/>
                                          </p:val>
                                        </p:tav>
                                      </p:tavLst>
                                    </p:anim>
                                    <p:anim calcmode="lin" valueType="num">
                                      <p:cBhvr>
                                        <p:cTn id="16" dur="1000" fill="hold"/>
                                        <p:tgtEl>
                                          <p:spTgt spid="35"/>
                                        </p:tgtEl>
                                        <p:attrNameLst>
                                          <p:attrName>ppt_h</p:attrName>
                                        </p:attrNameLst>
                                      </p:cBhvr>
                                      <p:tavLst>
                                        <p:tav tm="0">
                                          <p:val>
                                            <p:fltVal val="0"/>
                                          </p:val>
                                        </p:tav>
                                        <p:tav tm="100000">
                                          <p:val>
                                            <p:strVal val="#ppt_h"/>
                                          </p:val>
                                        </p:tav>
                                      </p:tavLst>
                                    </p:anim>
                                    <p:anim calcmode="lin" valueType="num">
                                      <p:cBhvr>
                                        <p:cTn id="17"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5"/>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200"/>
                                  </p:stCondLst>
                                  <p:childTnLst>
                                    <p:set>
                                      <p:cBhvr>
                                        <p:cTn id="20" dur="1" fill="hold">
                                          <p:stCondLst>
                                            <p:cond delay="0"/>
                                          </p:stCondLst>
                                        </p:cTn>
                                        <p:tgtEl>
                                          <p:spTgt spid="46"/>
                                        </p:tgtEl>
                                        <p:attrNameLst>
                                          <p:attrName>style.visibility</p:attrName>
                                        </p:attrNameLst>
                                      </p:cBhvr>
                                      <p:to>
                                        <p:strVal val="visible"/>
                                      </p:to>
                                    </p:set>
                                    <p:anim calcmode="lin" valueType="num">
                                      <p:cBhvr>
                                        <p:cTn id="21" dur="1000" fill="hold"/>
                                        <p:tgtEl>
                                          <p:spTgt spid="46"/>
                                        </p:tgtEl>
                                        <p:attrNameLst>
                                          <p:attrName>ppt_w</p:attrName>
                                        </p:attrNameLst>
                                      </p:cBhvr>
                                      <p:tavLst>
                                        <p:tav tm="0">
                                          <p:val>
                                            <p:fltVal val="0"/>
                                          </p:val>
                                        </p:tav>
                                        <p:tav tm="100000">
                                          <p:val>
                                            <p:strVal val="#ppt_w"/>
                                          </p:val>
                                        </p:tav>
                                      </p:tavLst>
                                    </p:anim>
                                    <p:anim calcmode="lin" valueType="num">
                                      <p:cBhvr>
                                        <p:cTn id="22" dur="1000" fill="hold"/>
                                        <p:tgtEl>
                                          <p:spTgt spid="46"/>
                                        </p:tgtEl>
                                        <p:attrNameLst>
                                          <p:attrName>ppt_h</p:attrName>
                                        </p:attrNameLst>
                                      </p:cBhvr>
                                      <p:tavLst>
                                        <p:tav tm="0">
                                          <p:val>
                                            <p:fltVal val="0"/>
                                          </p:val>
                                        </p:tav>
                                        <p:tav tm="100000">
                                          <p:val>
                                            <p:strVal val="#ppt_h"/>
                                          </p:val>
                                        </p:tav>
                                      </p:tavLst>
                                    </p:anim>
                                    <p:anim calcmode="lin" valueType="num">
                                      <p:cBhvr>
                                        <p:cTn id="23"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6"/>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400"/>
                                  </p:stCondLst>
                                  <p:childTnLst>
                                    <p:set>
                                      <p:cBhvr>
                                        <p:cTn id="26" dur="1" fill="hold">
                                          <p:stCondLst>
                                            <p:cond delay="0"/>
                                          </p:stCondLst>
                                        </p:cTn>
                                        <p:tgtEl>
                                          <p:spTgt spid="49"/>
                                        </p:tgtEl>
                                        <p:attrNameLst>
                                          <p:attrName>style.visibility</p:attrName>
                                        </p:attrNameLst>
                                      </p:cBhvr>
                                      <p:to>
                                        <p:strVal val="visible"/>
                                      </p:to>
                                    </p:set>
                                    <p:anim calcmode="lin" valueType="num">
                                      <p:cBhvr>
                                        <p:cTn id="27" dur="1000" fill="hold"/>
                                        <p:tgtEl>
                                          <p:spTgt spid="49"/>
                                        </p:tgtEl>
                                        <p:attrNameLst>
                                          <p:attrName>ppt_w</p:attrName>
                                        </p:attrNameLst>
                                      </p:cBhvr>
                                      <p:tavLst>
                                        <p:tav tm="0">
                                          <p:val>
                                            <p:fltVal val="0"/>
                                          </p:val>
                                        </p:tav>
                                        <p:tav tm="100000">
                                          <p:val>
                                            <p:strVal val="#ppt_w"/>
                                          </p:val>
                                        </p:tav>
                                      </p:tavLst>
                                    </p:anim>
                                    <p:anim calcmode="lin" valueType="num">
                                      <p:cBhvr>
                                        <p:cTn id="28" dur="1000" fill="hold"/>
                                        <p:tgtEl>
                                          <p:spTgt spid="49"/>
                                        </p:tgtEl>
                                        <p:attrNameLst>
                                          <p:attrName>ppt_h</p:attrName>
                                        </p:attrNameLst>
                                      </p:cBhvr>
                                      <p:tavLst>
                                        <p:tav tm="0">
                                          <p:val>
                                            <p:fltVal val="0"/>
                                          </p:val>
                                        </p:tav>
                                        <p:tav tm="100000">
                                          <p:val>
                                            <p:strVal val="#ppt_h"/>
                                          </p:val>
                                        </p:tav>
                                      </p:tavLst>
                                    </p:anim>
                                    <p:anim calcmode="lin" valueType="num">
                                      <p:cBhvr>
                                        <p:cTn id="29"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49"/>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p:cTn id="33" dur="1000" fill="hold"/>
                                        <p:tgtEl>
                                          <p:spTgt spid="52"/>
                                        </p:tgtEl>
                                        <p:attrNameLst>
                                          <p:attrName>ppt_w</p:attrName>
                                        </p:attrNameLst>
                                      </p:cBhvr>
                                      <p:tavLst>
                                        <p:tav tm="0">
                                          <p:val>
                                            <p:fltVal val="0"/>
                                          </p:val>
                                        </p:tav>
                                        <p:tav tm="100000">
                                          <p:val>
                                            <p:strVal val="#ppt_w"/>
                                          </p:val>
                                        </p:tav>
                                      </p:tavLst>
                                    </p:anim>
                                    <p:anim calcmode="lin" valueType="num">
                                      <p:cBhvr>
                                        <p:cTn id="34" dur="1000" fill="hold"/>
                                        <p:tgtEl>
                                          <p:spTgt spid="52"/>
                                        </p:tgtEl>
                                        <p:attrNameLst>
                                          <p:attrName>ppt_h</p:attrName>
                                        </p:attrNameLst>
                                      </p:cBhvr>
                                      <p:tavLst>
                                        <p:tav tm="0">
                                          <p:val>
                                            <p:fltVal val="0"/>
                                          </p:val>
                                        </p:tav>
                                        <p:tav tm="100000">
                                          <p:val>
                                            <p:strVal val="#ppt_h"/>
                                          </p:val>
                                        </p:tav>
                                      </p:tavLst>
                                    </p:anim>
                                    <p:anim calcmode="lin" valueType="num">
                                      <p:cBhvr>
                                        <p:cTn id="35"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5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nodeType="withEffect">
                                  <p:stCondLst>
                                    <p:cond delay="600"/>
                                  </p:stCondLst>
                                  <p:childTnLst>
                                    <p:set>
                                      <p:cBhvr>
                                        <p:cTn id="38" dur="1" fill="hold">
                                          <p:stCondLst>
                                            <p:cond delay="0"/>
                                          </p:stCondLst>
                                        </p:cTn>
                                        <p:tgtEl>
                                          <p:spTgt spid="40"/>
                                        </p:tgtEl>
                                        <p:attrNameLst>
                                          <p:attrName>style.visibility</p:attrName>
                                        </p:attrNameLst>
                                      </p:cBhvr>
                                      <p:to>
                                        <p:strVal val="visible"/>
                                      </p:to>
                                    </p:set>
                                    <p:anim calcmode="lin" valueType="num">
                                      <p:cBhvr>
                                        <p:cTn id="39" dur="1000" fill="hold"/>
                                        <p:tgtEl>
                                          <p:spTgt spid="40"/>
                                        </p:tgtEl>
                                        <p:attrNameLst>
                                          <p:attrName>ppt_w</p:attrName>
                                        </p:attrNameLst>
                                      </p:cBhvr>
                                      <p:tavLst>
                                        <p:tav tm="0">
                                          <p:val>
                                            <p:fltVal val="0"/>
                                          </p:val>
                                        </p:tav>
                                        <p:tav tm="100000">
                                          <p:val>
                                            <p:strVal val="#ppt_w"/>
                                          </p:val>
                                        </p:tav>
                                      </p:tavLst>
                                    </p:anim>
                                    <p:anim calcmode="lin" valueType="num">
                                      <p:cBhvr>
                                        <p:cTn id="40" dur="1000" fill="hold"/>
                                        <p:tgtEl>
                                          <p:spTgt spid="40"/>
                                        </p:tgtEl>
                                        <p:attrNameLst>
                                          <p:attrName>ppt_h</p:attrName>
                                        </p:attrNameLst>
                                      </p:cBhvr>
                                      <p:tavLst>
                                        <p:tav tm="0">
                                          <p:val>
                                            <p:fltVal val="0"/>
                                          </p:val>
                                        </p:tav>
                                        <p:tav tm="100000">
                                          <p:val>
                                            <p:strVal val="#ppt_h"/>
                                          </p:val>
                                        </p:tav>
                                      </p:tavLst>
                                    </p:anim>
                                    <p:anim calcmode="lin" valueType="num">
                                      <p:cBhvr>
                                        <p:cTn id="41"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26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61"/>
                                        </p:tgtEl>
                                        <p:attrNameLst>
                                          <p:attrName>style.visibility</p:attrName>
                                        </p:attrNameLst>
                                      </p:cBhvr>
                                      <p:to>
                                        <p:strVal val="visible"/>
                                      </p:to>
                                    </p:set>
                                    <p:anim calcmode="lin" valueType="num">
                                      <p:cBhvr>
                                        <p:cTn id="46"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61"/>
                                        </p:tgtEl>
                                        <p:attrNameLst>
                                          <p:attrName>ppt_y</p:attrName>
                                        </p:attrNameLst>
                                      </p:cBhvr>
                                      <p:tavLst>
                                        <p:tav tm="0">
                                          <p:val>
                                            <p:strVal val="#ppt_y"/>
                                          </p:val>
                                        </p:tav>
                                        <p:tav tm="100000">
                                          <p:val>
                                            <p:strVal val="#ppt_y"/>
                                          </p:val>
                                        </p:tav>
                                      </p:tavLst>
                                    </p:anim>
                                    <p:anim calcmode="lin" valueType="num">
                                      <p:cBhvr>
                                        <p:cTn id="48"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61"/>
                                        </p:tgtEl>
                                      </p:cBhvr>
                                    </p:animEffect>
                                  </p:childTnLst>
                                </p:cTn>
                              </p:par>
                            </p:childTnLst>
                          </p:cTn>
                        </p:par>
                        <p:par>
                          <p:cTn id="51" fill="hold">
                            <p:stCondLst>
                              <p:cond delay="3750"/>
                            </p:stCondLst>
                            <p:childTnLst>
                              <p:par>
                                <p:cTn id="52" presetID="38" presetClass="entr" presetSubtype="0" accel="50000" fill="hold" grpId="0" nodeType="afterEffect">
                                  <p:stCondLst>
                                    <p:cond delay="0"/>
                                  </p:stCondLst>
                                  <p:iterate type="lt">
                                    <p:tmPct val="50000"/>
                                  </p:iterate>
                                  <p:childTnLst>
                                    <p:set>
                                      <p:cBhvr>
                                        <p:cTn id="53" dur="1" fill="hold">
                                          <p:stCondLst>
                                            <p:cond delay="0"/>
                                          </p:stCondLst>
                                        </p:cTn>
                                        <p:tgtEl>
                                          <p:spTgt spid="60"/>
                                        </p:tgtEl>
                                        <p:attrNameLst>
                                          <p:attrName>style.visibility</p:attrName>
                                        </p:attrNameLst>
                                      </p:cBhvr>
                                      <p:to>
                                        <p:strVal val="visible"/>
                                      </p:to>
                                    </p:set>
                                    <p:set>
                                      <p:cBhvr>
                                        <p:cTn id="54" dur="455" fill="hold">
                                          <p:stCondLst>
                                            <p:cond delay="0"/>
                                          </p:stCondLst>
                                        </p:cTn>
                                        <p:tgtEl>
                                          <p:spTgt spid="60"/>
                                        </p:tgtEl>
                                        <p:attrNameLst>
                                          <p:attrName>style.rotation</p:attrName>
                                        </p:attrNameLst>
                                      </p:cBhvr>
                                      <p:to>
                                        <p:strVal val="-45.0"/>
                                      </p:to>
                                    </p:set>
                                    <p:anim calcmode="lin" valueType="num">
                                      <p:cBhvr>
                                        <p:cTn id="55" dur="455" fill="hold">
                                          <p:stCondLst>
                                            <p:cond delay="455"/>
                                          </p:stCondLst>
                                        </p:cTn>
                                        <p:tgtEl>
                                          <p:spTgt spid="60"/>
                                        </p:tgtEl>
                                        <p:attrNameLst>
                                          <p:attrName>style.rotation</p:attrName>
                                        </p:attrNameLst>
                                      </p:cBhvr>
                                      <p:tavLst>
                                        <p:tav tm="0">
                                          <p:val>
                                            <p:fltVal val="-45"/>
                                          </p:val>
                                        </p:tav>
                                        <p:tav tm="69900">
                                          <p:val>
                                            <p:fltVal val="45"/>
                                          </p:val>
                                        </p:tav>
                                        <p:tav tm="100000">
                                          <p:val>
                                            <p:fltVal val="0"/>
                                          </p:val>
                                        </p:tav>
                                      </p:tavLst>
                                    </p:anim>
                                    <p:anim calcmode="lin" valueType="num">
                                      <p:cBhvr>
                                        <p:cTn id="56" dur="455" fill="hold">
                                          <p:stCondLst>
                                            <p:cond delay="0"/>
                                          </p:stCondLst>
                                        </p:cTn>
                                        <p:tgtEl>
                                          <p:spTgt spid="60"/>
                                        </p:tgtEl>
                                        <p:attrNameLst>
                                          <p:attrName>ppt_y</p:attrName>
                                        </p:attrNameLst>
                                      </p:cBhvr>
                                      <p:tavLst>
                                        <p:tav tm="0">
                                          <p:val>
                                            <p:strVal val="#ppt_y-1"/>
                                          </p:val>
                                        </p:tav>
                                        <p:tav tm="100000">
                                          <p:val>
                                            <p:strVal val="#ppt_y-(0.354*#ppt_w-0.172*#ppt_h)"/>
                                          </p:val>
                                        </p:tav>
                                      </p:tavLst>
                                    </p:anim>
                                    <p:anim calcmode="lin" valueType="num">
                                      <p:cBhvr>
                                        <p:cTn id="57" dur="156" decel="50000" autoRev="1" fill="hold">
                                          <p:stCondLst>
                                            <p:cond delay="455"/>
                                          </p:stCondLst>
                                        </p:cTn>
                                        <p:tgtEl>
                                          <p:spTgt spid="60"/>
                                        </p:tgtEl>
                                        <p:attrNameLst>
                                          <p:attrName>ppt_y</p:attrName>
                                        </p:attrNameLst>
                                      </p:cBhvr>
                                      <p:tavLst>
                                        <p:tav tm="0">
                                          <p:val>
                                            <p:strVal val="#ppt_y-(0.354*#ppt_w-0.172*#ppt_h)"/>
                                          </p:val>
                                        </p:tav>
                                        <p:tav tm="100000">
                                          <p:val>
                                            <p:strVal val="#ppt_y-(0.354*#ppt_w-0.172*#ppt_h)-#ppt_h/2"/>
                                          </p:val>
                                        </p:tav>
                                      </p:tavLst>
                                    </p:anim>
                                    <p:anim calcmode="lin" valueType="num">
                                      <p:cBhvr>
                                        <p:cTn id="58" dur="136" fill="hold">
                                          <p:stCondLst>
                                            <p:cond delay="864"/>
                                          </p:stCondLst>
                                        </p:cTn>
                                        <p:tgtEl>
                                          <p:spTgt spid="60"/>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6252" y="0"/>
            <a:ext cx="9160252" cy="5143501"/>
            <a:chOff x="-16252" y="0"/>
            <a:chExt cx="9160252" cy="5143501"/>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252" y="1170285"/>
              <a:ext cx="3115052" cy="3973216"/>
            </a:xfrm>
            <a:prstGeom prst="rect">
              <a:avLst/>
            </a:prstGeom>
          </p:spPr>
        </p:pic>
      </p:grpSp>
      <p:sp>
        <p:nvSpPr>
          <p:cNvPr id="9" name="文本框 8"/>
          <p:cNvSpPr txBox="1"/>
          <p:nvPr>
            <p:custDataLst>
              <p:tags r:id="rId1"/>
            </p:custDataLst>
          </p:nvPr>
        </p:nvSpPr>
        <p:spPr>
          <a:xfrm>
            <a:off x="3617030" y="2363143"/>
            <a:ext cx="3812470" cy="793750"/>
          </a:xfrm>
          <a:prstGeom prst="rect">
            <a:avLst/>
          </a:prstGeom>
          <a:noFill/>
        </p:spPr>
        <p:txBody>
          <a:bodyPr anchor="ctr">
            <a:noAutofit/>
          </a:bodyPr>
          <a:lstStyle/>
          <a:p>
            <a:pPr>
              <a:defRPr/>
            </a:pPr>
            <a:r>
              <a:rPr lang="zh-CN" altLang="en-US" sz="2800" b="1" kern="0" dirty="0" smtClean="0">
                <a:solidFill>
                  <a:srgbClr val="D02942"/>
                </a:solidFill>
                <a:cs typeface="+mn-ea"/>
                <a:sym typeface="+mn-lt"/>
              </a:rPr>
              <a:t>单击此处添加文字标题</a:t>
            </a:r>
            <a:endParaRPr lang="zh-CN" altLang="en-US" sz="2800" b="1" kern="0" dirty="0">
              <a:solidFill>
                <a:srgbClr val="D02942"/>
              </a:solidFill>
              <a:cs typeface="+mn-ea"/>
              <a:sym typeface="+mn-lt"/>
            </a:endParaRPr>
          </a:p>
        </p:txBody>
      </p:sp>
      <p:sp>
        <p:nvSpPr>
          <p:cNvPr id="14" name="任意多边形 13"/>
          <p:cNvSpPr/>
          <p:nvPr>
            <p:custDataLst>
              <p:tags r:id="rId2"/>
            </p:custDataLst>
          </p:nvPr>
        </p:nvSpPr>
        <p:spPr>
          <a:xfrm>
            <a:off x="5086491" y="1278630"/>
            <a:ext cx="873549" cy="1012129"/>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rgbClr val="D02942"/>
          </a:solidFill>
          <a:ln w="12700" cap="flat" cmpd="sng" algn="ctr">
            <a:noFill/>
            <a:prstDash val="solid"/>
            <a:miter lim="800000"/>
          </a:ln>
          <a:effectLst/>
        </p:spPr>
        <p:txBody>
          <a:bodyPr anchor="ctr"/>
          <a:lstStyle/>
          <a:p>
            <a:pPr algn="ctr">
              <a:defRPr/>
            </a:pPr>
            <a:r>
              <a:rPr lang="en-US" altLang="zh-CN" sz="7200" kern="0" dirty="0" smtClean="0">
                <a:solidFill>
                  <a:srgbClr val="FFFFFF"/>
                </a:solidFill>
                <a:cs typeface="+mn-ea"/>
                <a:sym typeface="+mn-lt"/>
              </a:rPr>
              <a:t>2</a:t>
            </a:r>
            <a:endParaRPr lang="zh-CN" altLang="en-US" sz="7200" kern="0" dirty="0">
              <a:solidFill>
                <a:srgbClr val="FFFFFF"/>
              </a:solidFill>
              <a:cs typeface="+mn-ea"/>
              <a:sym typeface="+mn-lt"/>
            </a:endParaRPr>
          </a:p>
        </p:txBody>
      </p:sp>
    </p:spTree>
    <p:extLst>
      <p:ext uri="{BB962C8B-B14F-4D97-AF65-F5344CB8AC3E}">
        <p14:creationId xmlns:p14="http://schemas.microsoft.com/office/powerpoint/2010/main" val="9070186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6"/>
</p:tagLst>
</file>

<file path=ppt/tags/tag10.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1"/>
</p:tagLst>
</file>

<file path=ppt/tags/tag11.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6"/>
</p:tagLst>
</file>

<file path=ppt/tags/tag12.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1"/>
</p:tagLst>
</file>

<file path=ppt/tags/tag13.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6"/>
</p:tagLst>
</file>

<file path=ppt/tags/tag14.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1"/>
</p:tagLst>
</file>

<file path=ppt/tags/tag15.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6"/>
</p:tagLst>
</file>

<file path=ppt/tags/tag16.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1"/>
</p:tagLst>
</file>

<file path=ppt/tags/tag2.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7"/>
</p:tagLst>
</file>

<file path=ppt/tags/tag3.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8"/>
</p:tagLst>
</file>

<file path=ppt/tags/tag4.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9"/>
</p:tagLst>
</file>

<file path=ppt/tags/tag5.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1"/>
</p:tagLst>
</file>

<file path=ppt/tags/tag6.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2"/>
</p:tagLst>
</file>

<file path=ppt/tags/tag7.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3"/>
</p:tagLst>
</file>

<file path=ppt/tags/tag8.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Freeform 24"/>
</p:tagLst>
</file>

<file path=ppt/tags/tag9.xml><?xml version="1.0" encoding="utf-8"?>
<p:tagLst xmlns:a="http://schemas.openxmlformats.org/drawingml/2006/main" xmlns:r="http://schemas.openxmlformats.org/officeDocument/2006/relationships" xmlns:p="http://schemas.openxmlformats.org/presentationml/2006/main">
  <p:tag name="MH" val="20170409105425"/>
  <p:tag name="MH_LIBRARY" val="GRAPHIC"/>
  <p:tag name="MH_ORDER" val="TextBox 16"/>
</p:tagLst>
</file>

<file path=ppt/theme/theme1.xml><?xml version="1.0" encoding="utf-8"?>
<a:theme xmlns:a="http://schemas.openxmlformats.org/drawingml/2006/main" name="第一PPT，www.1ppt.com">
  <a:themeElements>
    <a:clrScheme name="自定义 124">
      <a:dk1>
        <a:srgbClr val="C00000"/>
      </a:dk1>
      <a:lt1>
        <a:srgbClr val="C00000"/>
      </a:lt1>
      <a:dk2>
        <a:srgbClr val="C00000"/>
      </a:dk2>
      <a:lt2>
        <a:srgbClr val="C00000"/>
      </a:lt2>
      <a:accent1>
        <a:srgbClr val="000000"/>
      </a:accent1>
      <a:accent2>
        <a:srgbClr val="FFFFFF"/>
      </a:accent2>
      <a:accent3>
        <a:srgbClr val="000000"/>
      </a:accent3>
      <a:accent4>
        <a:srgbClr val="000000"/>
      </a:accent4>
      <a:accent5>
        <a:srgbClr val="000000"/>
      </a:accent5>
      <a:accent6>
        <a:srgbClr val="000000"/>
      </a:accent6>
      <a:hlink>
        <a:srgbClr val="000000"/>
      </a:hlink>
      <a:folHlink>
        <a:srgbClr val="000000"/>
      </a:folHlink>
    </a:clrScheme>
    <a:fontScheme name="fokszlyo">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75</TotalTime>
  <Words>3063</Words>
  <Application>Microsoft Office PowerPoint</Application>
  <PresentationFormat>全屏显示(16:9)</PresentationFormat>
  <Paragraphs>296</Paragraphs>
  <Slides>27</Slides>
  <Notes>21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 </vt:lpstr>
      <vt:lpstr>PowerPoint 演示文稿</vt:lpstr>
      <vt:lpstr> </vt:lpstr>
      <vt:lpstr>PowerPoint 演示文稿</vt:lpstr>
      <vt:lpstr>PowerPoint 演示文稿</vt:lpstr>
      <vt:lpstr>PowerPoint 演示文稿</vt:lpstr>
      <vt:lpstr>PowerPoint 演示文稿</vt:lpstr>
      <vt:lpstr> </vt:lpstr>
      <vt:lpstr> </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演说演讲</dc:title>
  <dc:creator>第一PPT</dc:creator>
  <cp:keywords>www.1ppt.com</cp:keywords>
  <dc:description>www.1ppt.com</dc:description>
  <cp:lastModifiedBy>Windows User</cp:lastModifiedBy>
  <cp:revision>25</cp:revision>
  <dcterms:created xsi:type="dcterms:W3CDTF">2017-03-04T06:55:50Z</dcterms:created>
  <dcterms:modified xsi:type="dcterms:W3CDTF">2019-11-13T14:23:11Z</dcterms:modified>
</cp:coreProperties>
</file>