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60" r:id="rId3"/>
    <p:sldId id="261" r:id="rId4"/>
    <p:sldId id="259" r:id="rId5"/>
    <p:sldId id="262" r:id="rId6"/>
    <p:sldId id="263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50" d="100"/>
          <a:sy n="50" d="100"/>
        </p:scale>
        <p:origin x="-40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EB041-B6ED-4CD7-8E1E-C13242E3FFC9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18DDC-C442-48D3-8FD0-48CAC53A9B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397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787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97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981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945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593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288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48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202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916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162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45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049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49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917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348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492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496678" y="35355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811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423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75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060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111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6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3C153-9821-4BD9-9605-79E8FFEF1264}" type="datetimeFigureOut">
              <a:rPr lang="zh-CN" altLang="en-US" smtClean="0"/>
              <a:t>2019/11/13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2798A-38BE-40AA-9655-1DCCD5CF05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96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0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6847" y="-121592"/>
            <a:ext cx="3447928" cy="411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9205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877425" y="1410827"/>
            <a:ext cx="3447928" cy="411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3462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194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585" y="0"/>
            <a:ext cx="2282142" cy="207744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5963" y="3809994"/>
            <a:ext cx="2023876" cy="304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44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124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冯振">
      <a:majorFont>
        <a:latin typeface="Arial"/>
        <a:ea typeface="黑体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>
            <a:lumMod val="75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175</Words>
  <Application>Microsoft Office PowerPoint</Application>
  <PresentationFormat>自定义</PresentationFormat>
  <Paragraphs>14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怀旧纸张</dc:title>
  <dc:creator>第一PPT</dc:creator>
  <cp:keywords>www.1ppt.com</cp:keywords>
  <dc:description>www.1ppt.com</dc:description>
  <cp:lastModifiedBy>Windows User</cp:lastModifiedBy>
  <cp:revision>33</cp:revision>
  <dcterms:created xsi:type="dcterms:W3CDTF">2017-04-08T00:51:52Z</dcterms:created>
  <dcterms:modified xsi:type="dcterms:W3CDTF">2019-11-13T02:07:59Z</dcterms:modified>
</cp:coreProperties>
</file>