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1" r:id="rId2"/>
  </p:sldMasterIdLst>
  <p:notesMasterIdLst>
    <p:notesMasterId r:id="rId31"/>
  </p:notesMasterIdLst>
  <p:sldIdLst>
    <p:sldId id="288" r:id="rId3"/>
    <p:sldId id="289" r:id="rId4"/>
    <p:sldId id="290" r:id="rId5"/>
    <p:sldId id="294" r:id="rId6"/>
    <p:sldId id="298" r:id="rId7"/>
    <p:sldId id="305" r:id="rId8"/>
    <p:sldId id="308" r:id="rId9"/>
    <p:sldId id="311" r:id="rId10"/>
    <p:sldId id="291" r:id="rId11"/>
    <p:sldId id="310" r:id="rId12"/>
    <p:sldId id="312" r:id="rId13"/>
    <p:sldId id="300" r:id="rId14"/>
    <p:sldId id="304" r:id="rId15"/>
    <p:sldId id="302" r:id="rId16"/>
    <p:sldId id="292" r:id="rId17"/>
    <p:sldId id="303" r:id="rId18"/>
    <p:sldId id="301" r:id="rId19"/>
    <p:sldId id="297" r:id="rId20"/>
    <p:sldId id="307" r:id="rId21"/>
    <p:sldId id="309" r:id="rId22"/>
    <p:sldId id="293" r:id="rId23"/>
    <p:sldId id="296" r:id="rId24"/>
    <p:sldId id="299" r:id="rId25"/>
    <p:sldId id="306" r:id="rId26"/>
    <p:sldId id="313" r:id="rId27"/>
    <p:sldId id="314" r:id="rId28"/>
    <p:sldId id="315" r:id="rId29"/>
    <p:sldId id="31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10</a:t>
            </a:fld>
            <a:endParaRPr lang="zh-CN" altLang="en-US"/>
          </a:p>
        </p:txBody>
      </p:sp>
    </p:spTree>
    <p:extLst>
      <p:ext uri="{BB962C8B-B14F-4D97-AF65-F5344CB8AC3E}">
        <p14:creationId xmlns:p14="http://schemas.microsoft.com/office/powerpoint/2010/main" val="2926312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11</a:t>
            </a:fld>
            <a:endParaRPr lang="zh-CN" altLang="en-US"/>
          </a:p>
        </p:txBody>
      </p:sp>
    </p:spTree>
    <p:extLst>
      <p:ext uri="{BB962C8B-B14F-4D97-AF65-F5344CB8AC3E}">
        <p14:creationId xmlns:p14="http://schemas.microsoft.com/office/powerpoint/2010/main" val="4041964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490467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13</a:t>
            </a:fld>
            <a:endParaRPr lang="zh-CN" altLang="en-US"/>
          </a:p>
        </p:txBody>
      </p:sp>
    </p:spTree>
    <p:extLst>
      <p:ext uri="{BB962C8B-B14F-4D97-AF65-F5344CB8AC3E}">
        <p14:creationId xmlns:p14="http://schemas.microsoft.com/office/powerpoint/2010/main" val="703419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14</a:t>
            </a:fld>
            <a:endParaRPr lang="zh-CN" altLang="en-US"/>
          </a:p>
        </p:txBody>
      </p:sp>
    </p:spTree>
    <p:extLst>
      <p:ext uri="{BB962C8B-B14F-4D97-AF65-F5344CB8AC3E}">
        <p14:creationId xmlns:p14="http://schemas.microsoft.com/office/powerpoint/2010/main" val="3516682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28953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16</a:t>
            </a:fld>
            <a:endParaRPr lang="zh-CN" altLang="en-US"/>
          </a:p>
        </p:txBody>
      </p:sp>
    </p:spTree>
    <p:extLst>
      <p:ext uri="{BB962C8B-B14F-4D97-AF65-F5344CB8AC3E}">
        <p14:creationId xmlns:p14="http://schemas.microsoft.com/office/powerpoint/2010/main" val="8820390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81410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09764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19</a:t>
            </a:fld>
            <a:endParaRPr lang="zh-CN" altLang="en-US"/>
          </a:p>
        </p:txBody>
      </p:sp>
    </p:spTree>
    <p:extLst>
      <p:ext uri="{BB962C8B-B14F-4D97-AF65-F5344CB8AC3E}">
        <p14:creationId xmlns:p14="http://schemas.microsoft.com/office/powerpoint/2010/main" val="565124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87279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20</a:t>
            </a:fld>
            <a:endParaRPr lang="zh-CN" altLang="en-US"/>
          </a:p>
        </p:txBody>
      </p:sp>
    </p:spTree>
    <p:extLst>
      <p:ext uri="{BB962C8B-B14F-4D97-AF65-F5344CB8AC3E}">
        <p14:creationId xmlns:p14="http://schemas.microsoft.com/office/powerpoint/2010/main" val="2029869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52685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44099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87833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24</a:t>
            </a:fld>
            <a:endParaRPr lang="zh-CN" altLang="en-US"/>
          </a:p>
        </p:txBody>
      </p:sp>
    </p:spTree>
    <p:extLst>
      <p:ext uri="{BB962C8B-B14F-4D97-AF65-F5344CB8AC3E}">
        <p14:creationId xmlns:p14="http://schemas.microsoft.com/office/powerpoint/2010/main" val="584880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25</a:t>
            </a:fld>
            <a:endParaRPr lang="zh-CN" altLang="en-US"/>
          </a:p>
        </p:txBody>
      </p:sp>
    </p:spTree>
    <p:extLst>
      <p:ext uri="{BB962C8B-B14F-4D97-AF65-F5344CB8AC3E}">
        <p14:creationId xmlns:p14="http://schemas.microsoft.com/office/powerpoint/2010/main" val="1630350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26</a:t>
            </a:fld>
            <a:endParaRPr lang="zh-CN" altLang="en-US"/>
          </a:p>
        </p:txBody>
      </p:sp>
    </p:spTree>
    <p:extLst>
      <p:ext uri="{BB962C8B-B14F-4D97-AF65-F5344CB8AC3E}">
        <p14:creationId xmlns:p14="http://schemas.microsoft.com/office/powerpoint/2010/main" val="488863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488310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51691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2336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3B1B66-F3EE-4F0D-95E9-FE23E9477C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0675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6</a:t>
            </a:fld>
            <a:endParaRPr lang="zh-CN" altLang="en-US"/>
          </a:p>
        </p:txBody>
      </p:sp>
    </p:spTree>
    <p:extLst>
      <p:ext uri="{BB962C8B-B14F-4D97-AF65-F5344CB8AC3E}">
        <p14:creationId xmlns:p14="http://schemas.microsoft.com/office/powerpoint/2010/main" val="3067095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7</a:t>
            </a:fld>
            <a:endParaRPr lang="zh-CN" altLang="en-US"/>
          </a:p>
        </p:txBody>
      </p:sp>
    </p:spTree>
    <p:extLst>
      <p:ext uri="{BB962C8B-B14F-4D97-AF65-F5344CB8AC3E}">
        <p14:creationId xmlns:p14="http://schemas.microsoft.com/office/powerpoint/2010/main" val="1291481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8</a:t>
            </a:fld>
            <a:endParaRPr lang="zh-CN" altLang="en-US"/>
          </a:p>
        </p:txBody>
      </p:sp>
    </p:spTree>
    <p:extLst>
      <p:ext uri="{BB962C8B-B14F-4D97-AF65-F5344CB8AC3E}">
        <p14:creationId xmlns:p14="http://schemas.microsoft.com/office/powerpoint/2010/main" val="2976100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520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8891287"/>
      </p:ext>
    </p:extLst>
  </p:cSld>
  <p:clrMapOvr>
    <a:masterClrMapping/>
  </p:clrMapOvr>
  <p:transition spd="slow" advClick="0" advTm="0">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20794"/>
      </p:ext>
    </p:extLst>
  </p:cSld>
  <p:clrMapOvr>
    <a:masterClrMapping/>
  </p:clrMapOvr>
  <p:transition spd="slow" advClick="0" advTm="0">
    <p:cove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095875225"/>
      </p:ext>
    </p:extLst>
  </p:cSld>
  <p:clrMapOvr>
    <a:masterClrMapping/>
  </p:clrMapOvr>
  <p:transition spd="slow" advClick="0" advTm="0">
    <p:cove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970321133"/>
      </p:ext>
    </p:extLst>
  </p:cSld>
  <p:clrMapOvr>
    <a:masterClrMapping/>
  </p:clrMapOvr>
  <p:transition spd="slow" advClick="0" advTm="0">
    <p:cove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293485526"/>
      </p:ext>
    </p:extLst>
  </p:cSld>
  <p:clrMapOvr>
    <a:masterClrMapping/>
  </p:clrMapOvr>
  <p:transition spd="slow" advClick="0" advTm="0">
    <p:cove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43632082"/>
      </p:ext>
    </p:extLst>
  </p:cSld>
  <p:clrMapOvr>
    <a:masterClrMapping/>
  </p:clrMapOvr>
  <p:transition spd="slow" advClick="0" advTm="0">
    <p:cove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471237055"/>
      </p:ext>
    </p:extLst>
  </p:cSld>
  <p:clrMapOvr>
    <a:masterClrMapping/>
  </p:clrMapOvr>
  <p:transition spd="slow" advClick="0" advTm="0">
    <p:cove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1530596397"/>
      </p:ext>
    </p:extLst>
  </p:cSld>
  <p:clrMapOvr>
    <a:masterClrMapping/>
  </p:clrMapOvr>
  <p:transition spd="slow" advClick="0" advTm="0">
    <p:cove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ACA37975-6AF7-4301-9DC5-87C074AA59D1}" type="datetimeFigureOut">
              <a:rPr lang="zh-CN" altLang="en-US" smtClean="0"/>
              <a:t>2019/11/12</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p:transition spd="slow" advClick="0" advTm="0">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340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3" name="矩形 2"/>
          <p:cNvSpPr/>
          <p:nvPr userDrawn="1"/>
        </p:nvSpPr>
        <p:spPr>
          <a:xfrm>
            <a:off x="0" y="609600"/>
            <a:ext cx="91440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userDrawn="1"/>
        </p:nvSpPr>
        <p:spPr>
          <a:xfrm>
            <a:off x="241300" y="86150"/>
            <a:ext cx="3262432" cy="461665"/>
          </a:xfrm>
          <a:prstGeom prst="rect">
            <a:avLst/>
          </a:prstGeom>
          <a:noFill/>
        </p:spPr>
        <p:txBody>
          <a:bodyPr wrap="none" rtlCol="0">
            <a:spAutoFit/>
          </a:bodyPr>
          <a:lstStyle/>
          <a:p>
            <a:r>
              <a:rPr lang="zh-CN" altLang="en-US" sz="2400" b="0"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14462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6742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7728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94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22189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9904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0278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4289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013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440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6013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2192770"/>
      </p:ext>
    </p:extLst>
  </p:cSld>
  <p:clrMapOvr>
    <a:masterClrMapping/>
  </p:clrMapOvr>
  <p:transition spd="slow" advClick="0" advTm="0">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739127854"/>
      </p:ext>
    </p:extLst>
  </p:cSld>
  <p:clrMapOvr>
    <a:masterClrMapping/>
  </p:clrMapOvr>
  <p:transition spd="slow" advClick="0" advTm="0">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1011702076"/>
      </p:ext>
    </p:extLst>
  </p:cSld>
  <p:clrMapOvr>
    <a:masterClrMapping/>
  </p:clrMapOvr>
  <p:transition spd="slow" advClick="0" advTm="0">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
        <p:nvSpPr>
          <p:cNvPr id="9" name="矩形 8"/>
          <p:cNvSpPr/>
          <p:nvPr userDrawn="1"/>
        </p:nvSpPr>
        <p:spPr>
          <a:xfrm>
            <a:off x="7937660" y="4753695"/>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3546124057"/>
      </p:ext>
    </p:extLst>
  </p:cSld>
  <p:clrMapOvr>
    <a:masterClrMapping/>
  </p:clrMapOvr>
  <p:transition spd="slow" advClick="0" advTm="0">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692461942"/>
      </p:ext>
    </p:extLst>
  </p:cSld>
  <p:clrMapOvr>
    <a:masterClrMapping/>
  </p:clrMapOvr>
  <p:transition spd="slow" advClick="0"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4174560335"/>
      </p:ext>
    </p:extLst>
  </p:cSld>
  <p:clrMapOvr>
    <a:masterClrMapping/>
  </p:clrMapOvr>
  <p:transition spd="slow" advClick="0" advTm="0">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717781644"/>
      </p:ext>
    </p:extLst>
  </p:cSld>
  <p:clrMapOvr>
    <a:masterClrMapping/>
  </p:clrMapOvr>
  <p:transition spd="slow" advClick="0" advTm="0">
    <p:cove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557987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72" r:id="rId18"/>
  </p:sldLayoutIdLst>
  <p:transition spd="slow" advClick="0" advTm="0">
    <p:cove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0334189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3.png"/><Relationship Id="rId5" Type="http://schemas.openxmlformats.org/officeDocument/2006/relationships/tags" Target="../tags/tag31.xml"/><Relationship Id="rId10" Type="http://schemas.openxmlformats.org/officeDocument/2006/relationships/image" Target="../media/image1.jpg"/><Relationship Id="rId4" Type="http://schemas.openxmlformats.org/officeDocument/2006/relationships/tags" Target="../tags/tag30.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audio" Target="../media/audio2.wav"/><Relationship Id="rId7"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10" Type="http://schemas.openxmlformats.org/officeDocument/2006/relationships/audio" Target="../media/audio3.wav"/><Relationship Id="rId4" Type="http://schemas.openxmlformats.org/officeDocument/2006/relationships/audio" Target="../media/audio3.wav"/><Relationship Id="rId9" Type="http://schemas.openxmlformats.org/officeDocument/2006/relationships/audio" Target="../media/audio2.wav"/></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image" Target="../media/image3.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jp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image" Target="../media/image3.png"/><Relationship Id="rId5" Type="http://schemas.openxmlformats.org/officeDocument/2006/relationships/tags" Target="../tags/tag38.xml"/><Relationship Id="rId10" Type="http://schemas.openxmlformats.org/officeDocument/2006/relationships/image" Target="../media/image1.jpg"/><Relationship Id="rId4" Type="http://schemas.openxmlformats.org/officeDocument/2006/relationships/tags" Target="../tags/tag37.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audio" Target="../media/audio4.wav"/><Relationship Id="rId3" Type="http://schemas.openxmlformats.org/officeDocument/2006/relationships/audio" Target="../media/audio4.wav"/><Relationship Id="rId7"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image" Target="../media/image3.png"/><Relationship Id="rId5" Type="http://schemas.openxmlformats.org/officeDocument/2006/relationships/tags" Target="../tags/tag17.xml"/><Relationship Id="rId10" Type="http://schemas.openxmlformats.org/officeDocument/2006/relationships/image" Target="../media/image1.jpg"/><Relationship Id="rId4" Type="http://schemas.openxmlformats.org/officeDocument/2006/relationships/tags" Target="../tags/tag16.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3.png"/><Relationship Id="rId5" Type="http://schemas.openxmlformats.org/officeDocument/2006/relationships/tags" Target="../tags/tag24.xml"/><Relationship Id="rId10" Type="http://schemas.openxmlformats.org/officeDocument/2006/relationships/image" Target="../media/image1.jpg"/><Relationship Id="rId4" Type="http://schemas.openxmlformats.org/officeDocument/2006/relationships/tags" Target="../tags/tag23.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9100" y="2372762"/>
            <a:ext cx="5727700" cy="2639528"/>
          </a:xfrm>
          <a:prstGeom prst="rect">
            <a:avLst/>
          </a:prstGeom>
        </p:spPr>
      </p:pic>
      <p:sp>
        <p:nvSpPr>
          <p:cNvPr id="4" name="文本框 3"/>
          <p:cNvSpPr txBox="1"/>
          <p:nvPr/>
        </p:nvSpPr>
        <p:spPr>
          <a:xfrm>
            <a:off x="3597868" y="1044449"/>
            <a:ext cx="5086649" cy="584775"/>
          </a:xfrm>
          <a:prstGeom prst="rect">
            <a:avLst/>
          </a:prstGeom>
          <a:noFill/>
        </p:spPr>
        <p:txBody>
          <a:bodyPr wrap="none" rtlCol="0">
            <a:spAutoFit/>
          </a:bodyPr>
          <a:lstStyle/>
          <a:p>
            <a:r>
              <a:rPr lang="zh-CN" altLang="en-US" sz="3200" b="1" dirty="0" smtClean="0">
                <a:solidFill>
                  <a:schemeClr val="bg1"/>
                </a:solidFill>
                <a:cs typeface="+mn-ea"/>
                <a:sym typeface="+mn-lt"/>
              </a:rPr>
              <a:t>物流运输工作汇报</a:t>
            </a:r>
            <a:r>
              <a:rPr lang="en-US" altLang="zh-CN" sz="3200" b="1" dirty="0" smtClean="0">
                <a:solidFill>
                  <a:schemeClr val="bg1"/>
                </a:solidFill>
                <a:cs typeface="+mn-ea"/>
                <a:sym typeface="+mn-lt"/>
              </a:rPr>
              <a:t>PPT</a:t>
            </a:r>
            <a:r>
              <a:rPr lang="zh-CN" altLang="en-US" sz="3200" b="1" dirty="0" smtClean="0">
                <a:solidFill>
                  <a:schemeClr val="bg1"/>
                </a:solidFill>
                <a:cs typeface="+mn-ea"/>
                <a:sym typeface="+mn-lt"/>
              </a:rPr>
              <a:t>模板</a:t>
            </a:r>
            <a:endParaRPr lang="zh-CN" altLang="en-US" sz="3200" b="1" dirty="0">
              <a:solidFill>
                <a:schemeClr val="bg1"/>
              </a:solidFill>
              <a:cs typeface="+mn-ea"/>
              <a:sym typeface="+mn-lt"/>
            </a:endParaRPr>
          </a:p>
        </p:txBody>
      </p:sp>
      <p:sp>
        <p:nvSpPr>
          <p:cNvPr id="5" name="文本框 4"/>
          <p:cNvSpPr txBox="1"/>
          <p:nvPr/>
        </p:nvSpPr>
        <p:spPr>
          <a:xfrm>
            <a:off x="4660665" y="631407"/>
            <a:ext cx="2637260" cy="400110"/>
          </a:xfrm>
          <a:prstGeom prst="rect">
            <a:avLst/>
          </a:prstGeom>
          <a:noFill/>
        </p:spPr>
        <p:txBody>
          <a:bodyPr wrap="none" rtlCol="0">
            <a:spAutoFit/>
          </a:bodyPr>
          <a:lstStyle/>
          <a:p>
            <a:r>
              <a:rPr lang="en-US" altLang="zh-CN" sz="2000" dirty="0" smtClean="0">
                <a:solidFill>
                  <a:schemeClr val="bg1"/>
                </a:solidFill>
                <a:cs typeface="+mn-ea"/>
                <a:sym typeface="+mn-lt"/>
              </a:rPr>
              <a:t>20XX POWERPOINT</a:t>
            </a:r>
            <a:endParaRPr lang="zh-CN" altLang="en-US" sz="2000" dirty="0">
              <a:solidFill>
                <a:schemeClr val="bg1"/>
              </a:solidFill>
              <a:cs typeface="+mn-ea"/>
              <a:sym typeface="+mn-lt"/>
            </a:endParaRPr>
          </a:p>
        </p:txBody>
      </p:sp>
      <p:sp>
        <p:nvSpPr>
          <p:cNvPr id="6" name="文本框 5"/>
          <p:cNvSpPr txBox="1"/>
          <p:nvPr/>
        </p:nvSpPr>
        <p:spPr>
          <a:xfrm>
            <a:off x="4589332" y="1630029"/>
            <a:ext cx="3019866" cy="338554"/>
          </a:xfrm>
          <a:prstGeom prst="rect">
            <a:avLst/>
          </a:prstGeom>
          <a:noFill/>
        </p:spPr>
        <p:txBody>
          <a:bodyPr wrap="none" rtlCol="0">
            <a:spAutoFit/>
          </a:bodyPr>
          <a:lstStyle/>
          <a:p>
            <a:r>
              <a:rPr lang="zh-CN" altLang="en-US" sz="1600" dirty="0">
                <a:solidFill>
                  <a:schemeClr val="bg1"/>
                </a:solidFill>
                <a:cs typeface="+mn-ea"/>
                <a:sym typeface="+mn-lt"/>
              </a:rPr>
              <a:t>汇报</a:t>
            </a:r>
            <a:r>
              <a:rPr lang="zh-CN" altLang="en-US" sz="1600" dirty="0" smtClean="0">
                <a:solidFill>
                  <a:schemeClr val="bg1"/>
                </a:solidFill>
                <a:cs typeface="+mn-ea"/>
                <a:sym typeface="+mn-lt"/>
              </a:rPr>
              <a:t>：第一</a:t>
            </a:r>
            <a:r>
              <a:rPr lang="en-US" altLang="zh-CN" sz="1600" dirty="0" smtClean="0">
                <a:solidFill>
                  <a:schemeClr val="bg1"/>
                </a:solidFill>
                <a:cs typeface="+mn-ea"/>
                <a:sym typeface="+mn-lt"/>
              </a:rPr>
              <a:t>PPT     </a:t>
            </a:r>
            <a:r>
              <a:rPr lang="zh-CN" altLang="en-US" sz="1600" dirty="0" smtClean="0">
                <a:solidFill>
                  <a:schemeClr val="bg1"/>
                </a:solidFill>
                <a:cs typeface="+mn-ea"/>
                <a:sym typeface="+mn-lt"/>
              </a:rPr>
              <a:t>导师</a:t>
            </a:r>
            <a:r>
              <a:rPr lang="zh-CN" altLang="en-US" sz="1600" dirty="0" smtClean="0">
                <a:solidFill>
                  <a:schemeClr val="bg1"/>
                </a:solidFill>
                <a:cs typeface="+mn-ea"/>
                <a:sym typeface="+mn-lt"/>
              </a:rPr>
              <a:t>：</a:t>
            </a:r>
            <a:r>
              <a:rPr lang="en-US" altLang="zh-CN" sz="1600" dirty="0" smtClean="0">
                <a:solidFill>
                  <a:schemeClr val="bg1"/>
                </a:solidFill>
                <a:cs typeface="+mn-ea"/>
                <a:sym typeface="+mn-lt"/>
              </a:rPr>
              <a:t>1PPT</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41263866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750"/>
                                        <p:tgtEl>
                                          <p:spTgt spid="5"/>
                                        </p:tgtEl>
                                      </p:cBhvr>
                                    </p:animEffect>
                                  </p:childTnLst>
                                </p:cTn>
                              </p:par>
                            </p:childTnLst>
                          </p:cTn>
                        </p:par>
                        <p:par>
                          <p:cTn id="17" fill="hold">
                            <p:stCondLst>
                              <p:cond delay="2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500" autoRev="1" fill="hold">
                                          <p:stCondLst>
                                            <p:cond delay="0"/>
                                          </p:stCondLst>
                                        </p:cTn>
                                        <p:tgtEl>
                                          <p:spTgt spid="4"/>
                                        </p:tgtEl>
                                        <p:attrNameLst>
                                          <p:attrName>ppt_w</p:attrName>
                                        </p:attrNameLst>
                                      </p:cBhvr>
                                    </p:anim>
                                    <p:anim by="(#ppt_w*0.50)" calcmode="lin" valueType="num">
                                      <p:cBhvr>
                                        <p:cTn id="21" dur="500" decel="50000" autoRev="1" fill="hold">
                                          <p:stCondLst>
                                            <p:cond delay="0"/>
                                          </p:stCondLst>
                                        </p:cTn>
                                        <p:tgtEl>
                                          <p:spTgt spid="4"/>
                                        </p:tgtEl>
                                        <p:attrNameLst>
                                          <p:attrName>ppt_x</p:attrName>
                                        </p:attrNameLst>
                                      </p:cBhvr>
                                    </p:anim>
                                    <p:anim from="(-#ppt_h/2)" to="(#ppt_y)" calcmode="lin" valueType="num">
                                      <p:cBhvr>
                                        <p:cTn id="22" dur="1000" fill="hold">
                                          <p:stCondLst>
                                            <p:cond delay="0"/>
                                          </p:stCondLst>
                                        </p:cTn>
                                        <p:tgtEl>
                                          <p:spTgt spid="4"/>
                                        </p:tgtEl>
                                        <p:attrNameLst>
                                          <p:attrName>ppt_y</p:attrName>
                                        </p:attrNameLst>
                                      </p:cBhvr>
                                    </p:anim>
                                    <p:animRot by="21600000">
                                      <p:cBhvr>
                                        <p:cTn id="23" dur="1000" fill="hold">
                                          <p:stCondLst>
                                            <p:cond delay="0"/>
                                          </p:stCondLst>
                                        </p:cTn>
                                        <p:tgtEl>
                                          <p:spTgt spid="4"/>
                                        </p:tgtEl>
                                        <p:attrNameLst>
                                          <p:attrName>r</p:attrName>
                                        </p:attrNameLst>
                                      </p:cBhvr>
                                    </p:animRot>
                                  </p:childTnLst>
                                </p:cTn>
                              </p:par>
                            </p:childTnLst>
                          </p:cTn>
                        </p:par>
                        <p:par>
                          <p:cTn id="24" fill="hold">
                            <p:stCondLst>
                              <p:cond delay="495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1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cs typeface="+mn-ea"/>
                <a:sym typeface="+mn-lt"/>
              </a:rPr>
              <a:t>。</a:t>
            </a:r>
            <a:endParaRPr lang="en-US" altLang="zh-CN" sz="1100" dirty="0" smtClean="0">
              <a:solidFill>
                <a:sysClr val="windowText" lastClr="000000"/>
              </a:solidFill>
              <a:cs typeface="+mn-ea"/>
              <a:sym typeface="+mn-lt"/>
            </a:endParaRPr>
          </a:p>
          <a:p>
            <a:pPr>
              <a:lnSpc>
                <a:spcPct val="130000"/>
              </a:lnSpc>
            </a:pPr>
            <a:r>
              <a:rPr lang="zh-CN" altLang="en-US" sz="11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cs typeface="+mn-ea"/>
                <a:sym typeface="+mn-lt"/>
              </a:rPr>
              <a:t>。</a:t>
            </a:r>
            <a:endParaRPr lang="en-US" altLang="zh-CN" sz="1100" dirty="0">
              <a:solidFill>
                <a:sysClr val="windowText" lastClr="000000"/>
              </a:solidFill>
              <a:cs typeface="+mn-ea"/>
              <a:sym typeface="+mn-lt"/>
            </a:endParaRPr>
          </a:p>
        </p:txBody>
      </p:sp>
      <p:grpSp>
        <p:nvGrpSpPr>
          <p:cNvPr id="54" name="Group 14"/>
          <p:cNvGrpSpPr>
            <a:grpSpLocks/>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000000"/>
                </a:solidFill>
                <a:cs typeface="+mn-ea"/>
                <a:sym typeface="+mn-lt"/>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rgbClr val="000000"/>
                </a:solidFill>
                <a:cs typeface="+mn-ea"/>
                <a:sym typeface="+mn-lt"/>
              </a:rPr>
              <a:t>添加文字</a:t>
            </a:r>
            <a:endParaRPr lang="zh-CN" altLang="en-US" sz="1400" b="1" dirty="0">
              <a:solidFill>
                <a:srgbClr val="000000"/>
              </a:solidFill>
              <a:cs typeface="+mn-ea"/>
              <a:sym typeface="+mn-lt"/>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cs typeface="+mn-ea"/>
                <a:sym typeface="+mn-lt"/>
              </a:rPr>
              <a:t>添加文字</a:t>
            </a: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cs typeface="+mn-ea"/>
                <a:sym typeface="+mn-lt"/>
              </a:rPr>
              <a:t>添加文字</a:t>
            </a: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cs typeface="+mn-ea"/>
                <a:sym typeface="+mn-lt"/>
              </a:rPr>
              <a:t>添加文字</a:t>
            </a:r>
          </a:p>
        </p:txBody>
      </p:sp>
      <p:sp>
        <p:nvSpPr>
          <p:cNvPr id="79" name="TextBox 78"/>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25070949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96888" y="10758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cs typeface="+mn-ea"/>
              <a:sym typeface="+mn-lt"/>
            </a:endParaRPr>
          </a:p>
        </p:txBody>
      </p:sp>
      <p:sp>
        <p:nvSpPr>
          <p:cNvPr id="4" name="矩形 3"/>
          <p:cNvSpPr/>
          <p:nvPr/>
        </p:nvSpPr>
        <p:spPr>
          <a:xfrm>
            <a:off x="3520857" y="915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cs typeface="+mn-ea"/>
                <a:sym typeface="+mn-lt"/>
              </a:rPr>
              <a:t>点击添加标题</a:t>
            </a:r>
            <a:endParaRPr lang="zh-CN" altLang="en-US">
              <a:cs typeface="+mn-ea"/>
              <a:sym typeface="+mn-lt"/>
            </a:endParaRPr>
          </a:p>
        </p:txBody>
      </p:sp>
      <p:sp>
        <p:nvSpPr>
          <p:cNvPr id="5" name="六边形 4"/>
          <p:cNvSpPr/>
          <p:nvPr/>
        </p:nvSpPr>
        <p:spPr>
          <a:xfrm>
            <a:off x="1032359" y="2265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z="2400" dirty="0">
                <a:cs typeface="+mn-ea"/>
                <a:sym typeface="+mn-lt"/>
              </a:rPr>
              <a:t>概述</a:t>
            </a:r>
          </a:p>
        </p:txBody>
      </p:sp>
      <p:cxnSp>
        <p:nvCxnSpPr>
          <p:cNvPr id="6" name="直接箭头连接符 5"/>
          <p:cNvCxnSpPr>
            <a:stCxn id="5" idx="5"/>
          </p:cNvCxnSpPr>
          <p:nvPr/>
        </p:nvCxnSpPr>
        <p:spPr>
          <a:xfrm flipV="1">
            <a:off x="1966244" y="1563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5" idx="0"/>
          </p:cNvCxnSpPr>
          <p:nvPr/>
        </p:nvCxnSpPr>
        <p:spPr>
          <a:xfrm>
            <a:off x="2222806" y="2778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1"/>
          </p:cNvCxnSpPr>
          <p:nvPr/>
        </p:nvCxnSpPr>
        <p:spPr>
          <a:xfrm>
            <a:off x="1966244" y="3291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58927" y="12936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a:xfrm>
            <a:off x="2896888" y="242601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cs typeface="+mn-ea"/>
              <a:sym typeface="+mn-lt"/>
            </a:endParaRPr>
          </a:p>
        </p:txBody>
      </p:sp>
      <p:sp>
        <p:nvSpPr>
          <p:cNvPr id="11" name="矩形 10"/>
          <p:cNvSpPr/>
          <p:nvPr/>
        </p:nvSpPr>
        <p:spPr>
          <a:xfrm>
            <a:off x="3520857" y="2265716"/>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cs typeface="+mn-ea"/>
                <a:sym typeface="+mn-lt"/>
              </a:rPr>
              <a:t>点击添加标题</a:t>
            </a:r>
            <a:endParaRPr lang="zh-CN" altLang="en-US">
              <a:cs typeface="+mn-ea"/>
              <a:sym typeface="+mn-lt"/>
            </a:endParaRPr>
          </a:p>
        </p:txBody>
      </p:sp>
      <p:sp>
        <p:nvSpPr>
          <p:cNvPr id="12" name="TextBox 11"/>
          <p:cNvSpPr txBox="1"/>
          <p:nvPr/>
        </p:nvSpPr>
        <p:spPr>
          <a:xfrm>
            <a:off x="3058927" y="264375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cs typeface="+mn-ea"/>
                <a:sym typeface="+mn-lt"/>
              </a:rPr>
              <a:t>文字。</a:t>
            </a:r>
          </a:p>
        </p:txBody>
      </p:sp>
      <p:sp>
        <p:nvSpPr>
          <p:cNvPr id="13" name="矩形 12"/>
          <p:cNvSpPr/>
          <p:nvPr/>
        </p:nvSpPr>
        <p:spPr>
          <a:xfrm>
            <a:off x="2896888" y="37761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cs typeface="+mn-ea"/>
              <a:sym typeface="+mn-lt"/>
            </a:endParaRPr>
          </a:p>
        </p:txBody>
      </p:sp>
      <p:sp>
        <p:nvSpPr>
          <p:cNvPr id="14" name="矩形 13"/>
          <p:cNvSpPr/>
          <p:nvPr/>
        </p:nvSpPr>
        <p:spPr>
          <a:xfrm>
            <a:off x="3520857" y="3615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cs typeface="+mn-ea"/>
                <a:sym typeface="+mn-lt"/>
              </a:rPr>
              <a:t>点击添加标题</a:t>
            </a:r>
            <a:endParaRPr lang="zh-CN" altLang="en-US">
              <a:cs typeface="+mn-ea"/>
              <a:sym typeface="+mn-lt"/>
            </a:endParaRPr>
          </a:p>
        </p:txBody>
      </p:sp>
      <p:sp>
        <p:nvSpPr>
          <p:cNvPr id="15" name="TextBox 14"/>
          <p:cNvSpPr txBox="1"/>
          <p:nvPr/>
        </p:nvSpPr>
        <p:spPr>
          <a:xfrm>
            <a:off x="3058927" y="39939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cs typeface="+mn-ea"/>
                <a:sym typeface="+mn-lt"/>
              </a:rPr>
              <a:t>文字。</a:t>
            </a:r>
          </a:p>
        </p:txBody>
      </p:sp>
      <p:sp>
        <p:nvSpPr>
          <p:cNvPr id="16" name="TextBox 15"/>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2419629033"/>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5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par>
                              <p:cTn id="72" fill="hold">
                                <p:stCondLst>
                                  <p:cond delay="1123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par>
                              <p:cTn id="72" fill="hold">
                                <p:stCondLst>
                                  <p:cond delay="1123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P spid="1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平行四边形 20"/>
          <p:cNvSpPr/>
          <p:nvPr/>
        </p:nvSpPr>
        <p:spPr>
          <a:xfrm>
            <a:off x="467544" y="1447056"/>
            <a:ext cx="1845099" cy="2420838"/>
          </a:xfrm>
          <a:prstGeom prst="parallelogram">
            <a:avLst/>
          </a:prstGeom>
          <a:blipFill>
            <a:blip r:embed="rId3" cstate="screen">
              <a:extLst>
                <a:ext uri="{28A0092B-C50C-407E-A947-70E740481C1C}">
                  <a14:useLocalDpi xmlns:a14="http://schemas.microsoft.com/office/drawing/2010/main"/>
                </a:ext>
              </a:extLst>
            </a:blip>
            <a:stretch>
              <a:fillRect/>
            </a:stretch>
          </a:blipFill>
          <a:ln>
            <a:solidFill>
              <a:schemeClr val="accent2"/>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2" name="平行四边形 21"/>
          <p:cNvSpPr/>
          <p:nvPr/>
        </p:nvSpPr>
        <p:spPr>
          <a:xfrm>
            <a:off x="2069892" y="1447056"/>
            <a:ext cx="1845099" cy="2420838"/>
          </a:xfrm>
          <a:prstGeom prst="parallelogram">
            <a:avLst/>
          </a:prstGeom>
          <a:blipFill>
            <a:blip r:embed="rId4" cstate="screen">
              <a:extLst>
                <a:ext uri="{28A0092B-C50C-407E-A947-70E740481C1C}">
                  <a14:useLocalDpi xmlns:a14="http://schemas.microsoft.com/office/drawing/2010/main"/>
                </a:ext>
              </a:extLst>
            </a:blip>
            <a:stretch>
              <a:fillRect/>
            </a:stretch>
          </a:blipFill>
          <a:ln>
            <a:solidFill>
              <a:schemeClr val="accent2"/>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3" name="平行四边形 22"/>
          <p:cNvSpPr/>
          <p:nvPr/>
        </p:nvSpPr>
        <p:spPr>
          <a:xfrm>
            <a:off x="3729055" y="1447056"/>
            <a:ext cx="1845099" cy="2420838"/>
          </a:xfrm>
          <a:prstGeom prst="parallelogram">
            <a:avLst/>
          </a:prstGeom>
          <a:blipFill>
            <a:blip r:embed="rId5" cstate="screen">
              <a:extLst>
                <a:ext uri="{28A0092B-C50C-407E-A947-70E740481C1C}">
                  <a14:useLocalDpi xmlns:a14="http://schemas.microsoft.com/office/drawing/2010/main"/>
                </a:ext>
              </a:extLst>
            </a:blip>
            <a:stretch>
              <a:fillRect/>
            </a:stretch>
          </a:blipFill>
          <a:ln>
            <a:solidFill>
              <a:schemeClr val="accent2"/>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4" name="平行四边形 23"/>
          <p:cNvSpPr/>
          <p:nvPr/>
        </p:nvSpPr>
        <p:spPr>
          <a:xfrm>
            <a:off x="5388218" y="1447056"/>
            <a:ext cx="1845099" cy="2420838"/>
          </a:xfrm>
          <a:prstGeom prst="parallelogram">
            <a:avLst/>
          </a:prstGeom>
          <a:blipFill>
            <a:blip r:embed="rId6" cstate="screen">
              <a:extLst>
                <a:ext uri="{28A0092B-C50C-407E-A947-70E740481C1C}">
                  <a14:useLocalDpi xmlns:a14="http://schemas.microsoft.com/office/drawing/2010/main"/>
                </a:ext>
              </a:extLst>
            </a:blip>
            <a:stretch>
              <a:fillRect/>
            </a:stretch>
          </a:blipFill>
          <a:ln>
            <a:solidFill>
              <a:schemeClr val="accent2"/>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5" name="TextBox 24"/>
          <p:cNvSpPr txBox="1"/>
          <p:nvPr/>
        </p:nvSpPr>
        <p:spPr>
          <a:xfrm>
            <a:off x="467544" y="3939902"/>
            <a:ext cx="1368152" cy="615553"/>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cs typeface="+mn-ea"/>
                <a:sym typeface="+mn-lt"/>
              </a:rPr>
              <a:t>C</a:t>
            </a:r>
            <a:r>
              <a:rPr kumimoji="0" lang="zh-CN" altLang="en-US" sz="1400" b="0" i="0" u="none" strike="noStrike" kern="1200" cap="none" spc="0" normalizeH="0" baseline="0" noProof="0" dirty="0" smtClean="0">
                <a:ln>
                  <a:noFill/>
                </a:ln>
                <a:solidFill>
                  <a:prstClr val="white"/>
                </a:solidFill>
                <a:effectLst/>
                <a:uLnTx/>
                <a:uFillTx/>
                <a:cs typeface="+mn-ea"/>
                <a:sym typeface="+mn-lt"/>
              </a:rPr>
              <a:t>类产品</a:t>
            </a:r>
            <a:r>
              <a:rPr kumimoji="0" lang="en-US" altLang="zh-CN" sz="14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a:t>
            </a:r>
            <a:r>
              <a:rPr kumimoji="0" lang="zh-CN" altLang="en-US" sz="1000" b="0" i="0" u="none" strike="noStrike" kern="1200" cap="none" spc="0" normalizeH="0" baseline="0" noProof="0" dirty="0" smtClean="0">
                <a:ln>
                  <a:noFill/>
                </a:ln>
                <a:solidFill>
                  <a:prstClr val="white"/>
                </a:solidFill>
                <a:effectLst/>
                <a:uLnTx/>
                <a:uFillTx/>
                <a:cs typeface="+mn-ea"/>
                <a:sym typeface="+mn-lt"/>
              </a:rPr>
              <a:t>处添加说明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击此处添</a:t>
            </a:r>
            <a:r>
              <a:rPr kumimoji="0" lang="zh-CN" altLang="en-US" sz="1000" b="0" i="0" u="none" strike="noStrike" kern="1200" cap="none" spc="0" normalizeH="0" baseline="0" noProof="0" dirty="0" smtClean="0">
                <a:ln>
                  <a:noFill/>
                </a:ln>
                <a:solidFill>
                  <a:prstClr val="white"/>
                </a:solidFill>
                <a:effectLst/>
                <a:uLnTx/>
                <a:uFillTx/>
                <a:cs typeface="+mn-ea"/>
                <a:sym typeface="+mn-lt"/>
              </a:rPr>
              <a:t>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p:txBody>
      </p:sp>
      <p:sp>
        <p:nvSpPr>
          <p:cNvPr id="26" name="平行四边形 25"/>
          <p:cNvSpPr/>
          <p:nvPr/>
        </p:nvSpPr>
        <p:spPr>
          <a:xfrm>
            <a:off x="7047381" y="1447056"/>
            <a:ext cx="1845099" cy="2420838"/>
          </a:xfrm>
          <a:prstGeom prst="parallelogram">
            <a:avLst/>
          </a:prstGeom>
          <a:blipFill>
            <a:blip r:embed="rId3" cstate="screen">
              <a:extLst>
                <a:ext uri="{28A0092B-C50C-407E-A947-70E740481C1C}">
                  <a14:useLocalDpi xmlns:a14="http://schemas.microsoft.com/office/drawing/2010/main"/>
                </a:ext>
              </a:extLst>
            </a:blip>
            <a:stretch>
              <a:fillRect/>
            </a:stretch>
          </a:blipFill>
          <a:ln>
            <a:solidFill>
              <a:schemeClr val="accent2"/>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TextBox 26"/>
          <p:cNvSpPr txBox="1"/>
          <p:nvPr/>
        </p:nvSpPr>
        <p:spPr>
          <a:xfrm>
            <a:off x="2069892" y="3939902"/>
            <a:ext cx="1368152" cy="615553"/>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cs typeface="+mn-ea"/>
                <a:sym typeface="+mn-lt"/>
              </a:rPr>
              <a:t>C</a:t>
            </a:r>
            <a:r>
              <a:rPr kumimoji="0" lang="zh-CN" altLang="en-US" sz="1400" b="0" i="0" u="none" strike="noStrike" kern="1200" cap="none" spc="0" normalizeH="0" baseline="0" noProof="0" dirty="0" smtClean="0">
                <a:ln>
                  <a:noFill/>
                </a:ln>
                <a:solidFill>
                  <a:prstClr val="white"/>
                </a:solidFill>
                <a:effectLst/>
                <a:uLnTx/>
                <a:uFillTx/>
                <a:cs typeface="+mn-ea"/>
                <a:sym typeface="+mn-lt"/>
              </a:rPr>
              <a:t>类产品</a:t>
            </a:r>
            <a:r>
              <a:rPr kumimoji="0" lang="en-US" altLang="zh-CN" sz="1400" b="0" i="0" u="none" strike="noStrike" kern="1200" cap="none" spc="0" normalizeH="0" baseline="0" noProof="0" dirty="0" smtClean="0">
                <a:ln>
                  <a:noFill/>
                </a:ln>
                <a:solidFill>
                  <a:prstClr val="white"/>
                </a:solidFill>
                <a:effectLst/>
                <a:uLnTx/>
                <a:uFillTx/>
                <a:cs typeface="+mn-ea"/>
                <a:sym typeface="+mn-lt"/>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a:t>
            </a:r>
            <a:r>
              <a:rPr kumimoji="0" lang="zh-CN" altLang="en-US" sz="1000" b="0" i="0" u="none" strike="noStrike" kern="1200" cap="none" spc="0" normalizeH="0" baseline="0" noProof="0" dirty="0" smtClean="0">
                <a:ln>
                  <a:noFill/>
                </a:ln>
                <a:solidFill>
                  <a:prstClr val="white"/>
                </a:solidFill>
                <a:effectLst/>
                <a:uLnTx/>
                <a:uFillTx/>
                <a:cs typeface="+mn-ea"/>
                <a:sym typeface="+mn-lt"/>
              </a:rPr>
              <a:t>处添加说明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击此处添</a:t>
            </a:r>
            <a:r>
              <a:rPr kumimoji="0" lang="zh-CN" altLang="en-US" sz="1000" b="0" i="0" u="none" strike="noStrike" kern="1200" cap="none" spc="0" normalizeH="0" baseline="0" noProof="0" dirty="0" smtClean="0">
                <a:ln>
                  <a:noFill/>
                </a:ln>
                <a:solidFill>
                  <a:prstClr val="white"/>
                </a:solidFill>
                <a:effectLst/>
                <a:uLnTx/>
                <a:uFillTx/>
                <a:cs typeface="+mn-ea"/>
                <a:sym typeface="+mn-lt"/>
              </a:rPr>
              <a:t>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p:txBody>
      </p:sp>
      <p:sp>
        <p:nvSpPr>
          <p:cNvPr id="28" name="TextBox 27"/>
          <p:cNvSpPr txBox="1"/>
          <p:nvPr/>
        </p:nvSpPr>
        <p:spPr>
          <a:xfrm>
            <a:off x="3734460" y="3941326"/>
            <a:ext cx="1368152" cy="615553"/>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cs typeface="+mn-ea"/>
                <a:sym typeface="+mn-lt"/>
              </a:rPr>
              <a:t>C</a:t>
            </a:r>
            <a:r>
              <a:rPr kumimoji="0" lang="zh-CN" altLang="en-US" sz="1400" b="0" i="0" u="none" strike="noStrike" kern="1200" cap="none" spc="0" normalizeH="0" baseline="0" noProof="0" dirty="0" smtClean="0">
                <a:ln>
                  <a:noFill/>
                </a:ln>
                <a:solidFill>
                  <a:prstClr val="white"/>
                </a:solidFill>
                <a:effectLst/>
                <a:uLnTx/>
                <a:uFillTx/>
                <a:cs typeface="+mn-ea"/>
                <a:sym typeface="+mn-lt"/>
              </a:rPr>
              <a:t>类产品</a:t>
            </a:r>
            <a:r>
              <a:rPr kumimoji="0" lang="en-US" altLang="zh-CN" sz="1400" b="0" i="0" u="none" strike="noStrike" kern="1200" cap="none" spc="0" normalizeH="0" baseline="0" noProof="0" dirty="0" smtClean="0">
                <a:ln>
                  <a:noFill/>
                </a:ln>
                <a:solidFill>
                  <a:prstClr val="white"/>
                </a:solidFill>
                <a:effectLst/>
                <a:uLnTx/>
                <a:uFillTx/>
                <a:cs typeface="+mn-ea"/>
                <a:sym typeface="+mn-lt"/>
              </a:rPr>
              <a:t>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a:t>
            </a:r>
            <a:r>
              <a:rPr kumimoji="0" lang="zh-CN" altLang="en-US" sz="1000" b="0" i="0" u="none" strike="noStrike" kern="1200" cap="none" spc="0" normalizeH="0" baseline="0" noProof="0" dirty="0" smtClean="0">
                <a:ln>
                  <a:noFill/>
                </a:ln>
                <a:solidFill>
                  <a:prstClr val="white"/>
                </a:solidFill>
                <a:effectLst/>
                <a:uLnTx/>
                <a:uFillTx/>
                <a:cs typeface="+mn-ea"/>
                <a:sym typeface="+mn-lt"/>
              </a:rPr>
              <a:t>处添加说明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击此处添</a:t>
            </a:r>
            <a:r>
              <a:rPr kumimoji="0" lang="zh-CN" altLang="en-US" sz="1000" b="0" i="0" u="none" strike="noStrike" kern="1200" cap="none" spc="0" normalizeH="0" baseline="0" noProof="0" dirty="0" smtClean="0">
                <a:ln>
                  <a:noFill/>
                </a:ln>
                <a:solidFill>
                  <a:prstClr val="white"/>
                </a:solidFill>
                <a:effectLst/>
                <a:uLnTx/>
                <a:uFillTx/>
                <a:cs typeface="+mn-ea"/>
                <a:sym typeface="+mn-lt"/>
              </a:rPr>
              <a:t>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p:txBody>
      </p:sp>
      <p:sp>
        <p:nvSpPr>
          <p:cNvPr id="29" name="TextBox 28"/>
          <p:cNvSpPr txBox="1"/>
          <p:nvPr/>
        </p:nvSpPr>
        <p:spPr>
          <a:xfrm>
            <a:off x="5388218" y="3941326"/>
            <a:ext cx="1368152" cy="615553"/>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cs typeface="+mn-ea"/>
                <a:sym typeface="+mn-lt"/>
              </a:rPr>
              <a:t>C</a:t>
            </a:r>
            <a:r>
              <a:rPr kumimoji="0" lang="zh-CN" altLang="en-US" sz="1400" b="0" i="0" u="none" strike="noStrike" kern="1200" cap="none" spc="0" normalizeH="0" baseline="0" noProof="0" dirty="0" smtClean="0">
                <a:ln>
                  <a:noFill/>
                </a:ln>
                <a:solidFill>
                  <a:prstClr val="white"/>
                </a:solidFill>
                <a:effectLst/>
                <a:uLnTx/>
                <a:uFillTx/>
                <a:cs typeface="+mn-ea"/>
                <a:sym typeface="+mn-lt"/>
              </a:rPr>
              <a:t>类产品</a:t>
            </a:r>
            <a:r>
              <a:rPr kumimoji="0" lang="en-US" altLang="zh-CN" sz="1400" b="0" i="0" u="none" strike="noStrike" kern="1200" cap="none" spc="0" normalizeH="0" baseline="0" noProof="0" dirty="0" smtClean="0">
                <a:ln>
                  <a:noFill/>
                </a:ln>
                <a:solidFill>
                  <a:prstClr val="white"/>
                </a:solidFill>
                <a:effectLst/>
                <a:uLnTx/>
                <a:uFillTx/>
                <a:cs typeface="+mn-ea"/>
                <a:sym typeface="+mn-lt"/>
              </a:rPr>
              <a:t>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a:t>
            </a:r>
            <a:r>
              <a:rPr kumimoji="0" lang="zh-CN" altLang="en-US" sz="1000" b="0" i="0" u="none" strike="noStrike" kern="1200" cap="none" spc="0" normalizeH="0" baseline="0" noProof="0" dirty="0" smtClean="0">
                <a:ln>
                  <a:noFill/>
                </a:ln>
                <a:solidFill>
                  <a:prstClr val="white"/>
                </a:solidFill>
                <a:effectLst/>
                <a:uLnTx/>
                <a:uFillTx/>
                <a:cs typeface="+mn-ea"/>
                <a:sym typeface="+mn-lt"/>
              </a:rPr>
              <a:t>处添加说明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击此处添</a:t>
            </a:r>
            <a:r>
              <a:rPr kumimoji="0" lang="zh-CN" altLang="en-US" sz="1000" b="0" i="0" u="none" strike="noStrike" kern="1200" cap="none" spc="0" normalizeH="0" baseline="0" noProof="0" dirty="0" smtClean="0">
                <a:ln>
                  <a:noFill/>
                </a:ln>
                <a:solidFill>
                  <a:prstClr val="white"/>
                </a:solidFill>
                <a:effectLst/>
                <a:uLnTx/>
                <a:uFillTx/>
                <a:cs typeface="+mn-ea"/>
                <a:sym typeface="+mn-lt"/>
              </a:rPr>
              <a:t>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p:txBody>
      </p:sp>
      <p:sp>
        <p:nvSpPr>
          <p:cNvPr id="30" name="TextBox 29"/>
          <p:cNvSpPr txBox="1"/>
          <p:nvPr/>
        </p:nvSpPr>
        <p:spPr>
          <a:xfrm>
            <a:off x="7052786" y="3944174"/>
            <a:ext cx="1368152" cy="615553"/>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cs typeface="+mn-ea"/>
                <a:sym typeface="+mn-lt"/>
              </a:rPr>
              <a:t>C</a:t>
            </a:r>
            <a:r>
              <a:rPr kumimoji="0" lang="zh-CN" altLang="en-US" sz="1400" b="0" i="0" u="none" strike="noStrike" kern="1200" cap="none" spc="0" normalizeH="0" baseline="0" noProof="0" dirty="0" smtClean="0">
                <a:ln>
                  <a:noFill/>
                </a:ln>
                <a:solidFill>
                  <a:prstClr val="white"/>
                </a:solidFill>
                <a:effectLst/>
                <a:uLnTx/>
                <a:uFillTx/>
                <a:cs typeface="+mn-ea"/>
                <a:sym typeface="+mn-lt"/>
              </a:rPr>
              <a:t>类产品</a:t>
            </a:r>
            <a:r>
              <a:rPr kumimoji="0" lang="en-US" altLang="zh-CN" sz="1400" b="0" i="0" u="none" strike="noStrike" kern="1200" cap="none" spc="0" normalizeH="0" baseline="0" noProof="0" dirty="0" smtClean="0">
                <a:ln>
                  <a:noFill/>
                </a:ln>
                <a:solidFill>
                  <a:prstClr val="white"/>
                </a:solidFill>
                <a:effectLst/>
                <a:uLnTx/>
                <a:uFillTx/>
                <a:cs typeface="+mn-ea"/>
                <a:sym typeface="+mn-lt"/>
              </a:rPr>
              <a:t>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a:t>
            </a:r>
            <a:r>
              <a:rPr kumimoji="0" lang="zh-CN" altLang="en-US" sz="1000" b="0" i="0" u="none" strike="noStrike" kern="1200" cap="none" spc="0" normalizeH="0" baseline="0" noProof="0" dirty="0" smtClean="0">
                <a:ln>
                  <a:noFill/>
                </a:ln>
                <a:solidFill>
                  <a:prstClr val="white"/>
                </a:solidFill>
                <a:effectLst/>
                <a:uLnTx/>
                <a:uFillTx/>
                <a:cs typeface="+mn-ea"/>
                <a:sym typeface="+mn-lt"/>
              </a:rPr>
              <a:t>处添加说明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cs typeface="+mn-ea"/>
                <a:sym typeface="+mn-lt"/>
              </a:rPr>
              <a:t>单</a:t>
            </a:r>
            <a:r>
              <a:rPr kumimoji="0" lang="zh-CN" altLang="en-US" sz="1000" b="0" i="0" u="none" strike="noStrike" kern="1200" cap="none" spc="0" normalizeH="0" baseline="0" noProof="0" dirty="0">
                <a:ln>
                  <a:noFill/>
                </a:ln>
                <a:solidFill>
                  <a:prstClr val="white"/>
                </a:solidFill>
                <a:effectLst/>
                <a:uLnTx/>
                <a:uFillTx/>
                <a:cs typeface="+mn-ea"/>
                <a:sym typeface="+mn-lt"/>
              </a:rPr>
              <a:t>击此处添</a:t>
            </a:r>
            <a:r>
              <a:rPr kumimoji="0" lang="zh-CN" altLang="en-US" sz="1000" b="0" i="0" u="none" strike="noStrike" kern="1200" cap="none" spc="0" normalizeH="0" baseline="0" noProof="0" dirty="0" smtClean="0">
                <a:ln>
                  <a:noFill/>
                </a:ln>
                <a:solidFill>
                  <a:prstClr val="white"/>
                </a:solidFill>
                <a:effectLst/>
                <a:uLnTx/>
                <a:uFillTx/>
                <a:cs typeface="+mn-ea"/>
                <a:sym typeface="+mn-lt"/>
              </a:rPr>
              <a:t>加说明</a:t>
            </a:r>
            <a:endParaRPr kumimoji="0" lang="en-US" altLang="zh-CN" sz="1000" b="0" i="0" u="none" strike="noStrike" kern="1200" cap="none" spc="0" normalizeH="0" baseline="0" noProof="0" dirty="0" smtClean="0">
              <a:ln>
                <a:noFill/>
              </a:ln>
              <a:solidFill>
                <a:prstClr val="white"/>
              </a:solidFill>
              <a:effectLst/>
              <a:uLnTx/>
              <a:uFillTx/>
              <a:cs typeface="+mn-ea"/>
              <a:sym typeface="+mn-lt"/>
            </a:endParaRPr>
          </a:p>
        </p:txBody>
      </p:sp>
    </p:spTree>
    <p:extLst>
      <p:ext uri="{BB962C8B-B14F-4D97-AF65-F5344CB8AC3E}">
        <p14:creationId xmlns:p14="http://schemas.microsoft.com/office/powerpoint/2010/main" val="264767486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250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3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50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45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50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cs typeface="+mn-ea"/>
              <a:sym typeface="+mn-lt"/>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cs typeface="+mn-ea"/>
              <a:sym typeface="+mn-lt"/>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a:defRPr/>
            </a:pPr>
            <a:endParaRPr lang="en-US" kern="0" dirty="0">
              <a:solidFill>
                <a:sysClr val="windowText" lastClr="000000"/>
              </a:solidFill>
              <a:cs typeface="+mn-ea"/>
              <a:sym typeface="+mn-lt"/>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1"/>
                </a:solidFill>
                <a:cs typeface="+mn-ea"/>
                <a:sym typeface="+mn-lt"/>
              </a:rPr>
              <a:t>填加标题</a:t>
            </a:r>
            <a:endParaRPr lang="id-ID" sz="1600" b="1" dirty="0" smtClean="0">
              <a:solidFill>
                <a:schemeClr val="accent1"/>
              </a:solidFill>
              <a:cs typeface="+mn-ea"/>
              <a:sym typeface="+mn-lt"/>
            </a:endParaRPr>
          </a:p>
          <a:p>
            <a:pPr>
              <a:lnSpc>
                <a:spcPct val="120000"/>
              </a:lnSpc>
            </a:pPr>
            <a:r>
              <a:rPr lang="zh-CN" altLang="en-US" sz="1100" dirty="0">
                <a:solidFill>
                  <a:schemeClr val="tx1">
                    <a:lumMod val="85000"/>
                    <a:lumOff val="15000"/>
                  </a:schemeClr>
                </a:solidFill>
                <a:cs typeface="+mn-ea"/>
                <a:sym typeface="+mn-lt"/>
              </a:rPr>
              <a:t>单击添加文本单击添加文本单击添加文本单击添加文本单击添加文本单击添加文本</a:t>
            </a:r>
            <a:endParaRPr lang="en-US" altLang="zh-CN" sz="1100" dirty="0">
              <a:solidFill>
                <a:schemeClr val="tx1">
                  <a:lumMod val="85000"/>
                  <a:lumOff val="15000"/>
                </a:schemeClr>
              </a:solidFill>
              <a:cs typeface="+mn-ea"/>
              <a:sym typeface="+mn-lt"/>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4"/>
                </a:solidFill>
                <a:cs typeface="+mn-ea"/>
                <a:sym typeface="+mn-lt"/>
              </a:rPr>
              <a:t>填加标题</a:t>
            </a:r>
            <a:endParaRPr lang="en-US" altLang="zh-CN" sz="1600" b="1" dirty="0">
              <a:solidFill>
                <a:schemeClr val="accent4"/>
              </a:solidFill>
              <a:cs typeface="+mn-ea"/>
              <a:sym typeface="+mn-lt"/>
            </a:endParaRPr>
          </a:p>
          <a:p>
            <a:pPr>
              <a:lnSpc>
                <a:spcPct val="120000"/>
              </a:lnSpc>
            </a:pPr>
            <a:r>
              <a:rPr lang="zh-CN" altLang="en-US" sz="1100" dirty="0">
                <a:solidFill>
                  <a:schemeClr val="tx1">
                    <a:lumMod val="85000"/>
                    <a:lumOff val="15000"/>
                  </a:schemeClr>
                </a:solidFill>
                <a:cs typeface="+mn-ea"/>
                <a:sym typeface="+mn-lt"/>
              </a:rPr>
              <a:t>单击添加文本单击添加文本单击添加文本单击添加文本单击添加文本单击添加文本</a:t>
            </a:r>
            <a:endParaRPr lang="en-US" altLang="zh-CN" sz="1100" dirty="0">
              <a:solidFill>
                <a:schemeClr val="tx1">
                  <a:lumMod val="85000"/>
                  <a:lumOff val="15000"/>
                </a:schemeClr>
              </a:solidFill>
              <a:cs typeface="+mn-ea"/>
              <a:sym typeface="+mn-lt"/>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3"/>
                </a:solidFill>
                <a:cs typeface="+mn-ea"/>
                <a:sym typeface="+mn-lt"/>
              </a:rPr>
              <a:t>填加标题</a:t>
            </a:r>
            <a:endParaRPr lang="id-ID" sz="1600" b="1" dirty="0" smtClean="0">
              <a:solidFill>
                <a:schemeClr val="accent3"/>
              </a:solidFill>
              <a:cs typeface="+mn-ea"/>
              <a:sym typeface="+mn-lt"/>
            </a:endParaRPr>
          </a:p>
          <a:p>
            <a:pPr algn="l">
              <a:lnSpc>
                <a:spcPct val="120000"/>
              </a:lnSpc>
            </a:pPr>
            <a:r>
              <a:rPr lang="zh-CN" altLang="en-US" sz="1100" dirty="0">
                <a:solidFill>
                  <a:schemeClr val="tx1">
                    <a:lumMod val="85000"/>
                    <a:lumOff val="15000"/>
                  </a:schemeClr>
                </a:solidFill>
                <a:cs typeface="+mn-ea"/>
                <a:sym typeface="+mn-lt"/>
              </a:rPr>
              <a:t>单击添加文本单击添加文本单击添加文本单击添加文本单击添加文本单击添加文本</a:t>
            </a:r>
            <a:endParaRPr lang="en-US" altLang="zh-CN" sz="1100" dirty="0">
              <a:solidFill>
                <a:schemeClr val="tx1">
                  <a:lumMod val="85000"/>
                  <a:lumOff val="15000"/>
                </a:schemeClr>
              </a:solidFill>
              <a:cs typeface="+mn-ea"/>
              <a:sym typeface="+mn-lt"/>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2"/>
                </a:solidFill>
                <a:cs typeface="+mn-ea"/>
                <a:sym typeface="+mn-lt"/>
              </a:rPr>
              <a:t>填加标题</a:t>
            </a:r>
            <a:endParaRPr lang="en-US" altLang="zh-CN" sz="1600" b="1" dirty="0">
              <a:solidFill>
                <a:schemeClr val="accent2"/>
              </a:solidFill>
              <a:cs typeface="+mn-ea"/>
              <a:sym typeface="+mn-lt"/>
            </a:endParaRPr>
          </a:p>
          <a:p>
            <a:pPr algn="l">
              <a:lnSpc>
                <a:spcPct val="120000"/>
              </a:lnSpc>
            </a:pPr>
            <a:r>
              <a:rPr lang="zh-CN" altLang="en-US" sz="1100" dirty="0">
                <a:solidFill>
                  <a:schemeClr val="tx1">
                    <a:lumMod val="85000"/>
                    <a:lumOff val="15000"/>
                  </a:schemeClr>
                </a:solidFill>
                <a:cs typeface="+mn-ea"/>
                <a:sym typeface="+mn-lt"/>
              </a:rPr>
              <a:t>单击添加文本单击添加文本单击添加文本单击添加文本单击添加文本单击添加文本</a:t>
            </a:r>
            <a:endParaRPr lang="en-US" altLang="zh-CN" sz="1100" dirty="0">
              <a:solidFill>
                <a:schemeClr val="tx1">
                  <a:lumMod val="85000"/>
                  <a:lumOff val="15000"/>
                </a:schemeClr>
              </a:solidFill>
              <a:cs typeface="+mn-ea"/>
              <a:sym typeface="+mn-lt"/>
            </a:endParaRPr>
          </a:p>
        </p:txBody>
      </p:sp>
      <p:sp>
        <p:nvSpPr>
          <p:cNvPr id="16" name="TextBox 15"/>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27524109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algn="r"/>
            <a:r>
              <a:rPr lang="zh-CN" altLang="en-US" sz="2000" b="1" dirty="0" smtClean="0">
                <a:solidFill>
                  <a:schemeClr val="bg1"/>
                </a:solidFill>
                <a:cs typeface="+mn-ea"/>
                <a:sym typeface="+mn-lt"/>
              </a:rPr>
              <a:t>我公司生产的产品</a:t>
            </a:r>
            <a:endParaRPr lang="zh-CN" altLang="en-US" sz="2000" b="1" dirty="0">
              <a:solidFill>
                <a:schemeClr val="bg1"/>
              </a:solidFill>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r>
              <a:rPr lang="zh-CN" altLang="en-US" sz="2000" b="1" dirty="0" smtClean="0">
                <a:solidFill>
                  <a:schemeClr val="bg1"/>
                </a:solidFill>
                <a:cs typeface="+mn-ea"/>
                <a:sym typeface="+mn-lt"/>
              </a:rPr>
              <a:t>其它同作用产品</a:t>
            </a:r>
            <a:endParaRPr lang="zh-CN" altLang="en-US" sz="2000" b="1" dirty="0">
              <a:solidFill>
                <a:schemeClr val="bg1"/>
              </a:solidFill>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cs typeface="+mn-ea"/>
                <a:sym typeface="+mn-lt"/>
              </a:rPr>
              <a:t>这里输入简单的文字概述</a:t>
            </a:r>
            <a:r>
              <a:rPr lang="zh-CN" altLang="en-US" sz="1200" dirty="0">
                <a:solidFill>
                  <a:schemeClr val="tx1">
                    <a:lumMod val="85000"/>
                    <a:lumOff val="15000"/>
                  </a:schemeClr>
                </a:solidFill>
                <a:cs typeface="+mn-ea"/>
                <a:sym typeface="+mn-lt"/>
              </a:rPr>
              <a:t>这里输入</a:t>
            </a:r>
            <a:r>
              <a:rPr lang="zh-CN" altLang="en-US" sz="1200" dirty="0" smtClean="0">
                <a:solidFill>
                  <a:schemeClr val="tx1">
                    <a:lumMod val="85000"/>
                    <a:lumOff val="15000"/>
                  </a:schemeClr>
                </a:solidFill>
                <a:cs typeface="+mn-ea"/>
                <a:sym typeface="+mn-lt"/>
              </a:rPr>
              <a:t>简单文字概</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述这里</a:t>
            </a:r>
            <a:r>
              <a:rPr lang="zh-CN" altLang="en-US" sz="1200" dirty="0">
                <a:solidFill>
                  <a:schemeClr val="tx1">
                    <a:lumMod val="85000"/>
                    <a:lumOff val="15000"/>
                  </a:schemeClr>
                </a:solidFill>
                <a:cs typeface="+mn-ea"/>
                <a:sym typeface="+mn-lt"/>
              </a:rPr>
              <a:t>输入简单的文字</a:t>
            </a:r>
            <a:r>
              <a:rPr lang="zh-CN" altLang="en-US" sz="1200" dirty="0" smtClean="0">
                <a:solidFill>
                  <a:schemeClr val="tx1">
                    <a:lumMod val="85000"/>
                    <a:lumOff val="15000"/>
                  </a:schemeClr>
                </a:solidFill>
                <a:cs typeface="+mn-ea"/>
                <a:sym typeface="+mn-lt"/>
              </a:rPr>
              <a:t>概述这里入简单</a:t>
            </a:r>
            <a:r>
              <a:rPr lang="zh-CN" altLang="en-US" sz="1200" dirty="0">
                <a:solidFill>
                  <a:schemeClr val="tx1">
                    <a:lumMod val="85000"/>
                    <a:lumOff val="15000"/>
                  </a:schemeClr>
                </a:solidFill>
                <a:cs typeface="+mn-ea"/>
                <a:sym typeface="+mn-lt"/>
              </a:rPr>
              <a:t>的</a:t>
            </a:r>
            <a:r>
              <a:rPr lang="zh-CN" altLang="en-US" sz="1200" dirty="0" smtClean="0">
                <a:solidFill>
                  <a:schemeClr val="tx1">
                    <a:lumMod val="85000"/>
                    <a:lumOff val="15000"/>
                  </a:schemeClr>
                </a:solidFill>
                <a:cs typeface="+mn-ea"/>
                <a:sym typeface="+mn-lt"/>
              </a:rPr>
              <a:t>文字</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概述这里输入</a:t>
            </a:r>
            <a:r>
              <a:rPr lang="zh-CN" altLang="en-US" sz="1200" dirty="0">
                <a:solidFill>
                  <a:schemeClr val="tx1">
                    <a:lumMod val="85000"/>
                    <a:lumOff val="15000"/>
                  </a:schemeClr>
                </a:solidFill>
                <a:cs typeface="+mn-ea"/>
                <a:sym typeface="+mn-lt"/>
              </a:rPr>
              <a:t>述简单的文字</a:t>
            </a:r>
            <a:r>
              <a:rPr lang="zh-CN" altLang="en-US" sz="1200" dirty="0" smtClean="0">
                <a:solidFill>
                  <a:schemeClr val="tx1">
                    <a:lumMod val="85000"/>
                    <a:lumOff val="15000"/>
                  </a:schemeClr>
                </a:solidFill>
                <a:cs typeface="+mn-ea"/>
                <a:sym typeface="+mn-lt"/>
              </a:rPr>
              <a:t>概述</a:t>
            </a:r>
            <a:endParaRPr lang="zh-CN" altLang="en-US" sz="1200" dirty="0">
              <a:solidFill>
                <a:schemeClr val="tx1">
                  <a:lumMod val="85000"/>
                  <a:lumOff val="15000"/>
                </a:schemeClr>
              </a:solidFill>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cs typeface="+mn-ea"/>
                <a:sym typeface="+mn-lt"/>
              </a:rPr>
              <a:t>这里输入简单的文字概述</a:t>
            </a:r>
            <a:r>
              <a:rPr lang="zh-CN" altLang="en-US" sz="1200" dirty="0">
                <a:solidFill>
                  <a:schemeClr val="tx1">
                    <a:lumMod val="85000"/>
                    <a:lumOff val="15000"/>
                  </a:schemeClr>
                </a:solidFill>
                <a:cs typeface="+mn-ea"/>
                <a:sym typeface="+mn-lt"/>
              </a:rPr>
              <a:t>这里输入</a:t>
            </a:r>
            <a:r>
              <a:rPr lang="zh-CN" altLang="en-US" sz="1200" dirty="0" smtClean="0">
                <a:solidFill>
                  <a:schemeClr val="tx1">
                    <a:lumMod val="85000"/>
                    <a:lumOff val="15000"/>
                  </a:schemeClr>
                </a:solidFill>
                <a:cs typeface="+mn-ea"/>
                <a:sym typeface="+mn-lt"/>
              </a:rPr>
              <a:t>简单文字概</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述这里</a:t>
            </a:r>
            <a:r>
              <a:rPr lang="zh-CN" altLang="en-US" sz="1200" dirty="0">
                <a:solidFill>
                  <a:schemeClr val="tx1">
                    <a:lumMod val="85000"/>
                    <a:lumOff val="15000"/>
                  </a:schemeClr>
                </a:solidFill>
                <a:cs typeface="+mn-ea"/>
                <a:sym typeface="+mn-lt"/>
              </a:rPr>
              <a:t>输入简单的文字</a:t>
            </a:r>
            <a:r>
              <a:rPr lang="zh-CN" altLang="en-US" sz="1200" dirty="0" smtClean="0">
                <a:solidFill>
                  <a:schemeClr val="tx1">
                    <a:lumMod val="85000"/>
                    <a:lumOff val="15000"/>
                  </a:schemeClr>
                </a:solidFill>
                <a:cs typeface="+mn-ea"/>
                <a:sym typeface="+mn-lt"/>
              </a:rPr>
              <a:t>概述这里入简单</a:t>
            </a:r>
            <a:r>
              <a:rPr lang="zh-CN" altLang="en-US" sz="1200" dirty="0">
                <a:solidFill>
                  <a:schemeClr val="tx1">
                    <a:lumMod val="85000"/>
                    <a:lumOff val="15000"/>
                  </a:schemeClr>
                </a:solidFill>
                <a:cs typeface="+mn-ea"/>
                <a:sym typeface="+mn-lt"/>
              </a:rPr>
              <a:t>的</a:t>
            </a:r>
            <a:r>
              <a:rPr lang="zh-CN" altLang="en-US" sz="1200" dirty="0" smtClean="0">
                <a:solidFill>
                  <a:schemeClr val="tx1">
                    <a:lumMod val="85000"/>
                    <a:lumOff val="15000"/>
                  </a:schemeClr>
                </a:solidFill>
                <a:cs typeface="+mn-ea"/>
                <a:sym typeface="+mn-lt"/>
              </a:rPr>
              <a:t>文字</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概述这里输入</a:t>
            </a:r>
            <a:r>
              <a:rPr lang="zh-CN" altLang="en-US" sz="1200" dirty="0">
                <a:solidFill>
                  <a:schemeClr val="tx1">
                    <a:lumMod val="85000"/>
                    <a:lumOff val="15000"/>
                  </a:schemeClr>
                </a:solidFill>
                <a:cs typeface="+mn-ea"/>
                <a:sym typeface="+mn-lt"/>
              </a:rPr>
              <a:t>述简单的文字</a:t>
            </a:r>
            <a:r>
              <a:rPr lang="zh-CN" altLang="en-US" sz="1200" dirty="0" smtClean="0">
                <a:solidFill>
                  <a:schemeClr val="tx1">
                    <a:lumMod val="85000"/>
                    <a:lumOff val="15000"/>
                  </a:schemeClr>
                </a:solidFill>
                <a:cs typeface="+mn-ea"/>
                <a:sym typeface="+mn-lt"/>
              </a:rPr>
              <a:t>概述</a:t>
            </a:r>
            <a:endParaRPr lang="zh-CN" altLang="en-US" sz="1200" dirty="0">
              <a:solidFill>
                <a:schemeClr val="tx1">
                  <a:lumMod val="85000"/>
                  <a:lumOff val="15000"/>
                </a:schemeClr>
              </a:solidFill>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r>
              <a:rPr lang="zh-CN" altLang="en-US" sz="1100" dirty="0" smtClean="0">
                <a:solidFill>
                  <a:schemeClr val="bg1"/>
                </a:solidFill>
                <a:cs typeface="+mn-ea"/>
                <a:sym typeface="+mn-lt"/>
              </a:rPr>
              <a:t>计划完成：</a:t>
            </a:r>
            <a:r>
              <a:rPr lang="en-US" altLang="zh-CN" sz="1100" dirty="0" smtClean="0">
                <a:solidFill>
                  <a:schemeClr val="bg1"/>
                </a:solidFill>
                <a:cs typeface="+mn-ea"/>
                <a:sym typeface="+mn-lt"/>
              </a:rPr>
              <a:t>56</a:t>
            </a:r>
            <a:r>
              <a:rPr lang="zh-CN" altLang="en-US" sz="1100" dirty="0" smtClean="0">
                <a:solidFill>
                  <a:schemeClr val="bg1"/>
                </a:solidFill>
                <a:cs typeface="+mn-ea"/>
                <a:sym typeface="+mn-lt"/>
              </a:rPr>
              <a:t>％</a:t>
            </a:r>
            <a:endParaRPr lang="zh-CN" altLang="en-US" sz="1100" dirty="0">
              <a:solidFill>
                <a:schemeClr val="bg1"/>
              </a:solidFill>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r>
              <a:rPr lang="zh-CN" altLang="en-US" sz="1100" dirty="0" smtClean="0">
                <a:solidFill>
                  <a:schemeClr val="bg1"/>
                </a:solidFill>
                <a:cs typeface="+mn-ea"/>
                <a:sym typeface="+mn-lt"/>
              </a:rPr>
              <a:t>实际完成数目：</a:t>
            </a:r>
            <a:r>
              <a:rPr lang="en-US" altLang="zh-CN" sz="1100" dirty="0" smtClean="0">
                <a:solidFill>
                  <a:schemeClr val="bg1"/>
                </a:solidFill>
                <a:cs typeface="+mn-ea"/>
                <a:sym typeface="+mn-lt"/>
              </a:rPr>
              <a:t>820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r>
              <a:rPr lang="zh-CN" altLang="en-US" sz="1100" dirty="0" smtClean="0">
                <a:solidFill>
                  <a:schemeClr val="bg1"/>
                </a:solidFill>
                <a:cs typeface="+mn-ea"/>
                <a:sym typeface="+mn-lt"/>
              </a:rPr>
              <a:t>回款数：</a:t>
            </a:r>
            <a:r>
              <a:rPr lang="en-US" altLang="zh-CN" sz="1100" dirty="0" smtClean="0">
                <a:solidFill>
                  <a:schemeClr val="bg1"/>
                </a:solidFill>
                <a:cs typeface="+mn-ea"/>
                <a:sym typeface="+mn-lt"/>
              </a:rPr>
              <a:t>640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r>
              <a:rPr lang="zh-CN" altLang="en-US" sz="1100" dirty="0" smtClean="0">
                <a:solidFill>
                  <a:schemeClr val="bg1"/>
                </a:solidFill>
                <a:cs typeface="+mn-ea"/>
                <a:sym typeface="+mn-lt"/>
              </a:rPr>
              <a:t>计划完成：</a:t>
            </a:r>
            <a:r>
              <a:rPr lang="en-US" altLang="zh-CN" sz="1100" dirty="0" smtClean="0">
                <a:solidFill>
                  <a:schemeClr val="bg1"/>
                </a:solidFill>
                <a:cs typeface="+mn-ea"/>
                <a:sym typeface="+mn-lt"/>
              </a:rPr>
              <a:t>56</a:t>
            </a:r>
            <a:r>
              <a:rPr lang="zh-CN" altLang="en-US" sz="1100" dirty="0" smtClean="0">
                <a:solidFill>
                  <a:schemeClr val="bg1"/>
                </a:solidFill>
                <a:cs typeface="+mn-ea"/>
                <a:sym typeface="+mn-lt"/>
              </a:rPr>
              <a:t>％</a:t>
            </a:r>
            <a:endParaRPr lang="zh-CN" altLang="en-US" sz="1100" dirty="0">
              <a:solidFill>
                <a:schemeClr val="bg1"/>
              </a:solidFill>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r>
              <a:rPr lang="zh-CN" altLang="en-US" sz="1100" dirty="0" smtClean="0">
                <a:solidFill>
                  <a:schemeClr val="bg1"/>
                </a:solidFill>
                <a:cs typeface="+mn-ea"/>
                <a:sym typeface="+mn-lt"/>
              </a:rPr>
              <a:t>实际完成数目：</a:t>
            </a:r>
            <a:r>
              <a:rPr lang="en-US" altLang="zh-CN" sz="1100" dirty="0" smtClean="0">
                <a:solidFill>
                  <a:schemeClr val="bg1"/>
                </a:solidFill>
                <a:cs typeface="+mn-ea"/>
                <a:sym typeface="+mn-lt"/>
              </a:rPr>
              <a:t>820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r>
              <a:rPr lang="zh-CN" altLang="en-US" sz="1100" dirty="0" smtClean="0">
                <a:solidFill>
                  <a:schemeClr val="bg1"/>
                </a:solidFill>
                <a:cs typeface="+mn-ea"/>
                <a:sym typeface="+mn-lt"/>
              </a:rPr>
              <a:t>回款数：</a:t>
            </a:r>
            <a:r>
              <a:rPr lang="en-US" altLang="zh-CN" sz="1100" dirty="0" smtClean="0">
                <a:solidFill>
                  <a:schemeClr val="bg1"/>
                </a:solidFill>
                <a:cs typeface="+mn-ea"/>
                <a:sym typeface="+mn-lt"/>
              </a:rPr>
              <a:t>640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21" name="TextBox 20"/>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35451714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3" name="图片 2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1428" y="2997597"/>
            <a:ext cx="3767257" cy="1736086"/>
          </a:xfrm>
          <a:prstGeom prst="rect">
            <a:avLst/>
          </a:prstGeom>
        </p:spPr>
      </p:pic>
      <p:sp>
        <p:nvSpPr>
          <p:cNvPr id="29" name="文本框 24"/>
          <p:cNvSpPr txBox="1">
            <a:spLocks noChangeArrowheads="1"/>
          </p:cNvSpPr>
          <p:nvPr>
            <p:custDataLst>
              <p:tags r:id="rId1"/>
            </p:custDataLst>
          </p:nvPr>
        </p:nvSpPr>
        <p:spPr bwMode="auto">
          <a:xfrm>
            <a:off x="3017498" y="1840067"/>
            <a:ext cx="52387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000" dirty="0">
                <a:solidFill>
                  <a:schemeClr val="bg1"/>
                </a:solidFill>
                <a:latin typeface="+mn-lt"/>
                <a:ea typeface="+mn-ea"/>
                <a:cs typeface="+mn-ea"/>
                <a:sym typeface="+mn-lt"/>
              </a:rPr>
              <a:t>第</a:t>
            </a:r>
          </a:p>
        </p:txBody>
      </p:sp>
      <p:sp>
        <p:nvSpPr>
          <p:cNvPr id="30" name="文本框 25"/>
          <p:cNvSpPr txBox="1">
            <a:spLocks noChangeArrowheads="1"/>
          </p:cNvSpPr>
          <p:nvPr>
            <p:custDataLst>
              <p:tags r:id="rId2"/>
            </p:custDataLst>
          </p:nvPr>
        </p:nvSpPr>
        <p:spPr bwMode="auto">
          <a:xfrm>
            <a:off x="4287896" y="838752"/>
            <a:ext cx="82986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a:solidFill>
                  <a:schemeClr val="bg1"/>
                </a:solidFill>
                <a:latin typeface="+mn-lt"/>
                <a:ea typeface="+mn-ea"/>
                <a:cs typeface="+mn-ea"/>
                <a:sym typeface="+mn-lt"/>
              </a:rPr>
              <a:t>章</a:t>
            </a:r>
          </a:p>
        </p:txBody>
      </p:sp>
      <p:sp>
        <p:nvSpPr>
          <p:cNvPr id="31" name="文本框 26"/>
          <p:cNvSpPr txBox="1">
            <a:spLocks noChangeArrowheads="1"/>
          </p:cNvSpPr>
          <p:nvPr>
            <p:custDataLst>
              <p:tags r:id="rId3"/>
            </p:custDataLst>
          </p:nvPr>
        </p:nvSpPr>
        <p:spPr bwMode="auto">
          <a:xfrm>
            <a:off x="4493873" y="2075811"/>
            <a:ext cx="279201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2000" b="1" dirty="0" smtClean="0">
                <a:latin typeface="+mn-lt"/>
                <a:ea typeface="+mn-ea"/>
                <a:cs typeface="+mn-ea"/>
                <a:sym typeface="+mn-lt"/>
              </a:rPr>
              <a:t>单击添加文字标题</a:t>
            </a:r>
            <a:endParaRPr lang="zh-CN" altLang="en-US" sz="2000" b="1" dirty="0">
              <a:latin typeface="+mn-lt"/>
              <a:ea typeface="+mn-ea"/>
              <a:cs typeface="+mn-ea"/>
              <a:sym typeface="+mn-lt"/>
            </a:endParaRPr>
          </a:p>
        </p:txBody>
      </p:sp>
      <p:grpSp>
        <p:nvGrpSpPr>
          <p:cNvPr id="32" name="组合 27"/>
          <p:cNvGrpSpPr>
            <a:grpSpLocks/>
          </p:cNvGrpSpPr>
          <p:nvPr>
            <p:custDataLst>
              <p:tags r:id="rId4"/>
            </p:custDataLst>
          </p:nvPr>
        </p:nvGrpSpPr>
        <p:grpSpPr bwMode="auto">
          <a:xfrm>
            <a:off x="3454458" y="1104261"/>
            <a:ext cx="941784" cy="1001316"/>
            <a:chOff x="2027513" y="2778845"/>
            <a:chExt cx="813578" cy="865200"/>
          </a:xfrm>
        </p:grpSpPr>
        <p:sp>
          <p:nvSpPr>
            <p:cNvPr id="33" name="椭圆 32"/>
            <p:cNvSpPr/>
            <p:nvPr/>
          </p:nvSpPr>
          <p:spPr>
            <a:xfrm>
              <a:off x="2200308" y="2938305"/>
              <a:ext cx="466959" cy="467064"/>
            </a:xfrm>
            <a:prstGeom prst="ellipse">
              <a:avLst/>
            </a:prstGeom>
            <a:noFill/>
            <a:ln w="12700" cap="flat" cmpd="sng" algn="ctr">
              <a:noFill/>
              <a:prstDash val="solid"/>
              <a:miter lim="800000"/>
            </a:ln>
            <a:effectLst/>
          </p:spPr>
          <p:txBody>
            <a:bodyPr anchor="ctr"/>
            <a:lstStyle/>
            <a:p>
              <a:pPr algn="ctr">
                <a:defRPr/>
              </a:pPr>
              <a:r>
                <a:rPr lang="en-US" altLang="zh-CN" sz="6000" kern="0" dirty="0" smtClean="0">
                  <a:solidFill>
                    <a:schemeClr val="bg1"/>
                  </a:solidFill>
                  <a:cs typeface="+mn-ea"/>
                  <a:sym typeface="+mn-lt"/>
                </a:rPr>
                <a:t>3</a:t>
              </a:r>
              <a:endParaRPr lang="zh-CN" altLang="en-US" sz="6000" kern="0" dirty="0">
                <a:solidFill>
                  <a:schemeClr val="bg1"/>
                </a:solidFill>
                <a:cs typeface="+mn-ea"/>
                <a:sym typeface="+mn-lt"/>
              </a:endParaRPr>
            </a:p>
          </p:txBody>
        </p:sp>
        <p:sp>
          <p:nvSpPr>
            <p:cNvPr id="34" name="Freeform 9"/>
            <p:cNvSpPr>
              <a:spLocks/>
            </p:cNvSpPr>
            <p:nvPr/>
          </p:nvSpPr>
          <p:spPr bwMode="auto">
            <a:xfrm>
              <a:off x="2027513" y="2778845"/>
              <a:ext cx="813578" cy="865200"/>
            </a:xfrm>
            <a:custGeom>
              <a:avLst/>
              <a:gdLst>
                <a:gd name="T0" fmla="*/ 66 w 788"/>
                <a:gd name="T1" fmla="*/ 471 h 838"/>
                <a:gd name="T2" fmla="*/ 122 w 788"/>
                <a:gd name="T3" fmla="*/ 470 h 838"/>
                <a:gd name="T4" fmla="*/ 29 w 788"/>
                <a:gd name="T5" fmla="*/ 524 h 838"/>
                <a:gd name="T6" fmla="*/ 26 w 788"/>
                <a:gd name="T7" fmla="*/ 592 h 838"/>
                <a:gd name="T8" fmla="*/ 659 w 788"/>
                <a:gd name="T9" fmla="*/ 573 h 838"/>
                <a:gd name="T10" fmla="*/ 55 w 788"/>
                <a:gd name="T11" fmla="*/ 663 h 838"/>
                <a:gd name="T12" fmla="*/ 51 w 788"/>
                <a:gd name="T13" fmla="*/ 632 h 838"/>
                <a:gd name="T14" fmla="*/ 492 w 788"/>
                <a:gd name="T15" fmla="*/ 775 h 838"/>
                <a:gd name="T16" fmla="*/ 392 w 788"/>
                <a:gd name="T17" fmla="*/ 778 h 838"/>
                <a:gd name="T18" fmla="*/ 757 w 788"/>
                <a:gd name="T19" fmla="*/ 248 h 838"/>
                <a:gd name="T20" fmla="*/ 656 w 788"/>
                <a:gd name="T21" fmla="*/ 116 h 838"/>
                <a:gd name="T22" fmla="*/ 486 w 788"/>
                <a:gd name="T23" fmla="*/ 10 h 838"/>
                <a:gd name="T24" fmla="*/ 220 w 788"/>
                <a:gd name="T25" fmla="*/ 53 h 838"/>
                <a:gd name="T26" fmla="*/ 101 w 788"/>
                <a:gd name="T27" fmla="*/ 153 h 838"/>
                <a:gd name="T28" fmla="*/ 58 w 788"/>
                <a:gd name="T29" fmla="*/ 236 h 838"/>
                <a:gd name="T30" fmla="*/ 34 w 788"/>
                <a:gd name="T31" fmla="*/ 315 h 838"/>
                <a:gd name="T32" fmla="*/ 3 w 788"/>
                <a:gd name="T33" fmla="*/ 436 h 838"/>
                <a:gd name="T34" fmla="*/ 23 w 788"/>
                <a:gd name="T35" fmla="*/ 502 h 838"/>
                <a:gd name="T36" fmla="*/ 45 w 788"/>
                <a:gd name="T37" fmla="*/ 489 h 838"/>
                <a:gd name="T38" fmla="*/ 53 w 788"/>
                <a:gd name="T39" fmla="*/ 463 h 838"/>
                <a:gd name="T40" fmla="*/ 60 w 788"/>
                <a:gd name="T41" fmla="*/ 401 h 838"/>
                <a:gd name="T42" fmla="*/ 63 w 788"/>
                <a:gd name="T43" fmla="*/ 312 h 838"/>
                <a:gd name="T44" fmla="*/ 105 w 788"/>
                <a:gd name="T45" fmla="*/ 187 h 838"/>
                <a:gd name="T46" fmla="*/ 159 w 788"/>
                <a:gd name="T47" fmla="*/ 111 h 838"/>
                <a:gd name="T48" fmla="*/ 404 w 788"/>
                <a:gd name="T49" fmla="*/ 53 h 838"/>
                <a:gd name="T50" fmla="*/ 600 w 788"/>
                <a:gd name="T51" fmla="*/ 151 h 838"/>
                <a:gd name="T52" fmla="*/ 616 w 788"/>
                <a:gd name="T53" fmla="*/ 222 h 838"/>
                <a:gd name="T54" fmla="*/ 536 w 788"/>
                <a:gd name="T55" fmla="*/ 177 h 838"/>
                <a:gd name="T56" fmla="*/ 579 w 788"/>
                <a:gd name="T57" fmla="*/ 227 h 838"/>
                <a:gd name="T58" fmla="*/ 667 w 788"/>
                <a:gd name="T59" fmla="*/ 320 h 838"/>
                <a:gd name="T60" fmla="*/ 613 w 788"/>
                <a:gd name="T61" fmla="*/ 273 h 838"/>
                <a:gd name="T62" fmla="*/ 574 w 788"/>
                <a:gd name="T63" fmla="*/ 273 h 838"/>
                <a:gd name="T64" fmla="*/ 692 w 788"/>
                <a:gd name="T65" fmla="*/ 431 h 838"/>
                <a:gd name="T66" fmla="*/ 679 w 788"/>
                <a:gd name="T67" fmla="*/ 558 h 838"/>
                <a:gd name="T68" fmla="*/ 555 w 788"/>
                <a:gd name="T69" fmla="*/ 688 h 838"/>
                <a:gd name="T70" fmla="*/ 423 w 788"/>
                <a:gd name="T71" fmla="*/ 721 h 838"/>
                <a:gd name="T72" fmla="*/ 248 w 788"/>
                <a:gd name="T73" fmla="*/ 682 h 838"/>
                <a:gd name="T74" fmla="*/ 101 w 788"/>
                <a:gd name="T75" fmla="*/ 537 h 838"/>
                <a:gd name="T76" fmla="*/ 108 w 788"/>
                <a:gd name="T77" fmla="*/ 618 h 838"/>
                <a:gd name="T78" fmla="*/ 125 w 788"/>
                <a:gd name="T79" fmla="*/ 666 h 838"/>
                <a:gd name="T80" fmla="*/ 153 w 788"/>
                <a:gd name="T81" fmla="*/ 693 h 838"/>
                <a:gd name="T82" fmla="*/ 190 w 788"/>
                <a:gd name="T83" fmla="*/ 714 h 838"/>
                <a:gd name="T84" fmla="*/ 211 w 788"/>
                <a:gd name="T85" fmla="*/ 685 h 838"/>
                <a:gd name="T86" fmla="*/ 243 w 788"/>
                <a:gd name="T87" fmla="*/ 732 h 838"/>
                <a:gd name="T88" fmla="*/ 299 w 788"/>
                <a:gd name="T89" fmla="*/ 769 h 838"/>
                <a:gd name="T90" fmla="*/ 384 w 788"/>
                <a:gd name="T91" fmla="*/ 758 h 838"/>
                <a:gd name="T92" fmla="*/ 428 w 788"/>
                <a:gd name="T93" fmla="*/ 750 h 838"/>
                <a:gd name="T94" fmla="*/ 492 w 788"/>
                <a:gd name="T95" fmla="*/ 754 h 838"/>
                <a:gd name="T96" fmla="*/ 573 w 788"/>
                <a:gd name="T97" fmla="*/ 733 h 838"/>
                <a:gd name="T98" fmla="*/ 716 w 788"/>
                <a:gd name="T99" fmla="*/ 594 h 838"/>
                <a:gd name="T100" fmla="*/ 743 w 788"/>
                <a:gd name="T101" fmla="*/ 614 h 838"/>
                <a:gd name="T102" fmla="*/ 769 w 788"/>
                <a:gd name="T103" fmla="*/ 505 h 838"/>
                <a:gd name="T104" fmla="*/ 114 w 788"/>
                <a:gd name="T105" fmla="*/ 640 h 838"/>
                <a:gd name="T106" fmla="*/ 209 w 788"/>
                <a:gd name="T107" fmla="*/ 674 h 838"/>
                <a:gd name="T108" fmla="*/ 211 w 788"/>
                <a:gd name="T109" fmla="*/ 671 h 838"/>
                <a:gd name="T110" fmla="*/ 341 w 788"/>
                <a:gd name="T111" fmla="*/ 741 h 838"/>
                <a:gd name="T112" fmla="*/ 80 w 788"/>
                <a:gd name="T113" fmla="*/ 510 h 838"/>
                <a:gd name="T114" fmla="*/ 145 w 788"/>
                <a:gd name="T115" fmla="*/ 759 h 838"/>
                <a:gd name="T116" fmla="*/ 158 w 788"/>
                <a:gd name="T117" fmla="*/ 783 h 838"/>
                <a:gd name="T118" fmla="*/ 244 w 788"/>
                <a:gd name="T119" fmla="*/ 827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8" h="838">
                  <a:moveTo>
                    <a:pt x="0" y="207"/>
                  </a:moveTo>
                  <a:lnTo>
                    <a:pt x="0" y="207"/>
                  </a:lnTo>
                  <a:lnTo>
                    <a:pt x="2" y="209"/>
                  </a:lnTo>
                  <a:lnTo>
                    <a:pt x="5" y="212"/>
                  </a:lnTo>
                  <a:lnTo>
                    <a:pt x="10" y="212"/>
                  </a:lnTo>
                  <a:lnTo>
                    <a:pt x="14" y="212"/>
                  </a:lnTo>
                  <a:lnTo>
                    <a:pt x="14" y="212"/>
                  </a:lnTo>
                  <a:lnTo>
                    <a:pt x="14" y="211"/>
                  </a:lnTo>
                  <a:lnTo>
                    <a:pt x="14" y="207"/>
                  </a:lnTo>
                  <a:lnTo>
                    <a:pt x="10" y="204"/>
                  </a:lnTo>
                  <a:lnTo>
                    <a:pt x="6" y="203"/>
                  </a:lnTo>
                  <a:lnTo>
                    <a:pt x="3" y="203"/>
                  </a:lnTo>
                  <a:lnTo>
                    <a:pt x="2" y="204"/>
                  </a:lnTo>
                  <a:lnTo>
                    <a:pt x="0" y="207"/>
                  </a:lnTo>
                  <a:lnTo>
                    <a:pt x="0" y="207"/>
                  </a:lnTo>
                  <a:close/>
                  <a:moveTo>
                    <a:pt x="66" y="471"/>
                  </a:moveTo>
                  <a:lnTo>
                    <a:pt x="66" y="471"/>
                  </a:lnTo>
                  <a:lnTo>
                    <a:pt x="68" y="468"/>
                  </a:lnTo>
                  <a:lnTo>
                    <a:pt x="66" y="465"/>
                  </a:lnTo>
                  <a:lnTo>
                    <a:pt x="64" y="465"/>
                  </a:lnTo>
                  <a:lnTo>
                    <a:pt x="64" y="465"/>
                  </a:lnTo>
                  <a:lnTo>
                    <a:pt x="64" y="470"/>
                  </a:lnTo>
                  <a:lnTo>
                    <a:pt x="64" y="471"/>
                  </a:lnTo>
                  <a:lnTo>
                    <a:pt x="66" y="471"/>
                  </a:lnTo>
                  <a:lnTo>
                    <a:pt x="66" y="471"/>
                  </a:lnTo>
                  <a:close/>
                  <a:moveTo>
                    <a:pt x="125" y="470"/>
                  </a:moveTo>
                  <a:lnTo>
                    <a:pt x="125" y="466"/>
                  </a:lnTo>
                  <a:lnTo>
                    <a:pt x="125" y="466"/>
                  </a:lnTo>
                  <a:lnTo>
                    <a:pt x="124" y="466"/>
                  </a:lnTo>
                  <a:lnTo>
                    <a:pt x="122" y="466"/>
                  </a:lnTo>
                  <a:lnTo>
                    <a:pt x="121" y="465"/>
                  </a:lnTo>
                  <a:lnTo>
                    <a:pt x="121" y="465"/>
                  </a:lnTo>
                  <a:lnTo>
                    <a:pt x="121" y="468"/>
                  </a:lnTo>
                  <a:lnTo>
                    <a:pt x="122" y="470"/>
                  </a:lnTo>
                  <a:lnTo>
                    <a:pt x="124" y="471"/>
                  </a:lnTo>
                  <a:lnTo>
                    <a:pt x="125" y="470"/>
                  </a:lnTo>
                  <a:lnTo>
                    <a:pt x="125" y="470"/>
                  </a:lnTo>
                  <a:close/>
                  <a:moveTo>
                    <a:pt x="24" y="550"/>
                  </a:moveTo>
                  <a:lnTo>
                    <a:pt x="24" y="550"/>
                  </a:lnTo>
                  <a:lnTo>
                    <a:pt x="26" y="550"/>
                  </a:lnTo>
                  <a:lnTo>
                    <a:pt x="27" y="548"/>
                  </a:lnTo>
                  <a:lnTo>
                    <a:pt x="27" y="548"/>
                  </a:lnTo>
                  <a:lnTo>
                    <a:pt x="27" y="542"/>
                  </a:lnTo>
                  <a:lnTo>
                    <a:pt x="27" y="534"/>
                  </a:lnTo>
                  <a:lnTo>
                    <a:pt x="26" y="528"/>
                  </a:lnTo>
                  <a:lnTo>
                    <a:pt x="21" y="523"/>
                  </a:lnTo>
                  <a:lnTo>
                    <a:pt x="21" y="523"/>
                  </a:lnTo>
                  <a:lnTo>
                    <a:pt x="23" y="523"/>
                  </a:lnTo>
                  <a:lnTo>
                    <a:pt x="24" y="524"/>
                  </a:lnTo>
                  <a:lnTo>
                    <a:pt x="26" y="526"/>
                  </a:lnTo>
                  <a:lnTo>
                    <a:pt x="29" y="524"/>
                  </a:lnTo>
                  <a:lnTo>
                    <a:pt x="29" y="524"/>
                  </a:lnTo>
                  <a:lnTo>
                    <a:pt x="27" y="521"/>
                  </a:lnTo>
                  <a:lnTo>
                    <a:pt x="26" y="518"/>
                  </a:lnTo>
                  <a:lnTo>
                    <a:pt x="23" y="516"/>
                  </a:lnTo>
                  <a:lnTo>
                    <a:pt x="18" y="516"/>
                  </a:lnTo>
                  <a:lnTo>
                    <a:pt x="18" y="516"/>
                  </a:lnTo>
                  <a:lnTo>
                    <a:pt x="18" y="513"/>
                  </a:lnTo>
                  <a:lnTo>
                    <a:pt x="14" y="511"/>
                  </a:lnTo>
                  <a:lnTo>
                    <a:pt x="13" y="508"/>
                  </a:lnTo>
                  <a:lnTo>
                    <a:pt x="14" y="503"/>
                  </a:lnTo>
                  <a:lnTo>
                    <a:pt x="11" y="503"/>
                  </a:lnTo>
                  <a:lnTo>
                    <a:pt x="11" y="503"/>
                  </a:lnTo>
                  <a:lnTo>
                    <a:pt x="11" y="526"/>
                  </a:lnTo>
                  <a:lnTo>
                    <a:pt x="14" y="548"/>
                  </a:lnTo>
                  <a:lnTo>
                    <a:pt x="19" y="571"/>
                  </a:lnTo>
                  <a:lnTo>
                    <a:pt x="26" y="592"/>
                  </a:lnTo>
                  <a:lnTo>
                    <a:pt x="26" y="592"/>
                  </a:lnTo>
                  <a:lnTo>
                    <a:pt x="31" y="590"/>
                  </a:lnTo>
                  <a:lnTo>
                    <a:pt x="32" y="585"/>
                  </a:lnTo>
                  <a:lnTo>
                    <a:pt x="32" y="581"/>
                  </a:lnTo>
                  <a:lnTo>
                    <a:pt x="31" y="574"/>
                  </a:lnTo>
                  <a:lnTo>
                    <a:pt x="27" y="561"/>
                  </a:lnTo>
                  <a:lnTo>
                    <a:pt x="24" y="550"/>
                  </a:lnTo>
                  <a:lnTo>
                    <a:pt x="24" y="550"/>
                  </a:lnTo>
                  <a:close/>
                  <a:moveTo>
                    <a:pt x="659" y="573"/>
                  </a:moveTo>
                  <a:lnTo>
                    <a:pt x="659" y="573"/>
                  </a:lnTo>
                  <a:lnTo>
                    <a:pt x="658" y="574"/>
                  </a:lnTo>
                  <a:lnTo>
                    <a:pt x="659" y="577"/>
                  </a:lnTo>
                  <a:lnTo>
                    <a:pt x="664" y="577"/>
                  </a:lnTo>
                  <a:lnTo>
                    <a:pt x="664" y="577"/>
                  </a:lnTo>
                  <a:lnTo>
                    <a:pt x="664" y="574"/>
                  </a:lnTo>
                  <a:lnTo>
                    <a:pt x="663" y="573"/>
                  </a:lnTo>
                  <a:lnTo>
                    <a:pt x="659" y="573"/>
                  </a:lnTo>
                  <a:lnTo>
                    <a:pt x="659" y="573"/>
                  </a:lnTo>
                  <a:close/>
                  <a:moveTo>
                    <a:pt x="39" y="611"/>
                  </a:moveTo>
                  <a:lnTo>
                    <a:pt x="39" y="611"/>
                  </a:lnTo>
                  <a:lnTo>
                    <a:pt x="39" y="606"/>
                  </a:lnTo>
                  <a:lnTo>
                    <a:pt x="37" y="602"/>
                  </a:lnTo>
                  <a:lnTo>
                    <a:pt x="32" y="592"/>
                  </a:lnTo>
                  <a:lnTo>
                    <a:pt x="32" y="592"/>
                  </a:lnTo>
                  <a:lnTo>
                    <a:pt x="31" y="594"/>
                  </a:lnTo>
                  <a:lnTo>
                    <a:pt x="27" y="594"/>
                  </a:lnTo>
                  <a:lnTo>
                    <a:pt x="27" y="594"/>
                  </a:lnTo>
                  <a:lnTo>
                    <a:pt x="31" y="603"/>
                  </a:lnTo>
                  <a:lnTo>
                    <a:pt x="32" y="613"/>
                  </a:lnTo>
                  <a:lnTo>
                    <a:pt x="35" y="621"/>
                  </a:lnTo>
                  <a:lnTo>
                    <a:pt x="40" y="629"/>
                  </a:lnTo>
                  <a:lnTo>
                    <a:pt x="40" y="629"/>
                  </a:lnTo>
                  <a:lnTo>
                    <a:pt x="42" y="639"/>
                  </a:lnTo>
                  <a:lnTo>
                    <a:pt x="47" y="647"/>
                  </a:lnTo>
                  <a:lnTo>
                    <a:pt x="55" y="663"/>
                  </a:lnTo>
                  <a:lnTo>
                    <a:pt x="66" y="679"/>
                  </a:lnTo>
                  <a:lnTo>
                    <a:pt x="74" y="695"/>
                  </a:lnTo>
                  <a:lnTo>
                    <a:pt x="74" y="695"/>
                  </a:lnTo>
                  <a:lnTo>
                    <a:pt x="80" y="701"/>
                  </a:lnTo>
                  <a:lnTo>
                    <a:pt x="85" y="708"/>
                  </a:lnTo>
                  <a:lnTo>
                    <a:pt x="92" y="713"/>
                  </a:lnTo>
                  <a:lnTo>
                    <a:pt x="98" y="719"/>
                  </a:lnTo>
                  <a:lnTo>
                    <a:pt x="98" y="719"/>
                  </a:lnTo>
                  <a:lnTo>
                    <a:pt x="95" y="713"/>
                  </a:lnTo>
                  <a:lnTo>
                    <a:pt x="92" y="708"/>
                  </a:lnTo>
                  <a:lnTo>
                    <a:pt x="88" y="703"/>
                  </a:lnTo>
                  <a:lnTo>
                    <a:pt x="87" y="696"/>
                  </a:lnTo>
                  <a:lnTo>
                    <a:pt x="87" y="696"/>
                  </a:lnTo>
                  <a:lnTo>
                    <a:pt x="79" y="688"/>
                  </a:lnTo>
                  <a:lnTo>
                    <a:pt x="72" y="677"/>
                  </a:lnTo>
                  <a:lnTo>
                    <a:pt x="61" y="656"/>
                  </a:lnTo>
                  <a:lnTo>
                    <a:pt x="51" y="632"/>
                  </a:lnTo>
                  <a:lnTo>
                    <a:pt x="39" y="611"/>
                  </a:lnTo>
                  <a:lnTo>
                    <a:pt x="39" y="611"/>
                  </a:lnTo>
                  <a:close/>
                  <a:moveTo>
                    <a:pt x="706" y="666"/>
                  </a:moveTo>
                  <a:lnTo>
                    <a:pt x="706" y="666"/>
                  </a:lnTo>
                  <a:lnTo>
                    <a:pt x="712" y="666"/>
                  </a:lnTo>
                  <a:lnTo>
                    <a:pt x="719" y="664"/>
                  </a:lnTo>
                  <a:lnTo>
                    <a:pt x="724" y="663"/>
                  </a:lnTo>
                  <a:lnTo>
                    <a:pt x="728" y="659"/>
                  </a:lnTo>
                  <a:lnTo>
                    <a:pt x="728" y="659"/>
                  </a:lnTo>
                  <a:lnTo>
                    <a:pt x="722" y="658"/>
                  </a:lnTo>
                  <a:lnTo>
                    <a:pt x="716" y="659"/>
                  </a:lnTo>
                  <a:lnTo>
                    <a:pt x="711" y="663"/>
                  </a:lnTo>
                  <a:lnTo>
                    <a:pt x="706" y="666"/>
                  </a:lnTo>
                  <a:lnTo>
                    <a:pt x="706" y="666"/>
                  </a:lnTo>
                  <a:close/>
                  <a:moveTo>
                    <a:pt x="490" y="774"/>
                  </a:moveTo>
                  <a:lnTo>
                    <a:pt x="490" y="774"/>
                  </a:lnTo>
                  <a:lnTo>
                    <a:pt x="492" y="775"/>
                  </a:lnTo>
                  <a:lnTo>
                    <a:pt x="494" y="777"/>
                  </a:lnTo>
                  <a:lnTo>
                    <a:pt x="497" y="777"/>
                  </a:lnTo>
                  <a:lnTo>
                    <a:pt x="499" y="777"/>
                  </a:lnTo>
                  <a:lnTo>
                    <a:pt x="499" y="777"/>
                  </a:lnTo>
                  <a:lnTo>
                    <a:pt x="497" y="775"/>
                  </a:lnTo>
                  <a:lnTo>
                    <a:pt x="495" y="774"/>
                  </a:lnTo>
                  <a:lnTo>
                    <a:pt x="494" y="774"/>
                  </a:lnTo>
                  <a:lnTo>
                    <a:pt x="490" y="774"/>
                  </a:lnTo>
                  <a:lnTo>
                    <a:pt x="490" y="774"/>
                  </a:lnTo>
                  <a:close/>
                  <a:moveTo>
                    <a:pt x="389" y="787"/>
                  </a:moveTo>
                  <a:lnTo>
                    <a:pt x="389" y="787"/>
                  </a:lnTo>
                  <a:lnTo>
                    <a:pt x="392" y="787"/>
                  </a:lnTo>
                  <a:lnTo>
                    <a:pt x="396" y="785"/>
                  </a:lnTo>
                  <a:lnTo>
                    <a:pt x="397" y="782"/>
                  </a:lnTo>
                  <a:lnTo>
                    <a:pt x="396" y="778"/>
                  </a:lnTo>
                  <a:lnTo>
                    <a:pt x="396" y="778"/>
                  </a:lnTo>
                  <a:lnTo>
                    <a:pt x="392" y="778"/>
                  </a:lnTo>
                  <a:lnTo>
                    <a:pt x="391" y="780"/>
                  </a:lnTo>
                  <a:lnTo>
                    <a:pt x="389" y="787"/>
                  </a:lnTo>
                  <a:lnTo>
                    <a:pt x="389" y="787"/>
                  </a:lnTo>
                  <a:close/>
                  <a:moveTo>
                    <a:pt x="777" y="421"/>
                  </a:moveTo>
                  <a:lnTo>
                    <a:pt x="777" y="421"/>
                  </a:lnTo>
                  <a:lnTo>
                    <a:pt x="783" y="410"/>
                  </a:lnTo>
                  <a:lnTo>
                    <a:pt x="786" y="399"/>
                  </a:lnTo>
                  <a:lnTo>
                    <a:pt x="788" y="386"/>
                  </a:lnTo>
                  <a:lnTo>
                    <a:pt x="788" y="373"/>
                  </a:lnTo>
                  <a:lnTo>
                    <a:pt x="783" y="346"/>
                  </a:lnTo>
                  <a:lnTo>
                    <a:pt x="778" y="318"/>
                  </a:lnTo>
                  <a:lnTo>
                    <a:pt x="778" y="318"/>
                  </a:lnTo>
                  <a:lnTo>
                    <a:pt x="774" y="299"/>
                  </a:lnTo>
                  <a:lnTo>
                    <a:pt x="767" y="281"/>
                  </a:lnTo>
                  <a:lnTo>
                    <a:pt x="762" y="264"/>
                  </a:lnTo>
                  <a:lnTo>
                    <a:pt x="757" y="248"/>
                  </a:lnTo>
                  <a:lnTo>
                    <a:pt x="757" y="248"/>
                  </a:lnTo>
                  <a:lnTo>
                    <a:pt x="753" y="243"/>
                  </a:lnTo>
                  <a:lnTo>
                    <a:pt x="749" y="240"/>
                  </a:lnTo>
                  <a:lnTo>
                    <a:pt x="749" y="240"/>
                  </a:lnTo>
                  <a:lnTo>
                    <a:pt x="743" y="222"/>
                  </a:lnTo>
                  <a:lnTo>
                    <a:pt x="737" y="204"/>
                  </a:lnTo>
                  <a:lnTo>
                    <a:pt x="728" y="188"/>
                  </a:lnTo>
                  <a:lnTo>
                    <a:pt x="719" y="172"/>
                  </a:lnTo>
                  <a:lnTo>
                    <a:pt x="709" y="158"/>
                  </a:lnTo>
                  <a:lnTo>
                    <a:pt x="700" y="145"/>
                  </a:lnTo>
                  <a:lnTo>
                    <a:pt x="675" y="119"/>
                  </a:lnTo>
                  <a:lnTo>
                    <a:pt x="675" y="119"/>
                  </a:lnTo>
                  <a:lnTo>
                    <a:pt x="666" y="121"/>
                  </a:lnTo>
                  <a:lnTo>
                    <a:pt x="659" y="122"/>
                  </a:lnTo>
                  <a:lnTo>
                    <a:pt x="659" y="122"/>
                  </a:lnTo>
                  <a:lnTo>
                    <a:pt x="658" y="119"/>
                  </a:lnTo>
                  <a:lnTo>
                    <a:pt x="656" y="117"/>
                  </a:lnTo>
                  <a:lnTo>
                    <a:pt x="656" y="116"/>
                  </a:lnTo>
                  <a:lnTo>
                    <a:pt x="656" y="116"/>
                  </a:lnTo>
                  <a:lnTo>
                    <a:pt x="650" y="116"/>
                  </a:lnTo>
                  <a:lnTo>
                    <a:pt x="648" y="114"/>
                  </a:lnTo>
                  <a:lnTo>
                    <a:pt x="646" y="111"/>
                  </a:lnTo>
                  <a:lnTo>
                    <a:pt x="646" y="111"/>
                  </a:lnTo>
                  <a:lnTo>
                    <a:pt x="664" y="113"/>
                  </a:lnTo>
                  <a:lnTo>
                    <a:pt x="664" y="113"/>
                  </a:lnTo>
                  <a:lnTo>
                    <a:pt x="663" y="109"/>
                  </a:lnTo>
                  <a:lnTo>
                    <a:pt x="663" y="105"/>
                  </a:lnTo>
                  <a:lnTo>
                    <a:pt x="663" y="105"/>
                  </a:lnTo>
                  <a:lnTo>
                    <a:pt x="643" y="85"/>
                  </a:lnTo>
                  <a:lnTo>
                    <a:pt x="621" y="68"/>
                  </a:lnTo>
                  <a:lnTo>
                    <a:pt x="597" y="51"/>
                  </a:lnTo>
                  <a:lnTo>
                    <a:pt x="571" y="39"/>
                  </a:lnTo>
                  <a:lnTo>
                    <a:pt x="544" y="27"/>
                  </a:lnTo>
                  <a:lnTo>
                    <a:pt x="515" y="18"/>
                  </a:lnTo>
                  <a:lnTo>
                    <a:pt x="486" y="10"/>
                  </a:lnTo>
                  <a:lnTo>
                    <a:pt x="455" y="6"/>
                  </a:lnTo>
                  <a:lnTo>
                    <a:pt x="455" y="6"/>
                  </a:lnTo>
                  <a:lnTo>
                    <a:pt x="429" y="2"/>
                  </a:lnTo>
                  <a:lnTo>
                    <a:pt x="402" y="0"/>
                  </a:lnTo>
                  <a:lnTo>
                    <a:pt x="376" y="2"/>
                  </a:lnTo>
                  <a:lnTo>
                    <a:pt x="351" y="5"/>
                  </a:lnTo>
                  <a:lnTo>
                    <a:pt x="351" y="5"/>
                  </a:lnTo>
                  <a:lnTo>
                    <a:pt x="339" y="6"/>
                  </a:lnTo>
                  <a:lnTo>
                    <a:pt x="330" y="11"/>
                  </a:lnTo>
                  <a:lnTo>
                    <a:pt x="318" y="13"/>
                  </a:lnTo>
                  <a:lnTo>
                    <a:pt x="314" y="14"/>
                  </a:lnTo>
                  <a:lnTo>
                    <a:pt x="307" y="14"/>
                  </a:lnTo>
                  <a:lnTo>
                    <a:pt x="307" y="14"/>
                  </a:lnTo>
                  <a:lnTo>
                    <a:pt x="262" y="32"/>
                  </a:lnTo>
                  <a:lnTo>
                    <a:pt x="240" y="42"/>
                  </a:lnTo>
                  <a:lnTo>
                    <a:pt x="230" y="47"/>
                  </a:lnTo>
                  <a:lnTo>
                    <a:pt x="220" y="53"/>
                  </a:lnTo>
                  <a:lnTo>
                    <a:pt x="220" y="53"/>
                  </a:lnTo>
                  <a:lnTo>
                    <a:pt x="219" y="53"/>
                  </a:lnTo>
                  <a:lnTo>
                    <a:pt x="217" y="53"/>
                  </a:lnTo>
                  <a:lnTo>
                    <a:pt x="217" y="53"/>
                  </a:lnTo>
                  <a:lnTo>
                    <a:pt x="204" y="63"/>
                  </a:lnTo>
                  <a:lnTo>
                    <a:pt x="193" y="69"/>
                  </a:lnTo>
                  <a:lnTo>
                    <a:pt x="180" y="77"/>
                  </a:lnTo>
                  <a:lnTo>
                    <a:pt x="170" y="87"/>
                  </a:lnTo>
                  <a:lnTo>
                    <a:pt x="170" y="87"/>
                  </a:lnTo>
                  <a:lnTo>
                    <a:pt x="153" y="100"/>
                  </a:lnTo>
                  <a:lnTo>
                    <a:pt x="135" y="116"/>
                  </a:lnTo>
                  <a:lnTo>
                    <a:pt x="119" y="132"/>
                  </a:lnTo>
                  <a:lnTo>
                    <a:pt x="101" y="146"/>
                  </a:lnTo>
                  <a:lnTo>
                    <a:pt x="101" y="146"/>
                  </a:lnTo>
                  <a:lnTo>
                    <a:pt x="103" y="150"/>
                  </a:lnTo>
                  <a:lnTo>
                    <a:pt x="103" y="151"/>
                  </a:lnTo>
                  <a:lnTo>
                    <a:pt x="101" y="153"/>
                  </a:lnTo>
                  <a:lnTo>
                    <a:pt x="101" y="153"/>
                  </a:lnTo>
                  <a:lnTo>
                    <a:pt x="98" y="154"/>
                  </a:lnTo>
                  <a:lnTo>
                    <a:pt x="93" y="158"/>
                  </a:lnTo>
                  <a:lnTo>
                    <a:pt x="88" y="166"/>
                  </a:lnTo>
                  <a:lnTo>
                    <a:pt x="85" y="174"/>
                  </a:lnTo>
                  <a:lnTo>
                    <a:pt x="80" y="183"/>
                  </a:lnTo>
                  <a:lnTo>
                    <a:pt x="80" y="183"/>
                  </a:lnTo>
                  <a:lnTo>
                    <a:pt x="82" y="183"/>
                  </a:lnTo>
                  <a:lnTo>
                    <a:pt x="84" y="185"/>
                  </a:lnTo>
                  <a:lnTo>
                    <a:pt x="85" y="188"/>
                  </a:lnTo>
                  <a:lnTo>
                    <a:pt x="85" y="188"/>
                  </a:lnTo>
                  <a:lnTo>
                    <a:pt x="80" y="195"/>
                  </a:lnTo>
                  <a:lnTo>
                    <a:pt x="77" y="203"/>
                  </a:lnTo>
                  <a:lnTo>
                    <a:pt x="71" y="219"/>
                  </a:lnTo>
                  <a:lnTo>
                    <a:pt x="68" y="227"/>
                  </a:lnTo>
                  <a:lnTo>
                    <a:pt x="63" y="233"/>
                  </a:lnTo>
                  <a:lnTo>
                    <a:pt x="58" y="236"/>
                  </a:lnTo>
                  <a:lnTo>
                    <a:pt x="50" y="240"/>
                  </a:lnTo>
                  <a:lnTo>
                    <a:pt x="50" y="240"/>
                  </a:lnTo>
                  <a:lnTo>
                    <a:pt x="53" y="244"/>
                  </a:lnTo>
                  <a:lnTo>
                    <a:pt x="55" y="249"/>
                  </a:lnTo>
                  <a:lnTo>
                    <a:pt x="55" y="256"/>
                  </a:lnTo>
                  <a:lnTo>
                    <a:pt x="53" y="262"/>
                  </a:lnTo>
                  <a:lnTo>
                    <a:pt x="47" y="272"/>
                  </a:lnTo>
                  <a:lnTo>
                    <a:pt x="39" y="281"/>
                  </a:lnTo>
                  <a:lnTo>
                    <a:pt x="39" y="281"/>
                  </a:lnTo>
                  <a:lnTo>
                    <a:pt x="40" y="285"/>
                  </a:lnTo>
                  <a:lnTo>
                    <a:pt x="40" y="288"/>
                  </a:lnTo>
                  <a:lnTo>
                    <a:pt x="35" y="294"/>
                  </a:lnTo>
                  <a:lnTo>
                    <a:pt x="35" y="294"/>
                  </a:lnTo>
                  <a:lnTo>
                    <a:pt x="35" y="301"/>
                  </a:lnTo>
                  <a:lnTo>
                    <a:pt x="34" y="306"/>
                  </a:lnTo>
                  <a:lnTo>
                    <a:pt x="34" y="310"/>
                  </a:lnTo>
                  <a:lnTo>
                    <a:pt x="34" y="315"/>
                  </a:lnTo>
                  <a:lnTo>
                    <a:pt x="34" y="315"/>
                  </a:lnTo>
                  <a:lnTo>
                    <a:pt x="29" y="327"/>
                  </a:lnTo>
                  <a:lnTo>
                    <a:pt x="21" y="335"/>
                  </a:lnTo>
                  <a:lnTo>
                    <a:pt x="19" y="339"/>
                  </a:lnTo>
                  <a:lnTo>
                    <a:pt x="16" y="344"/>
                  </a:lnTo>
                  <a:lnTo>
                    <a:pt x="16" y="349"/>
                  </a:lnTo>
                  <a:lnTo>
                    <a:pt x="16" y="355"/>
                  </a:lnTo>
                  <a:lnTo>
                    <a:pt x="16" y="355"/>
                  </a:lnTo>
                  <a:lnTo>
                    <a:pt x="13" y="355"/>
                  </a:lnTo>
                  <a:lnTo>
                    <a:pt x="10" y="354"/>
                  </a:lnTo>
                  <a:lnTo>
                    <a:pt x="10" y="354"/>
                  </a:lnTo>
                  <a:lnTo>
                    <a:pt x="8" y="357"/>
                  </a:lnTo>
                  <a:lnTo>
                    <a:pt x="5" y="359"/>
                  </a:lnTo>
                  <a:lnTo>
                    <a:pt x="5" y="359"/>
                  </a:lnTo>
                  <a:lnTo>
                    <a:pt x="3" y="376"/>
                  </a:lnTo>
                  <a:lnTo>
                    <a:pt x="3" y="396"/>
                  </a:lnTo>
                  <a:lnTo>
                    <a:pt x="3" y="436"/>
                  </a:lnTo>
                  <a:lnTo>
                    <a:pt x="3" y="436"/>
                  </a:lnTo>
                  <a:lnTo>
                    <a:pt x="6" y="454"/>
                  </a:lnTo>
                  <a:lnTo>
                    <a:pt x="8" y="471"/>
                  </a:lnTo>
                  <a:lnTo>
                    <a:pt x="8" y="471"/>
                  </a:lnTo>
                  <a:lnTo>
                    <a:pt x="8" y="487"/>
                  </a:lnTo>
                  <a:lnTo>
                    <a:pt x="10" y="495"/>
                  </a:lnTo>
                  <a:lnTo>
                    <a:pt x="11" y="499"/>
                  </a:lnTo>
                  <a:lnTo>
                    <a:pt x="14" y="500"/>
                  </a:lnTo>
                  <a:lnTo>
                    <a:pt x="14" y="500"/>
                  </a:lnTo>
                  <a:lnTo>
                    <a:pt x="14" y="500"/>
                  </a:lnTo>
                  <a:lnTo>
                    <a:pt x="14" y="497"/>
                  </a:lnTo>
                  <a:lnTo>
                    <a:pt x="14" y="495"/>
                  </a:lnTo>
                  <a:lnTo>
                    <a:pt x="18" y="495"/>
                  </a:lnTo>
                  <a:lnTo>
                    <a:pt x="18" y="495"/>
                  </a:lnTo>
                  <a:lnTo>
                    <a:pt x="21" y="497"/>
                  </a:lnTo>
                  <a:lnTo>
                    <a:pt x="23" y="502"/>
                  </a:lnTo>
                  <a:lnTo>
                    <a:pt x="23" y="502"/>
                  </a:lnTo>
                  <a:lnTo>
                    <a:pt x="21" y="505"/>
                  </a:lnTo>
                  <a:lnTo>
                    <a:pt x="19" y="507"/>
                  </a:lnTo>
                  <a:lnTo>
                    <a:pt x="18" y="508"/>
                  </a:lnTo>
                  <a:lnTo>
                    <a:pt x="18" y="513"/>
                  </a:lnTo>
                  <a:lnTo>
                    <a:pt x="18" y="513"/>
                  </a:lnTo>
                  <a:lnTo>
                    <a:pt x="21" y="513"/>
                  </a:lnTo>
                  <a:lnTo>
                    <a:pt x="24" y="511"/>
                  </a:lnTo>
                  <a:lnTo>
                    <a:pt x="29" y="508"/>
                  </a:lnTo>
                  <a:lnTo>
                    <a:pt x="32" y="503"/>
                  </a:lnTo>
                  <a:lnTo>
                    <a:pt x="39" y="499"/>
                  </a:lnTo>
                  <a:lnTo>
                    <a:pt x="39" y="499"/>
                  </a:lnTo>
                  <a:lnTo>
                    <a:pt x="37" y="495"/>
                  </a:lnTo>
                  <a:lnTo>
                    <a:pt x="39" y="492"/>
                  </a:lnTo>
                  <a:lnTo>
                    <a:pt x="39" y="492"/>
                  </a:lnTo>
                  <a:lnTo>
                    <a:pt x="40" y="491"/>
                  </a:lnTo>
                  <a:lnTo>
                    <a:pt x="43" y="489"/>
                  </a:lnTo>
                  <a:lnTo>
                    <a:pt x="45" y="489"/>
                  </a:lnTo>
                  <a:lnTo>
                    <a:pt x="47" y="486"/>
                  </a:lnTo>
                  <a:lnTo>
                    <a:pt x="47" y="486"/>
                  </a:lnTo>
                  <a:lnTo>
                    <a:pt x="42" y="486"/>
                  </a:lnTo>
                  <a:lnTo>
                    <a:pt x="39" y="486"/>
                  </a:lnTo>
                  <a:lnTo>
                    <a:pt x="39" y="486"/>
                  </a:lnTo>
                  <a:lnTo>
                    <a:pt x="42" y="479"/>
                  </a:lnTo>
                  <a:lnTo>
                    <a:pt x="45" y="473"/>
                  </a:lnTo>
                  <a:lnTo>
                    <a:pt x="50" y="468"/>
                  </a:lnTo>
                  <a:lnTo>
                    <a:pt x="53" y="468"/>
                  </a:lnTo>
                  <a:lnTo>
                    <a:pt x="56" y="468"/>
                  </a:lnTo>
                  <a:lnTo>
                    <a:pt x="56" y="468"/>
                  </a:lnTo>
                  <a:lnTo>
                    <a:pt x="56" y="465"/>
                  </a:lnTo>
                  <a:lnTo>
                    <a:pt x="53" y="465"/>
                  </a:lnTo>
                  <a:lnTo>
                    <a:pt x="51" y="465"/>
                  </a:lnTo>
                  <a:lnTo>
                    <a:pt x="53" y="463"/>
                  </a:lnTo>
                  <a:lnTo>
                    <a:pt x="53" y="463"/>
                  </a:lnTo>
                  <a:lnTo>
                    <a:pt x="53" y="463"/>
                  </a:lnTo>
                  <a:lnTo>
                    <a:pt x="55" y="462"/>
                  </a:lnTo>
                  <a:lnTo>
                    <a:pt x="55" y="462"/>
                  </a:lnTo>
                  <a:lnTo>
                    <a:pt x="53" y="462"/>
                  </a:lnTo>
                  <a:lnTo>
                    <a:pt x="53" y="462"/>
                  </a:lnTo>
                  <a:lnTo>
                    <a:pt x="53" y="460"/>
                  </a:lnTo>
                  <a:lnTo>
                    <a:pt x="56" y="457"/>
                  </a:lnTo>
                  <a:lnTo>
                    <a:pt x="61" y="454"/>
                  </a:lnTo>
                  <a:lnTo>
                    <a:pt x="66" y="454"/>
                  </a:lnTo>
                  <a:lnTo>
                    <a:pt x="66" y="454"/>
                  </a:lnTo>
                  <a:lnTo>
                    <a:pt x="63" y="449"/>
                  </a:lnTo>
                  <a:lnTo>
                    <a:pt x="63" y="449"/>
                  </a:lnTo>
                  <a:lnTo>
                    <a:pt x="63" y="442"/>
                  </a:lnTo>
                  <a:lnTo>
                    <a:pt x="63" y="436"/>
                  </a:lnTo>
                  <a:lnTo>
                    <a:pt x="60" y="421"/>
                  </a:lnTo>
                  <a:lnTo>
                    <a:pt x="58" y="413"/>
                  </a:lnTo>
                  <a:lnTo>
                    <a:pt x="58" y="407"/>
                  </a:lnTo>
                  <a:lnTo>
                    <a:pt x="60" y="401"/>
                  </a:lnTo>
                  <a:lnTo>
                    <a:pt x="64" y="397"/>
                  </a:lnTo>
                  <a:lnTo>
                    <a:pt x="64" y="397"/>
                  </a:lnTo>
                  <a:lnTo>
                    <a:pt x="63" y="380"/>
                  </a:lnTo>
                  <a:lnTo>
                    <a:pt x="61" y="364"/>
                  </a:lnTo>
                  <a:lnTo>
                    <a:pt x="61" y="346"/>
                  </a:lnTo>
                  <a:lnTo>
                    <a:pt x="63" y="327"/>
                  </a:lnTo>
                  <a:lnTo>
                    <a:pt x="63" y="327"/>
                  </a:lnTo>
                  <a:lnTo>
                    <a:pt x="63" y="325"/>
                  </a:lnTo>
                  <a:lnTo>
                    <a:pt x="60" y="323"/>
                  </a:lnTo>
                  <a:lnTo>
                    <a:pt x="58" y="323"/>
                  </a:lnTo>
                  <a:lnTo>
                    <a:pt x="58" y="320"/>
                  </a:lnTo>
                  <a:lnTo>
                    <a:pt x="58" y="320"/>
                  </a:lnTo>
                  <a:lnTo>
                    <a:pt x="60" y="318"/>
                  </a:lnTo>
                  <a:lnTo>
                    <a:pt x="61" y="317"/>
                  </a:lnTo>
                  <a:lnTo>
                    <a:pt x="63" y="315"/>
                  </a:lnTo>
                  <a:lnTo>
                    <a:pt x="63" y="312"/>
                  </a:lnTo>
                  <a:lnTo>
                    <a:pt x="63" y="312"/>
                  </a:lnTo>
                  <a:lnTo>
                    <a:pt x="66" y="299"/>
                  </a:lnTo>
                  <a:lnTo>
                    <a:pt x="69" y="286"/>
                  </a:lnTo>
                  <a:lnTo>
                    <a:pt x="71" y="262"/>
                  </a:lnTo>
                  <a:lnTo>
                    <a:pt x="71" y="262"/>
                  </a:lnTo>
                  <a:lnTo>
                    <a:pt x="72" y="256"/>
                  </a:lnTo>
                  <a:lnTo>
                    <a:pt x="76" y="249"/>
                  </a:lnTo>
                  <a:lnTo>
                    <a:pt x="80" y="238"/>
                  </a:lnTo>
                  <a:lnTo>
                    <a:pt x="87" y="225"/>
                  </a:lnTo>
                  <a:lnTo>
                    <a:pt x="87" y="219"/>
                  </a:lnTo>
                  <a:lnTo>
                    <a:pt x="87" y="212"/>
                  </a:lnTo>
                  <a:lnTo>
                    <a:pt x="87" y="212"/>
                  </a:lnTo>
                  <a:lnTo>
                    <a:pt x="92" y="207"/>
                  </a:lnTo>
                  <a:lnTo>
                    <a:pt x="96" y="199"/>
                  </a:lnTo>
                  <a:lnTo>
                    <a:pt x="98" y="193"/>
                  </a:lnTo>
                  <a:lnTo>
                    <a:pt x="98" y="185"/>
                  </a:lnTo>
                  <a:lnTo>
                    <a:pt x="98" y="185"/>
                  </a:lnTo>
                  <a:lnTo>
                    <a:pt x="105" y="187"/>
                  </a:lnTo>
                  <a:lnTo>
                    <a:pt x="111" y="185"/>
                  </a:lnTo>
                  <a:lnTo>
                    <a:pt x="117" y="182"/>
                  </a:lnTo>
                  <a:lnTo>
                    <a:pt x="121" y="177"/>
                  </a:lnTo>
                  <a:lnTo>
                    <a:pt x="121" y="177"/>
                  </a:lnTo>
                  <a:lnTo>
                    <a:pt x="119" y="174"/>
                  </a:lnTo>
                  <a:lnTo>
                    <a:pt x="117" y="170"/>
                  </a:lnTo>
                  <a:lnTo>
                    <a:pt x="116" y="169"/>
                  </a:lnTo>
                  <a:lnTo>
                    <a:pt x="114" y="164"/>
                  </a:lnTo>
                  <a:lnTo>
                    <a:pt x="114" y="164"/>
                  </a:lnTo>
                  <a:lnTo>
                    <a:pt x="119" y="158"/>
                  </a:lnTo>
                  <a:lnTo>
                    <a:pt x="124" y="151"/>
                  </a:lnTo>
                  <a:lnTo>
                    <a:pt x="135" y="138"/>
                  </a:lnTo>
                  <a:lnTo>
                    <a:pt x="146" y="127"/>
                  </a:lnTo>
                  <a:lnTo>
                    <a:pt x="151" y="119"/>
                  </a:lnTo>
                  <a:lnTo>
                    <a:pt x="156" y="113"/>
                  </a:lnTo>
                  <a:lnTo>
                    <a:pt x="156" y="113"/>
                  </a:lnTo>
                  <a:lnTo>
                    <a:pt x="159" y="111"/>
                  </a:lnTo>
                  <a:lnTo>
                    <a:pt x="162" y="109"/>
                  </a:lnTo>
                  <a:lnTo>
                    <a:pt x="166" y="105"/>
                  </a:lnTo>
                  <a:lnTo>
                    <a:pt x="166" y="105"/>
                  </a:lnTo>
                  <a:lnTo>
                    <a:pt x="187" y="90"/>
                  </a:lnTo>
                  <a:lnTo>
                    <a:pt x="211" y="77"/>
                  </a:lnTo>
                  <a:lnTo>
                    <a:pt x="235" y="66"/>
                  </a:lnTo>
                  <a:lnTo>
                    <a:pt x="261" y="56"/>
                  </a:lnTo>
                  <a:lnTo>
                    <a:pt x="289" y="50"/>
                  </a:lnTo>
                  <a:lnTo>
                    <a:pt x="317" y="43"/>
                  </a:lnTo>
                  <a:lnTo>
                    <a:pt x="347" y="42"/>
                  </a:lnTo>
                  <a:lnTo>
                    <a:pt x="378" y="42"/>
                  </a:lnTo>
                  <a:lnTo>
                    <a:pt x="378" y="42"/>
                  </a:lnTo>
                  <a:lnTo>
                    <a:pt x="381" y="45"/>
                  </a:lnTo>
                  <a:lnTo>
                    <a:pt x="383" y="48"/>
                  </a:lnTo>
                  <a:lnTo>
                    <a:pt x="383" y="48"/>
                  </a:lnTo>
                  <a:lnTo>
                    <a:pt x="392" y="50"/>
                  </a:lnTo>
                  <a:lnTo>
                    <a:pt x="404" y="53"/>
                  </a:lnTo>
                  <a:lnTo>
                    <a:pt x="404" y="53"/>
                  </a:lnTo>
                  <a:lnTo>
                    <a:pt x="408" y="56"/>
                  </a:lnTo>
                  <a:lnTo>
                    <a:pt x="413" y="60"/>
                  </a:lnTo>
                  <a:lnTo>
                    <a:pt x="425" y="63"/>
                  </a:lnTo>
                  <a:lnTo>
                    <a:pt x="436" y="66"/>
                  </a:lnTo>
                  <a:lnTo>
                    <a:pt x="447" y="69"/>
                  </a:lnTo>
                  <a:lnTo>
                    <a:pt x="447" y="69"/>
                  </a:lnTo>
                  <a:lnTo>
                    <a:pt x="478" y="84"/>
                  </a:lnTo>
                  <a:lnTo>
                    <a:pt x="508" y="97"/>
                  </a:lnTo>
                  <a:lnTo>
                    <a:pt x="508" y="97"/>
                  </a:lnTo>
                  <a:lnTo>
                    <a:pt x="550" y="114"/>
                  </a:lnTo>
                  <a:lnTo>
                    <a:pt x="569" y="124"/>
                  </a:lnTo>
                  <a:lnTo>
                    <a:pt x="577" y="129"/>
                  </a:lnTo>
                  <a:lnTo>
                    <a:pt x="585" y="135"/>
                  </a:lnTo>
                  <a:lnTo>
                    <a:pt x="585" y="135"/>
                  </a:lnTo>
                  <a:lnTo>
                    <a:pt x="593" y="143"/>
                  </a:lnTo>
                  <a:lnTo>
                    <a:pt x="600" y="151"/>
                  </a:lnTo>
                  <a:lnTo>
                    <a:pt x="609" y="170"/>
                  </a:lnTo>
                  <a:lnTo>
                    <a:pt x="618" y="191"/>
                  </a:lnTo>
                  <a:lnTo>
                    <a:pt x="627" y="212"/>
                  </a:lnTo>
                  <a:lnTo>
                    <a:pt x="627" y="212"/>
                  </a:lnTo>
                  <a:lnTo>
                    <a:pt x="635" y="227"/>
                  </a:lnTo>
                  <a:lnTo>
                    <a:pt x="643" y="243"/>
                  </a:lnTo>
                  <a:lnTo>
                    <a:pt x="643" y="243"/>
                  </a:lnTo>
                  <a:lnTo>
                    <a:pt x="635" y="238"/>
                  </a:lnTo>
                  <a:lnTo>
                    <a:pt x="630" y="233"/>
                  </a:lnTo>
                  <a:lnTo>
                    <a:pt x="629" y="228"/>
                  </a:lnTo>
                  <a:lnTo>
                    <a:pt x="629" y="228"/>
                  </a:lnTo>
                  <a:lnTo>
                    <a:pt x="626" y="228"/>
                  </a:lnTo>
                  <a:lnTo>
                    <a:pt x="624" y="228"/>
                  </a:lnTo>
                  <a:lnTo>
                    <a:pt x="624" y="227"/>
                  </a:lnTo>
                  <a:lnTo>
                    <a:pt x="621" y="228"/>
                  </a:lnTo>
                  <a:lnTo>
                    <a:pt x="621" y="228"/>
                  </a:lnTo>
                  <a:lnTo>
                    <a:pt x="616" y="222"/>
                  </a:lnTo>
                  <a:lnTo>
                    <a:pt x="609" y="217"/>
                  </a:lnTo>
                  <a:lnTo>
                    <a:pt x="603" y="212"/>
                  </a:lnTo>
                  <a:lnTo>
                    <a:pt x="595" y="209"/>
                  </a:lnTo>
                  <a:lnTo>
                    <a:pt x="595" y="209"/>
                  </a:lnTo>
                  <a:lnTo>
                    <a:pt x="592" y="206"/>
                  </a:lnTo>
                  <a:lnTo>
                    <a:pt x="589" y="203"/>
                  </a:lnTo>
                  <a:lnTo>
                    <a:pt x="579" y="196"/>
                  </a:lnTo>
                  <a:lnTo>
                    <a:pt x="558" y="188"/>
                  </a:lnTo>
                  <a:lnTo>
                    <a:pt x="558" y="188"/>
                  </a:lnTo>
                  <a:lnTo>
                    <a:pt x="552" y="185"/>
                  </a:lnTo>
                  <a:lnTo>
                    <a:pt x="545" y="179"/>
                  </a:lnTo>
                  <a:lnTo>
                    <a:pt x="539" y="174"/>
                  </a:lnTo>
                  <a:lnTo>
                    <a:pt x="536" y="172"/>
                  </a:lnTo>
                  <a:lnTo>
                    <a:pt x="531" y="172"/>
                  </a:lnTo>
                  <a:lnTo>
                    <a:pt x="531" y="172"/>
                  </a:lnTo>
                  <a:lnTo>
                    <a:pt x="532" y="175"/>
                  </a:lnTo>
                  <a:lnTo>
                    <a:pt x="536" y="177"/>
                  </a:lnTo>
                  <a:lnTo>
                    <a:pt x="539" y="177"/>
                  </a:lnTo>
                  <a:lnTo>
                    <a:pt x="540" y="177"/>
                  </a:lnTo>
                  <a:lnTo>
                    <a:pt x="540" y="177"/>
                  </a:lnTo>
                  <a:lnTo>
                    <a:pt x="540" y="179"/>
                  </a:lnTo>
                  <a:lnTo>
                    <a:pt x="539" y="180"/>
                  </a:lnTo>
                  <a:lnTo>
                    <a:pt x="537" y="182"/>
                  </a:lnTo>
                  <a:lnTo>
                    <a:pt x="537" y="183"/>
                  </a:lnTo>
                  <a:lnTo>
                    <a:pt x="537" y="183"/>
                  </a:lnTo>
                  <a:lnTo>
                    <a:pt x="542" y="188"/>
                  </a:lnTo>
                  <a:lnTo>
                    <a:pt x="545" y="191"/>
                  </a:lnTo>
                  <a:lnTo>
                    <a:pt x="553" y="199"/>
                  </a:lnTo>
                  <a:lnTo>
                    <a:pt x="553" y="199"/>
                  </a:lnTo>
                  <a:lnTo>
                    <a:pt x="556" y="204"/>
                  </a:lnTo>
                  <a:lnTo>
                    <a:pt x="560" y="211"/>
                  </a:lnTo>
                  <a:lnTo>
                    <a:pt x="560" y="211"/>
                  </a:lnTo>
                  <a:lnTo>
                    <a:pt x="568" y="219"/>
                  </a:lnTo>
                  <a:lnTo>
                    <a:pt x="579" y="227"/>
                  </a:lnTo>
                  <a:lnTo>
                    <a:pt x="589" y="235"/>
                  </a:lnTo>
                  <a:lnTo>
                    <a:pt x="597" y="243"/>
                  </a:lnTo>
                  <a:lnTo>
                    <a:pt x="597" y="243"/>
                  </a:lnTo>
                  <a:lnTo>
                    <a:pt x="605" y="253"/>
                  </a:lnTo>
                  <a:lnTo>
                    <a:pt x="608" y="259"/>
                  </a:lnTo>
                  <a:lnTo>
                    <a:pt x="613" y="264"/>
                  </a:lnTo>
                  <a:lnTo>
                    <a:pt x="613" y="264"/>
                  </a:lnTo>
                  <a:lnTo>
                    <a:pt x="621" y="269"/>
                  </a:lnTo>
                  <a:lnTo>
                    <a:pt x="629" y="272"/>
                  </a:lnTo>
                  <a:lnTo>
                    <a:pt x="629" y="272"/>
                  </a:lnTo>
                  <a:lnTo>
                    <a:pt x="635" y="278"/>
                  </a:lnTo>
                  <a:lnTo>
                    <a:pt x="640" y="286"/>
                  </a:lnTo>
                  <a:lnTo>
                    <a:pt x="646" y="294"/>
                  </a:lnTo>
                  <a:lnTo>
                    <a:pt x="653" y="301"/>
                  </a:lnTo>
                  <a:lnTo>
                    <a:pt x="653" y="301"/>
                  </a:lnTo>
                  <a:lnTo>
                    <a:pt x="661" y="310"/>
                  </a:lnTo>
                  <a:lnTo>
                    <a:pt x="667" y="320"/>
                  </a:lnTo>
                  <a:lnTo>
                    <a:pt x="677" y="328"/>
                  </a:lnTo>
                  <a:lnTo>
                    <a:pt x="687" y="335"/>
                  </a:lnTo>
                  <a:lnTo>
                    <a:pt x="687" y="335"/>
                  </a:lnTo>
                  <a:lnTo>
                    <a:pt x="690" y="344"/>
                  </a:lnTo>
                  <a:lnTo>
                    <a:pt x="690" y="349"/>
                  </a:lnTo>
                  <a:lnTo>
                    <a:pt x="688" y="354"/>
                  </a:lnTo>
                  <a:lnTo>
                    <a:pt x="688" y="354"/>
                  </a:lnTo>
                  <a:lnTo>
                    <a:pt x="680" y="349"/>
                  </a:lnTo>
                  <a:lnTo>
                    <a:pt x="674" y="341"/>
                  </a:lnTo>
                  <a:lnTo>
                    <a:pt x="669" y="331"/>
                  </a:lnTo>
                  <a:lnTo>
                    <a:pt x="663" y="325"/>
                  </a:lnTo>
                  <a:lnTo>
                    <a:pt x="663" y="325"/>
                  </a:lnTo>
                  <a:lnTo>
                    <a:pt x="658" y="317"/>
                  </a:lnTo>
                  <a:lnTo>
                    <a:pt x="653" y="310"/>
                  </a:lnTo>
                  <a:lnTo>
                    <a:pt x="640" y="298"/>
                  </a:lnTo>
                  <a:lnTo>
                    <a:pt x="626" y="286"/>
                  </a:lnTo>
                  <a:lnTo>
                    <a:pt x="613" y="273"/>
                  </a:lnTo>
                  <a:lnTo>
                    <a:pt x="613" y="273"/>
                  </a:lnTo>
                  <a:lnTo>
                    <a:pt x="609" y="272"/>
                  </a:lnTo>
                  <a:lnTo>
                    <a:pt x="606" y="272"/>
                  </a:lnTo>
                  <a:lnTo>
                    <a:pt x="606" y="272"/>
                  </a:lnTo>
                  <a:lnTo>
                    <a:pt x="590" y="257"/>
                  </a:lnTo>
                  <a:lnTo>
                    <a:pt x="571" y="246"/>
                  </a:lnTo>
                  <a:lnTo>
                    <a:pt x="561" y="241"/>
                  </a:lnTo>
                  <a:lnTo>
                    <a:pt x="550" y="236"/>
                  </a:lnTo>
                  <a:lnTo>
                    <a:pt x="539" y="233"/>
                  </a:lnTo>
                  <a:lnTo>
                    <a:pt x="526" y="232"/>
                  </a:lnTo>
                  <a:lnTo>
                    <a:pt x="526" y="232"/>
                  </a:lnTo>
                  <a:lnTo>
                    <a:pt x="536" y="243"/>
                  </a:lnTo>
                  <a:lnTo>
                    <a:pt x="547" y="251"/>
                  </a:lnTo>
                  <a:lnTo>
                    <a:pt x="573" y="267"/>
                  </a:lnTo>
                  <a:lnTo>
                    <a:pt x="573" y="267"/>
                  </a:lnTo>
                  <a:lnTo>
                    <a:pt x="573" y="270"/>
                  </a:lnTo>
                  <a:lnTo>
                    <a:pt x="574" y="273"/>
                  </a:lnTo>
                  <a:lnTo>
                    <a:pt x="579" y="277"/>
                  </a:lnTo>
                  <a:lnTo>
                    <a:pt x="590" y="281"/>
                  </a:lnTo>
                  <a:lnTo>
                    <a:pt x="590" y="281"/>
                  </a:lnTo>
                  <a:lnTo>
                    <a:pt x="590" y="283"/>
                  </a:lnTo>
                  <a:lnTo>
                    <a:pt x="589" y="286"/>
                  </a:lnTo>
                  <a:lnTo>
                    <a:pt x="589" y="286"/>
                  </a:lnTo>
                  <a:lnTo>
                    <a:pt x="600" y="296"/>
                  </a:lnTo>
                  <a:lnTo>
                    <a:pt x="609" y="307"/>
                  </a:lnTo>
                  <a:lnTo>
                    <a:pt x="629" y="330"/>
                  </a:lnTo>
                  <a:lnTo>
                    <a:pt x="646" y="352"/>
                  </a:lnTo>
                  <a:lnTo>
                    <a:pt x="666" y="375"/>
                  </a:lnTo>
                  <a:lnTo>
                    <a:pt x="666" y="375"/>
                  </a:lnTo>
                  <a:lnTo>
                    <a:pt x="672" y="388"/>
                  </a:lnTo>
                  <a:lnTo>
                    <a:pt x="680" y="402"/>
                  </a:lnTo>
                  <a:lnTo>
                    <a:pt x="688" y="417"/>
                  </a:lnTo>
                  <a:lnTo>
                    <a:pt x="692" y="425"/>
                  </a:lnTo>
                  <a:lnTo>
                    <a:pt x="692" y="431"/>
                  </a:lnTo>
                  <a:lnTo>
                    <a:pt x="692" y="431"/>
                  </a:lnTo>
                  <a:lnTo>
                    <a:pt x="692" y="437"/>
                  </a:lnTo>
                  <a:lnTo>
                    <a:pt x="688" y="442"/>
                  </a:lnTo>
                  <a:lnTo>
                    <a:pt x="685" y="449"/>
                  </a:lnTo>
                  <a:lnTo>
                    <a:pt x="683" y="457"/>
                  </a:lnTo>
                  <a:lnTo>
                    <a:pt x="683" y="457"/>
                  </a:lnTo>
                  <a:lnTo>
                    <a:pt x="680" y="474"/>
                  </a:lnTo>
                  <a:lnTo>
                    <a:pt x="680" y="474"/>
                  </a:lnTo>
                  <a:lnTo>
                    <a:pt x="677" y="495"/>
                  </a:lnTo>
                  <a:lnTo>
                    <a:pt x="677" y="495"/>
                  </a:lnTo>
                  <a:lnTo>
                    <a:pt x="679" y="505"/>
                  </a:lnTo>
                  <a:lnTo>
                    <a:pt x="680" y="516"/>
                  </a:lnTo>
                  <a:lnTo>
                    <a:pt x="682" y="526"/>
                  </a:lnTo>
                  <a:lnTo>
                    <a:pt x="683" y="537"/>
                  </a:lnTo>
                  <a:lnTo>
                    <a:pt x="683" y="537"/>
                  </a:lnTo>
                  <a:lnTo>
                    <a:pt x="682" y="548"/>
                  </a:lnTo>
                  <a:lnTo>
                    <a:pt x="679" y="558"/>
                  </a:lnTo>
                  <a:lnTo>
                    <a:pt x="674" y="568"/>
                  </a:lnTo>
                  <a:lnTo>
                    <a:pt x="669" y="577"/>
                  </a:lnTo>
                  <a:lnTo>
                    <a:pt x="658" y="595"/>
                  </a:lnTo>
                  <a:lnTo>
                    <a:pt x="653" y="603"/>
                  </a:lnTo>
                  <a:lnTo>
                    <a:pt x="650" y="611"/>
                  </a:lnTo>
                  <a:lnTo>
                    <a:pt x="650" y="611"/>
                  </a:lnTo>
                  <a:lnTo>
                    <a:pt x="635" y="624"/>
                  </a:lnTo>
                  <a:lnTo>
                    <a:pt x="622" y="637"/>
                  </a:lnTo>
                  <a:lnTo>
                    <a:pt x="609" y="651"/>
                  </a:lnTo>
                  <a:lnTo>
                    <a:pt x="601" y="658"/>
                  </a:lnTo>
                  <a:lnTo>
                    <a:pt x="593" y="663"/>
                  </a:lnTo>
                  <a:lnTo>
                    <a:pt x="593" y="663"/>
                  </a:lnTo>
                  <a:lnTo>
                    <a:pt x="590" y="666"/>
                  </a:lnTo>
                  <a:lnTo>
                    <a:pt x="589" y="671"/>
                  </a:lnTo>
                  <a:lnTo>
                    <a:pt x="589" y="671"/>
                  </a:lnTo>
                  <a:lnTo>
                    <a:pt x="571" y="679"/>
                  </a:lnTo>
                  <a:lnTo>
                    <a:pt x="555" y="688"/>
                  </a:lnTo>
                  <a:lnTo>
                    <a:pt x="547" y="692"/>
                  </a:lnTo>
                  <a:lnTo>
                    <a:pt x="537" y="695"/>
                  </a:lnTo>
                  <a:lnTo>
                    <a:pt x="527" y="696"/>
                  </a:lnTo>
                  <a:lnTo>
                    <a:pt x="516" y="698"/>
                  </a:lnTo>
                  <a:lnTo>
                    <a:pt x="516" y="698"/>
                  </a:lnTo>
                  <a:lnTo>
                    <a:pt x="510" y="703"/>
                  </a:lnTo>
                  <a:lnTo>
                    <a:pt x="503" y="708"/>
                  </a:lnTo>
                  <a:lnTo>
                    <a:pt x="503" y="708"/>
                  </a:lnTo>
                  <a:lnTo>
                    <a:pt x="495" y="708"/>
                  </a:lnTo>
                  <a:lnTo>
                    <a:pt x="487" y="709"/>
                  </a:lnTo>
                  <a:lnTo>
                    <a:pt x="474" y="716"/>
                  </a:lnTo>
                  <a:lnTo>
                    <a:pt x="474" y="716"/>
                  </a:lnTo>
                  <a:lnTo>
                    <a:pt x="466" y="717"/>
                  </a:lnTo>
                  <a:lnTo>
                    <a:pt x="457" y="719"/>
                  </a:lnTo>
                  <a:lnTo>
                    <a:pt x="437" y="719"/>
                  </a:lnTo>
                  <a:lnTo>
                    <a:pt x="437" y="719"/>
                  </a:lnTo>
                  <a:lnTo>
                    <a:pt x="423" y="721"/>
                  </a:lnTo>
                  <a:lnTo>
                    <a:pt x="407" y="721"/>
                  </a:lnTo>
                  <a:lnTo>
                    <a:pt x="375" y="719"/>
                  </a:lnTo>
                  <a:lnTo>
                    <a:pt x="343" y="714"/>
                  </a:lnTo>
                  <a:lnTo>
                    <a:pt x="315" y="706"/>
                  </a:lnTo>
                  <a:lnTo>
                    <a:pt x="315" y="706"/>
                  </a:lnTo>
                  <a:lnTo>
                    <a:pt x="301" y="701"/>
                  </a:lnTo>
                  <a:lnTo>
                    <a:pt x="288" y="695"/>
                  </a:lnTo>
                  <a:lnTo>
                    <a:pt x="288" y="695"/>
                  </a:lnTo>
                  <a:lnTo>
                    <a:pt x="278" y="693"/>
                  </a:lnTo>
                  <a:lnTo>
                    <a:pt x="269" y="690"/>
                  </a:lnTo>
                  <a:lnTo>
                    <a:pt x="262" y="687"/>
                  </a:lnTo>
                  <a:lnTo>
                    <a:pt x="259" y="685"/>
                  </a:lnTo>
                  <a:lnTo>
                    <a:pt x="256" y="680"/>
                  </a:lnTo>
                  <a:lnTo>
                    <a:pt x="256" y="680"/>
                  </a:lnTo>
                  <a:lnTo>
                    <a:pt x="252" y="682"/>
                  </a:lnTo>
                  <a:lnTo>
                    <a:pt x="251" y="682"/>
                  </a:lnTo>
                  <a:lnTo>
                    <a:pt x="248" y="682"/>
                  </a:lnTo>
                  <a:lnTo>
                    <a:pt x="248" y="682"/>
                  </a:lnTo>
                  <a:lnTo>
                    <a:pt x="227" y="668"/>
                  </a:lnTo>
                  <a:lnTo>
                    <a:pt x="204" y="656"/>
                  </a:lnTo>
                  <a:lnTo>
                    <a:pt x="204" y="656"/>
                  </a:lnTo>
                  <a:lnTo>
                    <a:pt x="198" y="648"/>
                  </a:lnTo>
                  <a:lnTo>
                    <a:pt x="191" y="640"/>
                  </a:lnTo>
                  <a:lnTo>
                    <a:pt x="177" y="627"/>
                  </a:lnTo>
                  <a:lnTo>
                    <a:pt x="162" y="614"/>
                  </a:lnTo>
                  <a:lnTo>
                    <a:pt x="156" y="606"/>
                  </a:lnTo>
                  <a:lnTo>
                    <a:pt x="151" y="598"/>
                  </a:lnTo>
                  <a:lnTo>
                    <a:pt x="151" y="598"/>
                  </a:lnTo>
                  <a:lnTo>
                    <a:pt x="142" y="592"/>
                  </a:lnTo>
                  <a:lnTo>
                    <a:pt x="133" y="584"/>
                  </a:lnTo>
                  <a:lnTo>
                    <a:pt x="127" y="576"/>
                  </a:lnTo>
                  <a:lnTo>
                    <a:pt x="121" y="566"/>
                  </a:lnTo>
                  <a:lnTo>
                    <a:pt x="108" y="547"/>
                  </a:lnTo>
                  <a:lnTo>
                    <a:pt x="101" y="537"/>
                  </a:lnTo>
                  <a:lnTo>
                    <a:pt x="93" y="529"/>
                  </a:lnTo>
                  <a:lnTo>
                    <a:pt x="93" y="529"/>
                  </a:lnTo>
                  <a:lnTo>
                    <a:pt x="93" y="532"/>
                  </a:lnTo>
                  <a:lnTo>
                    <a:pt x="92" y="536"/>
                  </a:lnTo>
                  <a:lnTo>
                    <a:pt x="93" y="544"/>
                  </a:lnTo>
                  <a:lnTo>
                    <a:pt x="95" y="552"/>
                  </a:lnTo>
                  <a:lnTo>
                    <a:pt x="95" y="555"/>
                  </a:lnTo>
                  <a:lnTo>
                    <a:pt x="92" y="558"/>
                  </a:lnTo>
                  <a:lnTo>
                    <a:pt x="92" y="558"/>
                  </a:lnTo>
                  <a:lnTo>
                    <a:pt x="95" y="568"/>
                  </a:lnTo>
                  <a:lnTo>
                    <a:pt x="98" y="581"/>
                  </a:lnTo>
                  <a:lnTo>
                    <a:pt x="100" y="594"/>
                  </a:lnTo>
                  <a:lnTo>
                    <a:pt x="98" y="606"/>
                  </a:lnTo>
                  <a:lnTo>
                    <a:pt x="98" y="606"/>
                  </a:lnTo>
                  <a:lnTo>
                    <a:pt x="101" y="608"/>
                  </a:lnTo>
                  <a:lnTo>
                    <a:pt x="105" y="611"/>
                  </a:lnTo>
                  <a:lnTo>
                    <a:pt x="108" y="618"/>
                  </a:lnTo>
                  <a:lnTo>
                    <a:pt x="108" y="621"/>
                  </a:lnTo>
                  <a:lnTo>
                    <a:pt x="106" y="624"/>
                  </a:lnTo>
                  <a:lnTo>
                    <a:pt x="105" y="627"/>
                  </a:lnTo>
                  <a:lnTo>
                    <a:pt x="101" y="629"/>
                  </a:lnTo>
                  <a:lnTo>
                    <a:pt x="101" y="629"/>
                  </a:lnTo>
                  <a:lnTo>
                    <a:pt x="101" y="637"/>
                  </a:lnTo>
                  <a:lnTo>
                    <a:pt x="105" y="643"/>
                  </a:lnTo>
                  <a:lnTo>
                    <a:pt x="108" y="651"/>
                  </a:lnTo>
                  <a:lnTo>
                    <a:pt x="109" y="659"/>
                  </a:lnTo>
                  <a:lnTo>
                    <a:pt x="109" y="659"/>
                  </a:lnTo>
                  <a:lnTo>
                    <a:pt x="113" y="661"/>
                  </a:lnTo>
                  <a:lnTo>
                    <a:pt x="116" y="659"/>
                  </a:lnTo>
                  <a:lnTo>
                    <a:pt x="119" y="658"/>
                  </a:lnTo>
                  <a:lnTo>
                    <a:pt x="121" y="655"/>
                  </a:lnTo>
                  <a:lnTo>
                    <a:pt x="121" y="655"/>
                  </a:lnTo>
                  <a:lnTo>
                    <a:pt x="124" y="659"/>
                  </a:lnTo>
                  <a:lnTo>
                    <a:pt x="125" y="666"/>
                  </a:lnTo>
                  <a:lnTo>
                    <a:pt x="129" y="679"/>
                  </a:lnTo>
                  <a:lnTo>
                    <a:pt x="129" y="679"/>
                  </a:lnTo>
                  <a:lnTo>
                    <a:pt x="132" y="679"/>
                  </a:lnTo>
                  <a:lnTo>
                    <a:pt x="133" y="676"/>
                  </a:lnTo>
                  <a:lnTo>
                    <a:pt x="135" y="674"/>
                  </a:lnTo>
                  <a:lnTo>
                    <a:pt x="138" y="674"/>
                  </a:lnTo>
                  <a:lnTo>
                    <a:pt x="138" y="674"/>
                  </a:lnTo>
                  <a:lnTo>
                    <a:pt x="140" y="676"/>
                  </a:lnTo>
                  <a:lnTo>
                    <a:pt x="143" y="677"/>
                  </a:lnTo>
                  <a:lnTo>
                    <a:pt x="150" y="680"/>
                  </a:lnTo>
                  <a:lnTo>
                    <a:pt x="150" y="680"/>
                  </a:lnTo>
                  <a:lnTo>
                    <a:pt x="150" y="685"/>
                  </a:lnTo>
                  <a:lnTo>
                    <a:pt x="151" y="687"/>
                  </a:lnTo>
                  <a:lnTo>
                    <a:pt x="154" y="688"/>
                  </a:lnTo>
                  <a:lnTo>
                    <a:pt x="158" y="692"/>
                  </a:lnTo>
                  <a:lnTo>
                    <a:pt x="158" y="692"/>
                  </a:lnTo>
                  <a:lnTo>
                    <a:pt x="153" y="693"/>
                  </a:lnTo>
                  <a:lnTo>
                    <a:pt x="153" y="693"/>
                  </a:lnTo>
                  <a:lnTo>
                    <a:pt x="156" y="692"/>
                  </a:lnTo>
                  <a:lnTo>
                    <a:pt x="158" y="693"/>
                  </a:lnTo>
                  <a:lnTo>
                    <a:pt x="161" y="695"/>
                  </a:lnTo>
                  <a:lnTo>
                    <a:pt x="161" y="700"/>
                  </a:lnTo>
                  <a:lnTo>
                    <a:pt x="162" y="703"/>
                  </a:lnTo>
                  <a:lnTo>
                    <a:pt x="162" y="703"/>
                  </a:lnTo>
                  <a:lnTo>
                    <a:pt x="167" y="706"/>
                  </a:lnTo>
                  <a:lnTo>
                    <a:pt x="174" y="711"/>
                  </a:lnTo>
                  <a:lnTo>
                    <a:pt x="179" y="717"/>
                  </a:lnTo>
                  <a:lnTo>
                    <a:pt x="179" y="721"/>
                  </a:lnTo>
                  <a:lnTo>
                    <a:pt x="179" y="724"/>
                  </a:lnTo>
                  <a:lnTo>
                    <a:pt x="179" y="724"/>
                  </a:lnTo>
                  <a:lnTo>
                    <a:pt x="183" y="722"/>
                  </a:lnTo>
                  <a:lnTo>
                    <a:pt x="185" y="719"/>
                  </a:lnTo>
                  <a:lnTo>
                    <a:pt x="187" y="716"/>
                  </a:lnTo>
                  <a:lnTo>
                    <a:pt x="190" y="714"/>
                  </a:lnTo>
                  <a:lnTo>
                    <a:pt x="190" y="714"/>
                  </a:lnTo>
                  <a:lnTo>
                    <a:pt x="193" y="717"/>
                  </a:lnTo>
                  <a:lnTo>
                    <a:pt x="198" y="721"/>
                  </a:lnTo>
                  <a:lnTo>
                    <a:pt x="201" y="722"/>
                  </a:lnTo>
                  <a:lnTo>
                    <a:pt x="207" y="727"/>
                  </a:lnTo>
                  <a:lnTo>
                    <a:pt x="207" y="727"/>
                  </a:lnTo>
                  <a:lnTo>
                    <a:pt x="212" y="719"/>
                  </a:lnTo>
                  <a:lnTo>
                    <a:pt x="214" y="716"/>
                  </a:lnTo>
                  <a:lnTo>
                    <a:pt x="214" y="713"/>
                  </a:lnTo>
                  <a:lnTo>
                    <a:pt x="214" y="713"/>
                  </a:lnTo>
                  <a:lnTo>
                    <a:pt x="214" y="714"/>
                  </a:lnTo>
                  <a:lnTo>
                    <a:pt x="211" y="714"/>
                  </a:lnTo>
                  <a:lnTo>
                    <a:pt x="209" y="709"/>
                  </a:lnTo>
                  <a:lnTo>
                    <a:pt x="209" y="709"/>
                  </a:lnTo>
                  <a:lnTo>
                    <a:pt x="211" y="701"/>
                  </a:lnTo>
                  <a:lnTo>
                    <a:pt x="211" y="693"/>
                  </a:lnTo>
                  <a:lnTo>
                    <a:pt x="211" y="685"/>
                  </a:lnTo>
                  <a:lnTo>
                    <a:pt x="211" y="677"/>
                  </a:lnTo>
                  <a:lnTo>
                    <a:pt x="211" y="677"/>
                  </a:lnTo>
                  <a:lnTo>
                    <a:pt x="217" y="682"/>
                  </a:lnTo>
                  <a:lnTo>
                    <a:pt x="220" y="688"/>
                  </a:lnTo>
                  <a:lnTo>
                    <a:pt x="224" y="696"/>
                  </a:lnTo>
                  <a:lnTo>
                    <a:pt x="228" y="703"/>
                  </a:lnTo>
                  <a:lnTo>
                    <a:pt x="228" y="703"/>
                  </a:lnTo>
                  <a:lnTo>
                    <a:pt x="227" y="708"/>
                  </a:lnTo>
                  <a:lnTo>
                    <a:pt x="225" y="713"/>
                  </a:lnTo>
                  <a:lnTo>
                    <a:pt x="222" y="717"/>
                  </a:lnTo>
                  <a:lnTo>
                    <a:pt x="220" y="724"/>
                  </a:lnTo>
                  <a:lnTo>
                    <a:pt x="220" y="724"/>
                  </a:lnTo>
                  <a:lnTo>
                    <a:pt x="225" y="727"/>
                  </a:lnTo>
                  <a:lnTo>
                    <a:pt x="230" y="730"/>
                  </a:lnTo>
                  <a:lnTo>
                    <a:pt x="236" y="732"/>
                  </a:lnTo>
                  <a:lnTo>
                    <a:pt x="243" y="732"/>
                  </a:lnTo>
                  <a:lnTo>
                    <a:pt x="243" y="732"/>
                  </a:lnTo>
                  <a:lnTo>
                    <a:pt x="246" y="735"/>
                  </a:lnTo>
                  <a:lnTo>
                    <a:pt x="249" y="738"/>
                  </a:lnTo>
                  <a:lnTo>
                    <a:pt x="252" y="746"/>
                  </a:lnTo>
                  <a:lnTo>
                    <a:pt x="261" y="764"/>
                  </a:lnTo>
                  <a:lnTo>
                    <a:pt x="261" y="764"/>
                  </a:lnTo>
                  <a:lnTo>
                    <a:pt x="265" y="764"/>
                  </a:lnTo>
                  <a:lnTo>
                    <a:pt x="272" y="766"/>
                  </a:lnTo>
                  <a:lnTo>
                    <a:pt x="272" y="766"/>
                  </a:lnTo>
                  <a:lnTo>
                    <a:pt x="272" y="770"/>
                  </a:lnTo>
                  <a:lnTo>
                    <a:pt x="272" y="774"/>
                  </a:lnTo>
                  <a:lnTo>
                    <a:pt x="272" y="774"/>
                  </a:lnTo>
                  <a:lnTo>
                    <a:pt x="280" y="772"/>
                  </a:lnTo>
                  <a:lnTo>
                    <a:pt x="286" y="770"/>
                  </a:lnTo>
                  <a:lnTo>
                    <a:pt x="293" y="767"/>
                  </a:lnTo>
                  <a:lnTo>
                    <a:pt x="296" y="767"/>
                  </a:lnTo>
                  <a:lnTo>
                    <a:pt x="299" y="769"/>
                  </a:lnTo>
                  <a:lnTo>
                    <a:pt x="299" y="769"/>
                  </a:lnTo>
                  <a:lnTo>
                    <a:pt x="307" y="764"/>
                  </a:lnTo>
                  <a:lnTo>
                    <a:pt x="315" y="761"/>
                  </a:lnTo>
                  <a:lnTo>
                    <a:pt x="323" y="759"/>
                  </a:lnTo>
                  <a:lnTo>
                    <a:pt x="331" y="758"/>
                  </a:lnTo>
                  <a:lnTo>
                    <a:pt x="351" y="759"/>
                  </a:lnTo>
                  <a:lnTo>
                    <a:pt x="359" y="759"/>
                  </a:lnTo>
                  <a:lnTo>
                    <a:pt x="368" y="758"/>
                  </a:lnTo>
                  <a:lnTo>
                    <a:pt x="368" y="758"/>
                  </a:lnTo>
                  <a:lnTo>
                    <a:pt x="370" y="753"/>
                  </a:lnTo>
                  <a:lnTo>
                    <a:pt x="373" y="751"/>
                  </a:lnTo>
                  <a:lnTo>
                    <a:pt x="383" y="748"/>
                  </a:lnTo>
                  <a:lnTo>
                    <a:pt x="383" y="748"/>
                  </a:lnTo>
                  <a:lnTo>
                    <a:pt x="384" y="751"/>
                  </a:lnTo>
                  <a:lnTo>
                    <a:pt x="384" y="753"/>
                  </a:lnTo>
                  <a:lnTo>
                    <a:pt x="384" y="756"/>
                  </a:lnTo>
                  <a:lnTo>
                    <a:pt x="384" y="758"/>
                  </a:lnTo>
                  <a:lnTo>
                    <a:pt x="384" y="758"/>
                  </a:lnTo>
                  <a:lnTo>
                    <a:pt x="386" y="759"/>
                  </a:lnTo>
                  <a:lnTo>
                    <a:pt x="389" y="761"/>
                  </a:lnTo>
                  <a:lnTo>
                    <a:pt x="391" y="761"/>
                  </a:lnTo>
                  <a:lnTo>
                    <a:pt x="391" y="762"/>
                  </a:lnTo>
                  <a:lnTo>
                    <a:pt x="391" y="762"/>
                  </a:lnTo>
                  <a:lnTo>
                    <a:pt x="397" y="761"/>
                  </a:lnTo>
                  <a:lnTo>
                    <a:pt x="402" y="756"/>
                  </a:lnTo>
                  <a:lnTo>
                    <a:pt x="404" y="753"/>
                  </a:lnTo>
                  <a:lnTo>
                    <a:pt x="402" y="751"/>
                  </a:lnTo>
                  <a:lnTo>
                    <a:pt x="400" y="751"/>
                  </a:lnTo>
                  <a:lnTo>
                    <a:pt x="400" y="751"/>
                  </a:lnTo>
                  <a:lnTo>
                    <a:pt x="413" y="746"/>
                  </a:lnTo>
                  <a:lnTo>
                    <a:pt x="425" y="743"/>
                  </a:lnTo>
                  <a:lnTo>
                    <a:pt x="425" y="743"/>
                  </a:lnTo>
                  <a:lnTo>
                    <a:pt x="426" y="746"/>
                  </a:lnTo>
                  <a:lnTo>
                    <a:pt x="428" y="748"/>
                  </a:lnTo>
                  <a:lnTo>
                    <a:pt x="428" y="750"/>
                  </a:lnTo>
                  <a:lnTo>
                    <a:pt x="428" y="754"/>
                  </a:lnTo>
                  <a:lnTo>
                    <a:pt x="428" y="754"/>
                  </a:lnTo>
                  <a:lnTo>
                    <a:pt x="449" y="753"/>
                  </a:lnTo>
                  <a:lnTo>
                    <a:pt x="468" y="750"/>
                  </a:lnTo>
                  <a:lnTo>
                    <a:pt x="468" y="750"/>
                  </a:lnTo>
                  <a:lnTo>
                    <a:pt x="470" y="754"/>
                  </a:lnTo>
                  <a:lnTo>
                    <a:pt x="470" y="756"/>
                  </a:lnTo>
                  <a:lnTo>
                    <a:pt x="471" y="758"/>
                  </a:lnTo>
                  <a:lnTo>
                    <a:pt x="471" y="758"/>
                  </a:lnTo>
                  <a:lnTo>
                    <a:pt x="474" y="758"/>
                  </a:lnTo>
                  <a:lnTo>
                    <a:pt x="476" y="758"/>
                  </a:lnTo>
                  <a:lnTo>
                    <a:pt x="481" y="756"/>
                  </a:lnTo>
                  <a:lnTo>
                    <a:pt x="484" y="753"/>
                  </a:lnTo>
                  <a:lnTo>
                    <a:pt x="487" y="753"/>
                  </a:lnTo>
                  <a:lnTo>
                    <a:pt x="490" y="753"/>
                  </a:lnTo>
                  <a:lnTo>
                    <a:pt x="490" y="753"/>
                  </a:lnTo>
                  <a:lnTo>
                    <a:pt x="492" y="754"/>
                  </a:lnTo>
                  <a:lnTo>
                    <a:pt x="492" y="758"/>
                  </a:lnTo>
                  <a:lnTo>
                    <a:pt x="492" y="761"/>
                  </a:lnTo>
                  <a:lnTo>
                    <a:pt x="490" y="762"/>
                  </a:lnTo>
                  <a:lnTo>
                    <a:pt x="490" y="762"/>
                  </a:lnTo>
                  <a:lnTo>
                    <a:pt x="495" y="764"/>
                  </a:lnTo>
                  <a:lnTo>
                    <a:pt x="499" y="764"/>
                  </a:lnTo>
                  <a:lnTo>
                    <a:pt x="503" y="762"/>
                  </a:lnTo>
                  <a:lnTo>
                    <a:pt x="510" y="762"/>
                  </a:lnTo>
                  <a:lnTo>
                    <a:pt x="510" y="762"/>
                  </a:lnTo>
                  <a:lnTo>
                    <a:pt x="518" y="758"/>
                  </a:lnTo>
                  <a:lnTo>
                    <a:pt x="518" y="758"/>
                  </a:lnTo>
                  <a:lnTo>
                    <a:pt x="527" y="758"/>
                  </a:lnTo>
                  <a:lnTo>
                    <a:pt x="536" y="756"/>
                  </a:lnTo>
                  <a:lnTo>
                    <a:pt x="548" y="750"/>
                  </a:lnTo>
                  <a:lnTo>
                    <a:pt x="560" y="741"/>
                  </a:lnTo>
                  <a:lnTo>
                    <a:pt x="573" y="733"/>
                  </a:lnTo>
                  <a:lnTo>
                    <a:pt x="573" y="733"/>
                  </a:lnTo>
                  <a:lnTo>
                    <a:pt x="581" y="729"/>
                  </a:lnTo>
                  <a:lnTo>
                    <a:pt x="589" y="722"/>
                  </a:lnTo>
                  <a:lnTo>
                    <a:pt x="589" y="722"/>
                  </a:lnTo>
                  <a:lnTo>
                    <a:pt x="601" y="711"/>
                  </a:lnTo>
                  <a:lnTo>
                    <a:pt x="614" y="698"/>
                  </a:lnTo>
                  <a:lnTo>
                    <a:pt x="638" y="672"/>
                  </a:lnTo>
                  <a:lnTo>
                    <a:pt x="661" y="645"/>
                  </a:lnTo>
                  <a:lnTo>
                    <a:pt x="683" y="619"/>
                  </a:lnTo>
                  <a:lnTo>
                    <a:pt x="683" y="619"/>
                  </a:lnTo>
                  <a:lnTo>
                    <a:pt x="688" y="610"/>
                  </a:lnTo>
                  <a:lnTo>
                    <a:pt x="695" y="603"/>
                  </a:lnTo>
                  <a:lnTo>
                    <a:pt x="708" y="589"/>
                  </a:lnTo>
                  <a:lnTo>
                    <a:pt x="708" y="589"/>
                  </a:lnTo>
                  <a:lnTo>
                    <a:pt x="711" y="590"/>
                  </a:lnTo>
                  <a:lnTo>
                    <a:pt x="712" y="592"/>
                  </a:lnTo>
                  <a:lnTo>
                    <a:pt x="714" y="594"/>
                  </a:lnTo>
                  <a:lnTo>
                    <a:pt x="716" y="594"/>
                  </a:lnTo>
                  <a:lnTo>
                    <a:pt x="716" y="594"/>
                  </a:lnTo>
                  <a:lnTo>
                    <a:pt x="719" y="590"/>
                  </a:lnTo>
                  <a:lnTo>
                    <a:pt x="720" y="587"/>
                  </a:lnTo>
                  <a:lnTo>
                    <a:pt x="722" y="577"/>
                  </a:lnTo>
                  <a:lnTo>
                    <a:pt x="722" y="573"/>
                  </a:lnTo>
                  <a:lnTo>
                    <a:pt x="724" y="569"/>
                  </a:lnTo>
                  <a:lnTo>
                    <a:pt x="727" y="566"/>
                  </a:lnTo>
                  <a:lnTo>
                    <a:pt x="732" y="566"/>
                  </a:lnTo>
                  <a:lnTo>
                    <a:pt x="732" y="566"/>
                  </a:lnTo>
                  <a:lnTo>
                    <a:pt x="735" y="568"/>
                  </a:lnTo>
                  <a:lnTo>
                    <a:pt x="737" y="571"/>
                  </a:lnTo>
                  <a:lnTo>
                    <a:pt x="738" y="574"/>
                  </a:lnTo>
                  <a:lnTo>
                    <a:pt x="738" y="579"/>
                  </a:lnTo>
                  <a:lnTo>
                    <a:pt x="740" y="600"/>
                  </a:lnTo>
                  <a:lnTo>
                    <a:pt x="740" y="600"/>
                  </a:lnTo>
                  <a:lnTo>
                    <a:pt x="741" y="610"/>
                  </a:lnTo>
                  <a:lnTo>
                    <a:pt x="743" y="614"/>
                  </a:lnTo>
                  <a:lnTo>
                    <a:pt x="743" y="619"/>
                  </a:lnTo>
                  <a:lnTo>
                    <a:pt x="743" y="619"/>
                  </a:lnTo>
                  <a:lnTo>
                    <a:pt x="741" y="631"/>
                  </a:lnTo>
                  <a:lnTo>
                    <a:pt x="743" y="635"/>
                  </a:lnTo>
                  <a:lnTo>
                    <a:pt x="745" y="640"/>
                  </a:lnTo>
                  <a:lnTo>
                    <a:pt x="745" y="640"/>
                  </a:lnTo>
                  <a:lnTo>
                    <a:pt x="748" y="637"/>
                  </a:lnTo>
                  <a:lnTo>
                    <a:pt x="751" y="634"/>
                  </a:lnTo>
                  <a:lnTo>
                    <a:pt x="756" y="626"/>
                  </a:lnTo>
                  <a:lnTo>
                    <a:pt x="759" y="616"/>
                  </a:lnTo>
                  <a:lnTo>
                    <a:pt x="761" y="608"/>
                  </a:lnTo>
                  <a:lnTo>
                    <a:pt x="761" y="608"/>
                  </a:lnTo>
                  <a:lnTo>
                    <a:pt x="764" y="584"/>
                  </a:lnTo>
                  <a:lnTo>
                    <a:pt x="765" y="560"/>
                  </a:lnTo>
                  <a:lnTo>
                    <a:pt x="767" y="510"/>
                  </a:lnTo>
                  <a:lnTo>
                    <a:pt x="767" y="510"/>
                  </a:lnTo>
                  <a:lnTo>
                    <a:pt x="769" y="505"/>
                  </a:lnTo>
                  <a:lnTo>
                    <a:pt x="770" y="500"/>
                  </a:lnTo>
                  <a:lnTo>
                    <a:pt x="770" y="500"/>
                  </a:lnTo>
                  <a:lnTo>
                    <a:pt x="769" y="492"/>
                  </a:lnTo>
                  <a:lnTo>
                    <a:pt x="767" y="483"/>
                  </a:lnTo>
                  <a:lnTo>
                    <a:pt x="767" y="483"/>
                  </a:lnTo>
                  <a:lnTo>
                    <a:pt x="767" y="474"/>
                  </a:lnTo>
                  <a:lnTo>
                    <a:pt x="770" y="466"/>
                  </a:lnTo>
                  <a:lnTo>
                    <a:pt x="777" y="452"/>
                  </a:lnTo>
                  <a:lnTo>
                    <a:pt x="778" y="444"/>
                  </a:lnTo>
                  <a:lnTo>
                    <a:pt x="780" y="437"/>
                  </a:lnTo>
                  <a:lnTo>
                    <a:pt x="780" y="429"/>
                  </a:lnTo>
                  <a:lnTo>
                    <a:pt x="777" y="421"/>
                  </a:lnTo>
                  <a:lnTo>
                    <a:pt x="777" y="421"/>
                  </a:lnTo>
                  <a:close/>
                  <a:moveTo>
                    <a:pt x="117" y="639"/>
                  </a:moveTo>
                  <a:lnTo>
                    <a:pt x="117" y="639"/>
                  </a:lnTo>
                  <a:lnTo>
                    <a:pt x="116" y="639"/>
                  </a:lnTo>
                  <a:lnTo>
                    <a:pt x="114" y="640"/>
                  </a:lnTo>
                  <a:lnTo>
                    <a:pt x="113" y="642"/>
                  </a:lnTo>
                  <a:lnTo>
                    <a:pt x="111" y="642"/>
                  </a:lnTo>
                  <a:lnTo>
                    <a:pt x="111" y="642"/>
                  </a:lnTo>
                  <a:lnTo>
                    <a:pt x="109" y="640"/>
                  </a:lnTo>
                  <a:lnTo>
                    <a:pt x="109" y="637"/>
                  </a:lnTo>
                  <a:lnTo>
                    <a:pt x="108" y="634"/>
                  </a:lnTo>
                  <a:lnTo>
                    <a:pt x="108" y="634"/>
                  </a:lnTo>
                  <a:lnTo>
                    <a:pt x="113" y="634"/>
                  </a:lnTo>
                  <a:lnTo>
                    <a:pt x="116" y="634"/>
                  </a:lnTo>
                  <a:lnTo>
                    <a:pt x="117" y="632"/>
                  </a:lnTo>
                  <a:lnTo>
                    <a:pt x="117" y="632"/>
                  </a:lnTo>
                  <a:lnTo>
                    <a:pt x="117" y="635"/>
                  </a:lnTo>
                  <a:lnTo>
                    <a:pt x="117" y="639"/>
                  </a:lnTo>
                  <a:lnTo>
                    <a:pt x="117" y="639"/>
                  </a:lnTo>
                  <a:close/>
                  <a:moveTo>
                    <a:pt x="212" y="676"/>
                  </a:moveTo>
                  <a:lnTo>
                    <a:pt x="212" y="676"/>
                  </a:lnTo>
                  <a:lnTo>
                    <a:pt x="209" y="674"/>
                  </a:lnTo>
                  <a:lnTo>
                    <a:pt x="204" y="674"/>
                  </a:lnTo>
                  <a:lnTo>
                    <a:pt x="204" y="674"/>
                  </a:lnTo>
                  <a:lnTo>
                    <a:pt x="204" y="671"/>
                  </a:lnTo>
                  <a:lnTo>
                    <a:pt x="204" y="669"/>
                  </a:lnTo>
                  <a:lnTo>
                    <a:pt x="203" y="669"/>
                  </a:lnTo>
                  <a:lnTo>
                    <a:pt x="203" y="669"/>
                  </a:lnTo>
                  <a:lnTo>
                    <a:pt x="204" y="668"/>
                  </a:lnTo>
                  <a:lnTo>
                    <a:pt x="203" y="666"/>
                  </a:lnTo>
                  <a:lnTo>
                    <a:pt x="201" y="664"/>
                  </a:lnTo>
                  <a:lnTo>
                    <a:pt x="201" y="663"/>
                  </a:lnTo>
                  <a:lnTo>
                    <a:pt x="201" y="663"/>
                  </a:lnTo>
                  <a:lnTo>
                    <a:pt x="204" y="663"/>
                  </a:lnTo>
                  <a:lnTo>
                    <a:pt x="209" y="664"/>
                  </a:lnTo>
                  <a:lnTo>
                    <a:pt x="209" y="664"/>
                  </a:lnTo>
                  <a:lnTo>
                    <a:pt x="207" y="668"/>
                  </a:lnTo>
                  <a:lnTo>
                    <a:pt x="209" y="669"/>
                  </a:lnTo>
                  <a:lnTo>
                    <a:pt x="211" y="671"/>
                  </a:lnTo>
                  <a:lnTo>
                    <a:pt x="212" y="676"/>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lnTo>
                    <a:pt x="320" y="745"/>
                  </a:lnTo>
                  <a:close/>
                  <a:moveTo>
                    <a:pt x="343" y="745"/>
                  </a:moveTo>
                  <a:lnTo>
                    <a:pt x="343" y="745"/>
                  </a:lnTo>
                  <a:lnTo>
                    <a:pt x="343" y="743"/>
                  </a:lnTo>
                  <a:lnTo>
                    <a:pt x="341" y="741"/>
                  </a:lnTo>
                  <a:lnTo>
                    <a:pt x="341" y="741"/>
                  </a:lnTo>
                  <a:lnTo>
                    <a:pt x="343" y="740"/>
                  </a:lnTo>
                  <a:lnTo>
                    <a:pt x="344" y="740"/>
                  </a:lnTo>
                  <a:lnTo>
                    <a:pt x="347" y="741"/>
                  </a:lnTo>
                  <a:lnTo>
                    <a:pt x="347" y="741"/>
                  </a:lnTo>
                  <a:lnTo>
                    <a:pt x="346" y="743"/>
                  </a:lnTo>
                  <a:lnTo>
                    <a:pt x="343" y="745"/>
                  </a:lnTo>
                  <a:lnTo>
                    <a:pt x="343" y="745"/>
                  </a:lnTo>
                  <a:close/>
                  <a:moveTo>
                    <a:pt x="77" y="513"/>
                  </a:moveTo>
                  <a:lnTo>
                    <a:pt x="82" y="513"/>
                  </a:lnTo>
                  <a:lnTo>
                    <a:pt x="82" y="513"/>
                  </a:lnTo>
                  <a:lnTo>
                    <a:pt x="82" y="511"/>
                  </a:lnTo>
                  <a:lnTo>
                    <a:pt x="82" y="508"/>
                  </a:lnTo>
                  <a:lnTo>
                    <a:pt x="82" y="508"/>
                  </a:lnTo>
                  <a:lnTo>
                    <a:pt x="79" y="508"/>
                  </a:lnTo>
                  <a:lnTo>
                    <a:pt x="79" y="508"/>
                  </a:lnTo>
                  <a:lnTo>
                    <a:pt x="80" y="510"/>
                  </a:lnTo>
                  <a:lnTo>
                    <a:pt x="82" y="511"/>
                  </a:lnTo>
                  <a:lnTo>
                    <a:pt x="82" y="511"/>
                  </a:lnTo>
                  <a:lnTo>
                    <a:pt x="79" y="511"/>
                  </a:lnTo>
                  <a:lnTo>
                    <a:pt x="77" y="513"/>
                  </a:lnTo>
                  <a:lnTo>
                    <a:pt x="77" y="513"/>
                  </a:lnTo>
                  <a:lnTo>
                    <a:pt x="77" y="513"/>
                  </a:lnTo>
                  <a:close/>
                  <a:moveTo>
                    <a:pt x="232" y="815"/>
                  </a:moveTo>
                  <a:lnTo>
                    <a:pt x="232" y="815"/>
                  </a:lnTo>
                  <a:lnTo>
                    <a:pt x="224" y="814"/>
                  </a:lnTo>
                  <a:lnTo>
                    <a:pt x="224" y="814"/>
                  </a:lnTo>
                  <a:lnTo>
                    <a:pt x="204" y="801"/>
                  </a:lnTo>
                  <a:lnTo>
                    <a:pt x="187" y="790"/>
                  </a:lnTo>
                  <a:lnTo>
                    <a:pt x="169" y="777"/>
                  </a:lnTo>
                  <a:lnTo>
                    <a:pt x="159" y="770"/>
                  </a:lnTo>
                  <a:lnTo>
                    <a:pt x="153" y="762"/>
                  </a:lnTo>
                  <a:lnTo>
                    <a:pt x="153" y="762"/>
                  </a:lnTo>
                  <a:lnTo>
                    <a:pt x="145" y="759"/>
                  </a:lnTo>
                  <a:lnTo>
                    <a:pt x="138" y="756"/>
                  </a:lnTo>
                  <a:lnTo>
                    <a:pt x="129" y="745"/>
                  </a:lnTo>
                  <a:lnTo>
                    <a:pt x="124" y="740"/>
                  </a:lnTo>
                  <a:lnTo>
                    <a:pt x="117" y="735"/>
                  </a:lnTo>
                  <a:lnTo>
                    <a:pt x="113" y="732"/>
                  </a:lnTo>
                  <a:lnTo>
                    <a:pt x="105" y="730"/>
                  </a:lnTo>
                  <a:lnTo>
                    <a:pt x="105" y="730"/>
                  </a:lnTo>
                  <a:lnTo>
                    <a:pt x="117" y="748"/>
                  </a:lnTo>
                  <a:lnTo>
                    <a:pt x="124" y="756"/>
                  </a:lnTo>
                  <a:lnTo>
                    <a:pt x="132" y="762"/>
                  </a:lnTo>
                  <a:lnTo>
                    <a:pt x="132" y="762"/>
                  </a:lnTo>
                  <a:lnTo>
                    <a:pt x="137" y="766"/>
                  </a:lnTo>
                  <a:lnTo>
                    <a:pt x="142" y="767"/>
                  </a:lnTo>
                  <a:lnTo>
                    <a:pt x="142" y="767"/>
                  </a:lnTo>
                  <a:lnTo>
                    <a:pt x="150" y="775"/>
                  </a:lnTo>
                  <a:lnTo>
                    <a:pt x="158" y="783"/>
                  </a:lnTo>
                  <a:lnTo>
                    <a:pt x="158" y="783"/>
                  </a:lnTo>
                  <a:lnTo>
                    <a:pt x="169" y="790"/>
                  </a:lnTo>
                  <a:lnTo>
                    <a:pt x="169" y="790"/>
                  </a:lnTo>
                  <a:lnTo>
                    <a:pt x="203" y="811"/>
                  </a:lnTo>
                  <a:lnTo>
                    <a:pt x="220" y="819"/>
                  </a:lnTo>
                  <a:lnTo>
                    <a:pt x="236" y="825"/>
                  </a:lnTo>
                  <a:lnTo>
                    <a:pt x="236" y="825"/>
                  </a:lnTo>
                  <a:lnTo>
                    <a:pt x="238" y="825"/>
                  </a:lnTo>
                  <a:lnTo>
                    <a:pt x="238" y="824"/>
                  </a:lnTo>
                  <a:lnTo>
                    <a:pt x="238" y="824"/>
                  </a:lnTo>
                  <a:lnTo>
                    <a:pt x="235" y="820"/>
                  </a:lnTo>
                  <a:lnTo>
                    <a:pt x="232" y="815"/>
                  </a:lnTo>
                  <a:lnTo>
                    <a:pt x="232" y="815"/>
                  </a:lnTo>
                  <a:close/>
                  <a:moveTo>
                    <a:pt x="252" y="825"/>
                  </a:moveTo>
                  <a:lnTo>
                    <a:pt x="252" y="825"/>
                  </a:lnTo>
                  <a:lnTo>
                    <a:pt x="249" y="827"/>
                  </a:lnTo>
                  <a:lnTo>
                    <a:pt x="246" y="827"/>
                  </a:lnTo>
                  <a:lnTo>
                    <a:pt x="244" y="827"/>
                  </a:lnTo>
                  <a:lnTo>
                    <a:pt x="243" y="828"/>
                  </a:lnTo>
                  <a:lnTo>
                    <a:pt x="243" y="828"/>
                  </a:lnTo>
                  <a:lnTo>
                    <a:pt x="251" y="830"/>
                  </a:lnTo>
                  <a:lnTo>
                    <a:pt x="259" y="833"/>
                  </a:lnTo>
                  <a:lnTo>
                    <a:pt x="269" y="836"/>
                  </a:lnTo>
                  <a:lnTo>
                    <a:pt x="278" y="838"/>
                  </a:lnTo>
                  <a:lnTo>
                    <a:pt x="278" y="838"/>
                  </a:lnTo>
                  <a:lnTo>
                    <a:pt x="277" y="835"/>
                  </a:lnTo>
                  <a:lnTo>
                    <a:pt x="273" y="833"/>
                  </a:lnTo>
                  <a:lnTo>
                    <a:pt x="267" y="832"/>
                  </a:lnTo>
                  <a:lnTo>
                    <a:pt x="259" y="828"/>
                  </a:lnTo>
                  <a:lnTo>
                    <a:pt x="254" y="828"/>
                  </a:lnTo>
                  <a:lnTo>
                    <a:pt x="252" y="825"/>
                  </a:lnTo>
                  <a:lnTo>
                    <a:pt x="252" y="825"/>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grpSp>
      <p:sp>
        <p:nvSpPr>
          <p:cNvPr id="35" name="Freeform 13"/>
          <p:cNvSpPr>
            <a:spLocks/>
          </p:cNvSpPr>
          <p:nvPr>
            <p:custDataLst>
              <p:tags r:id="rId5"/>
            </p:custDataLst>
          </p:nvPr>
        </p:nvSpPr>
        <p:spPr bwMode="auto">
          <a:xfrm rot="5400000" flipH="1">
            <a:off x="4351593" y="2235950"/>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6" name="Freeform 13"/>
          <p:cNvSpPr>
            <a:spLocks/>
          </p:cNvSpPr>
          <p:nvPr>
            <p:custDataLst>
              <p:tags r:id="rId6"/>
            </p:custDataLst>
          </p:nvPr>
        </p:nvSpPr>
        <p:spPr bwMode="auto">
          <a:xfrm rot="5400000" flipV="1">
            <a:off x="6507079" y="1943057"/>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7" name="文本框 32"/>
          <p:cNvSpPr txBox="1">
            <a:spLocks noChangeArrowheads="1"/>
          </p:cNvSpPr>
          <p:nvPr>
            <p:custDataLst>
              <p:tags r:id="rId7"/>
            </p:custDataLst>
          </p:nvPr>
        </p:nvSpPr>
        <p:spPr bwMode="auto">
          <a:xfrm>
            <a:off x="4498635" y="1815066"/>
            <a:ext cx="1515384" cy="26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1400" dirty="0">
                <a:solidFill>
                  <a:srgbClr val="E6E6E6"/>
                </a:solidFill>
                <a:latin typeface="+mn-lt"/>
                <a:ea typeface="+mn-ea"/>
                <a:cs typeface="+mn-ea"/>
                <a:sym typeface="+mn-lt"/>
              </a:rPr>
              <a:t>PART </a:t>
            </a:r>
            <a:r>
              <a:rPr lang="en-US" altLang="zh-CN" sz="1400" dirty="0" smtClean="0">
                <a:solidFill>
                  <a:srgbClr val="E6E6E6"/>
                </a:solidFill>
                <a:latin typeface="+mn-lt"/>
                <a:ea typeface="+mn-ea"/>
                <a:cs typeface="+mn-ea"/>
                <a:sym typeface="+mn-lt"/>
              </a:rPr>
              <a:t>THREE</a:t>
            </a:r>
            <a:endParaRPr lang="zh-CN" altLang="en-US" sz="1400" dirty="0">
              <a:solidFill>
                <a:srgbClr val="E6E6E6"/>
              </a:solidFill>
              <a:latin typeface="+mn-lt"/>
              <a:ea typeface="+mn-ea"/>
              <a:cs typeface="+mn-ea"/>
              <a:sym typeface="+mn-lt"/>
            </a:endParaRPr>
          </a:p>
        </p:txBody>
      </p:sp>
    </p:spTree>
    <p:extLst>
      <p:ext uri="{BB962C8B-B14F-4D97-AF65-F5344CB8AC3E}">
        <p14:creationId xmlns:p14="http://schemas.microsoft.com/office/powerpoint/2010/main" val="62384582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childTnLst>
                                </p:cTn>
                              </p:par>
                            </p:childTnLst>
                          </p:cTn>
                        </p:par>
                        <p:par>
                          <p:cTn id="17" fill="hold">
                            <p:stCondLst>
                              <p:cond delay="2750"/>
                            </p:stCondLst>
                            <p:childTnLst>
                              <p:par>
                                <p:cTn id="18" presetID="10" presetClass="entr" presetSubtype="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3750"/>
                            </p:stCondLst>
                            <p:childTnLst>
                              <p:par>
                                <p:cTn id="26" presetID="2" presetClass="entr" presetSubtype="12"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childTnLst>
                          </p:cTn>
                        </p:par>
                        <p:par>
                          <p:cTn id="34" fill="hold">
                            <p:stCondLst>
                              <p:cond delay="425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4750"/>
                            </p:stCondLst>
                            <p:childTnLst>
                              <p:par>
                                <p:cTn id="39" presetID="12" presetClass="entr" presetSubtype="4" fill="hold" grpId="0" nodeType="afterEffect">
                                  <p:stCondLst>
                                    <p:cond delay="0"/>
                                  </p:stCondLst>
                                  <p:iterate type="lt">
                                    <p:tmPct val="14000"/>
                                  </p:iterate>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p:tgtEl>
                                          <p:spTgt spid="31"/>
                                        </p:tgtEl>
                                        <p:attrNameLst>
                                          <p:attrName>ppt_y</p:attrName>
                                        </p:attrNameLst>
                                      </p:cBhvr>
                                      <p:tavLst>
                                        <p:tav tm="0">
                                          <p:val>
                                            <p:strVal val="#ppt_y+#ppt_h*1.125000"/>
                                          </p:val>
                                        </p:tav>
                                        <p:tav tm="100000">
                                          <p:val>
                                            <p:strVal val="#ppt_y"/>
                                          </p:val>
                                        </p:tav>
                                      </p:tavLst>
                                    </p:anim>
                                    <p:animEffect transition="in" filter="wipe(up)">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animBg="1"/>
      <p:bldP spid="36"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cs typeface="+mn-ea"/>
                  <a:sym typeface="+mn-lt"/>
                </a:rPr>
                <a:t>此处添加详细文本描述，建议与标题相关并符合整体语言风格，语言描述尽量简洁生动</a:t>
              </a:r>
              <a:r>
                <a:rPr lang="zh-CN" altLang="en-US" sz="1050" dirty="0" smtClean="0">
                  <a:solidFill>
                    <a:schemeClr val="tx1">
                      <a:lumMod val="85000"/>
                      <a:lumOff val="15000"/>
                    </a:schemeClr>
                  </a:solidFill>
                  <a:cs typeface="+mn-ea"/>
                  <a:sym typeface="+mn-lt"/>
                </a:rPr>
                <a:t>。</a:t>
              </a:r>
              <a:endParaRPr lang="ms-MY" sz="1050" dirty="0" smtClean="0">
                <a:solidFill>
                  <a:schemeClr val="tx1">
                    <a:lumMod val="85000"/>
                    <a:lumOff val="15000"/>
                  </a:schemeClr>
                </a:solidFill>
                <a:cs typeface="+mn-ea"/>
                <a:sym typeface="+mn-lt"/>
              </a:endParaRPr>
            </a:p>
          </p:txBody>
        </p:sp>
        <p:sp>
          <p:nvSpPr>
            <p:cNvPr id="11" name="Rectangle 89"/>
            <p:cNvSpPr/>
            <p:nvPr/>
          </p:nvSpPr>
          <p:spPr>
            <a:xfrm>
              <a:off x="642910" y="1778920"/>
              <a:ext cx="1928826" cy="300082"/>
            </a:xfrm>
            <a:prstGeom prst="rect">
              <a:avLst/>
            </a:prstGeom>
          </p:spPr>
          <p:txBody>
            <a:bodyPr wrap="square">
              <a:spAutoFit/>
            </a:bodyPr>
            <a:lstStyle/>
            <a:p>
              <a:r>
                <a:rPr lang="zh-CN" altLang="en-US" b="1" dirty="0" smtClean="0">
                  <a:solidFill>
                    <a:schemeClr val="accent2"/>
                  </a:solidFill>
                  <a:cs typeface="+mn-ea"/>
                  <a:sym typeface="+mn-lt"/>
                </a:rPr>
                <a:t>优势</a:t>
              </a:r>
              <a:endParaRPr lang="en-US" b="1" dirty="0">
                <a:solidFill>
                  <a:schemeClr val="accent2"/>
                </a:solidFill>
                <a:cs typeface="+mn-ea"/>
                <a:sym typeface="+mn-lt"/>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cs typeface="+mn-ea"/>
                  <a:sym typeface="+mn-lt"/>
                </a:rPr>
                <a:t>此处添加详细文本描述，建议与标题相关并符合整体语言风格，语言描述尽量简洁生动</a:t>
              </a:r>
              <a:r>
                <a:rPr lang="zh-CN" altLang="en-US" sz="1050" dirty="0" smtClean="0">
                  <a:solidFill>
                    <a:schemeClr val="tx1">
                      <a:lumMod val="85000"/>
                      <a:lumOff val="15000"/>
                    </a:schemeClr>
                  </a:solidFill>
                  <a:cs typeface="+mn-ea"/>
                  <a:sym typeface="+mn-lt"/>
                </a:rPr>
                <a:t>。</a:t>
              </a:r>
              <a:endParaRPr lang="ms-MY" altLang="zh-CN" sz="1050" dirty="0">
                <a:solidFill>
                  <a:schemeClr val="tx1">
                    <a:lumMod val="85000"/>
                    <a:lumOff val="15000"/>
                  </a:schemeClr>
                </a:solidFill>
                <a:cs typeface="+mn-ea"/>
                <a:sym typeface="+mn-lt"/>
              </a:endParaRPr>
            </a:p>
          </p:txBody>
        </p:sp>
        <p:sp>
          <p:nvSpPr>
            <p:cNvPr id="14" name="Rectangle 91"/>
            <p:cNvSpPr/>
            <p:nvPr/>
          </p:nvSpPr>
          <p:spPr>
            <a:xfrm>
              <a:off x="642910" y="3214692"/>
              <a:ext cx="1928826" cy="300082"/>
            </a:xfrm>
            <a:prstGeom prst="rect">
              <a:avLst/>
            </a:prstGeom>
          </p:spPr>
          <p:txBody>
            <a:bodyPr wrap="square">
              <a:spAutoFit/>
            </a:bodyPr>
            <a:lstStyle/>
            <a:p>
              <a:r>
                <a:rPr lang="zh-CN" altLang="en-US" b="1" dirty="0" smtClean="0">
                  <a:solidFill>
                    <a:schemeClr val="accent4"/>
                  </a:solidFill>
                  <a:cs typeface="+mn-ea"/>
                  <a:sym typeface="+mn-lt"/>
                </a:rPr>
                <a:t>机会</a:t>
              </a:r>
              <a:endParaRPr lang="en-US" b="1" dirty="0">
                <a:solidFill>
                  <a:schemeClr val="accent4"/>
                </a:solidFill>
                <a:cs typeface="+mn-ea"/>
                <a:sym typeface="+mn-lt"/>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cs typeface="+mn-ea"/>
                  <a:sym typeface="+mn-lt"/>
                </a:rPr>
                <a:t>此处添加详细文本描述，建议与标题相关并符合整体语言风格，语言描述尽量简洁生动</a:t>
              </a:r>
              <a:r>
                <a:rPr lang="zh-CN" altLang="en-US" sz="1050" dirty="0" smtClean="0">
                  <a:solidFill>
                    <a:schemeClr val="tx1">
                      <a:lumMod val="85000"/>
                      <a:lumOff val="15000"/>
                    </a:schemeClr>
                  </a:solidFill>
                  <a:cs typeface="+mn-ea"/>
                  <a:sym typeface="+mn-lt"/>
                </a:rPr>
                <a:t>。。</a:t>
              </a:r>
              <a:endParaRPr lang="zh-CN" altLang="en-US" sz="1050" dirty="0">
                <a:solidFill>
                  <a:schemeClr val="tx1">
                    <a:lumMod val="85000"/>
                    <a:lumOff val="15000"/>
                  </a:schemeClr>
                </a:solidFill>
                <a:cs typeface="+mn-ea"/>
                <a:sym typeface="+mn-lt"/>
              </a:endParaRPr>
            </a:p>
          </p:txBody>
        </p:sp>
        <p:sp>
          <p:nvSpPr>
            <p:cNvPr id="17" name="Rectangle 93"/>
            <p:cNvSpPr/>
            <p:nvPr/>
          </p:nvSpPr>
          <p:spPr>
            <a:xfrm>
              <a:off x="6202916" y="3214692"/>
              <a:ext cx="1928826" cy="300082"/>
            </a:xfrm>
            <a:prstGeom prst="rect">
              <a:avLst/>
            </a:prstGeom>
          </p:spPr>
          <p:txBody>
            <a:bodyPr wrap="square">
              <a:spAutoFit/>
            </a:bodyPr>
            <a:lstStyle/>
            <a:p>
              <a:r>
                <a:rPr lang="zh-CN" altLang="en-US" b="1" dirty="0" smtClean="0">
                  <a:solidFill>
                    <a:schemeClr val="accent5"/>
                  </a:solidFill>
                  <a:cs typeface="+mn-ea"/>
                  <a:sym typeface="+mn-lt"/>
                </a:rPr>
                <a:t>风险</a:t>
              </a:r>
              <a:endParaRPr lang="en-US" b="1" dirty="0">
                <a:solidFill>
                  <a:schemeClr val="accent5"/>
                </a:solidFill>
                <a:cs typeface="+mn-ea"/>
                <a:sym typeface="+mn-lt"/>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cs typeface="+mn-ea"/>
                  <a:sym typeface="+mn-lt"/>
                </a:rPr>
                <a:t>此处添加详细文本描述，建议与标题相关并符合整体语言风格，语言描述尽量简洁生动</a:t>
              </a:r>
              <a:r>
                <a:rPr lang="zh-CN" altLang="en-US" sz="1050" dirty="0" smtClean="0">
                  <a:solidFill>
                    <a:schemeClr val="tx1">
                      <a:lumMod val="85000"/>
                      <a:lumOff val="15000"/>
                    </a:schemeClr>
                  </a:solidFill>
                  <a:cs typeface="+mn-ea"/>
                  <a:sym typeface="+mn-lt"/>
                </a:rPr>
                <a:t>。</a:t>
              </a:r>
              <a:endParaRPr lang="zh-CN" altLang="en-US" sz="1050" dirty="0">
                <a:solidFill>
                  <a:schemeClr val="tx1">
                    <a:lumMod val="85000"/>
                    <a:lumOff val="15000"/>
                  </a:schemeClr>
                </a:solidFill>
                <a:cs typeface="+mn-ea"/>
                <a:sym typeface="+mn-lt"/>
              </a:endParaRPr>
            </a:p>
          </p:txBody>
        </p:sp>
        <p:sp>
          <p:nvSpPr>
            <p:cNvPr id="20" name="Rectangle 95"/>
            <p:cNvSpPr/>
            <p:nvPr/>
          </p:nvSpPr>
          <p:spPr>
            <a:xfrm>
              <a:off x="6202916" y="1778920"/>
              <a:ext cx="1928826" cy="300082"/>
            </a:xfrm>
            <a:prstGeom prst="rect">
              <a:avLst/>
            </a:prstGeom>
          </p:spPr>
          <p:txBody>
            <a:bodyPr wrap="square">
              <a:spAutoFit/>
            </a:bodyPr>
            <a:lstStyle/>
            <a:p>
              <a:r>
                <a:rPr lang="zh-CN" altLang="en-US" b="1" dirty="0" smtClean="0">
                  <a:solidFill>
                    <a:schemeClr val="accent3"/>
                  </a:solidFill>
                  <a:cs typeface="+mn-ea"/>
                  <a:sym typeface="+mn-lt"/>
                </a:rPr>
                <a:t>劣势</a:t>
              </a:r>
              <a:endParaRPr lang="en-US" b="1" dirty="0">
                <a:solidFill>
                  <a:schemeClr val="accent3"/>
                </a:solidFill>
                <a:cs typeface="+mn-ea"/>
                <a:sym typeface="+mn-lt"/>
              </a:endParaRPr>
            </a:p>
          </p:txBody>
        </p:sp>
      </p:grpSp>
      <p:sp>
        <p:nvSpPr>
          <p:cNvPr id="27" name="TextBox 26"/>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TextBox 32"/>
          <p:cNvSpPr txBox="1"/>
          <p:nvPr/>
        </p:nvSpPr>
        <p:spPr>
          <a:xfrm>
            <a:off x="3275856" y="1608351"/>
            <a:ext cx="869149" cy="1323439"/>
          </a:xfrm>
          <a:prstGeom prst="rect">
            <a:avLst/>
          </a:prstGeom>
          <a:noFill/>
        </p:spPr>
        <p:txBody>
          <a:bodyPr wrap="none" rtlCol="0">
            <a:spAutoFit/>
          </a:bodyPr>
          <a:lstStyle/>
          <a:p>
            <a:r>
              <a:rPr lang="en-US" altLang="zh-CN" sz="8000" b="1" dirty="0">
                <a:solidFill>
                  <a:schemeClr val="bg1"/>
                </a:solidFill>
                <a:cs typeface="+mn-ea"/>
                <a:sym typeface="+mn-lt"/>
              </a:rPr>
              <a:t>S</a:t>
            </a:r>
            <a:endParaRPr lang="zh-CN" altLang="en-US" sz="8000" b="1" dirty="0">
              <a:solidFill>
                <a:schemeClr val="bg1"/>
              </a:solidFill>
              <a:cs typeface="+mn-ea"/>
              <a:sym typeface="+mn-lt"/>
            </a:endParaRPr>
          </a:p>
        </p:txBody>
      </p:sp>
      <p:sp>
        <p:nvSpPr>
          <p:cNvPr id="34" name="TextBox 33"/>
          <p:cNvSpPr txBox="1"/>
          <p:nvPr/>
        </p:nvSpPr>
        <p:spPr>
          <a:xfrm>
            <a:off x="4662018" y="1608351"/>
            <a:ext cx="1152880" cy="1323439"/>
          </a:xfrm>
          <a:prstGeom prst="rect">
            <a:avLst/>
          </a:prstGeom>
          <a:noFill/>
        </p:spPr>
        <p:txBody>
          <a:bodyPr wrap="none" rtlCol="0">
            <a:spAutoFit/>
          </a:bodyPr>
          <a:lstStyle/>
          <a:p>
            <a:r>
              <a:rPr lang="en-US" altLang="zh-CN" sz="8000" b="1" dirty="0" smtClean="0">
                <a:solidFill>
                  <a:schemeClr val="bg1"/>
                </a:solidFill>
                <a:cs typeface="+mn-ea"/>
                <a:sym typeface="+mn-lt"/>
              </a:rPr>
              <a:t>W</a:t>
            </a:r>
            <a:endParaRPr lang="zh-CN" altLang="en-US" sz="8000" b="1" dirty="0">
              <a:solidFill>
                <a:schemeClr val="bg1"/>
              </a:solidFill>
              <a:cs typeface="+mn-ea"/>
              <a:sym typeface="+mn-lt"/>
            </a:endParaRPr>
          </a:p>
        </p:txBody>
      </p:sp>
      <p:sp>
        <p:nvSpPr>
          <p:cNvPr id="35" name="TextBox 34"/>
          <p:cNvSpPr txBox="1"/>
          <p:nvPr/>
        </p:nvSpPr>
        <p:spPr>
          <a:xfrm>
            <a:off x="3159580" y="3105938"/>
            <a:ext cx="982961" cy="1323439"/>
          </a:xfrm>
          <a:prstGeom prst="rect">
            <a:avLst/>
          </a:prstGeom>
          <a:noFill/>
        </p:spPr>
        <p:txBody>
          <a:bodyPr wrap="none" rtlCol="0">
            <a:spAutoFit/>
          </a:bodyPr>
          <a:lstStyle/>
          <a:p>
            <a:r>
              <a:rPr lang="en-US" altLang="zh-CN" sz="8000" b="1" dirty="0" smtClean="0">
                <a:solidFill>
                  <a:schemeClr val="bg1"/>
                </a:solidFill>
                <a:cs typeface="+mn-ea"/>
                <a:sym typeface="+mn-lt"/>
              </a:rPr>
              <a:t>O</a:t>
            </a:r>
            <a:endParaRPr lang="zh-CN" altLang="en-US" sz="8000" b="1" dirty="0">
              <a:solidFill>
                <a:schemeClr val="bg1"/>
              </a:solidFill>
              <a:cs typeface="+mn-ea"/>
              <a:sym typeface="+mn-lt"/>
            </a:endParaRPr>
          </a:p>
        </p:txBody>
      </p:sp>
      <p:sp>
        <p:nvSpPr>
          <p:cNvPr id="36" name="TextBox 35"/>
          <p:cNvSpPr txBox="1"/>
          <p:nvPr/>
        </p:nvSpPr>
        <p:spPr>
          <a:xfrm>
            <a:off x="4883408" y="3120519"/>
            <a:ext cx="825867" cy="1323439"/>
          </a:xfrm>
          <a:prstGeom prst="rect">
            <a:avLst/>
          </a:prstGeom>
          <a:noFill/>
        </p:spPr>
        <p:txBody>
          <a:bodyPr wrap="none" rtlCol="0">
            <a:spAutoFit/>
          </a:bodyPr>
          <a:lstStyle/>
          <a:p>
            <a:r>
              <a:rPr lang="en-US" altLang="zh-CN" sz="8000" b="1" dirty="0" smtClean="0">
                <a:solidFill>
                  <a:schemeClr val="bg1"/>
                </a:solidFill>
                <a:cs typeface="+mn-ea"/>
                <a:sym typeface="+mn-lt"/>
              </a:rPr>
              <a:t>T</a:t>
            </a:r>
            <a:endParaRPr lang="zh-CN" altLang="en-US" sz="8000" b="1" dirty="0">
              <a:solidFill>
                <a:schemeClr val="bg1"/>
              </a:solidFill>
              <a:cs typeface="+mn-ea"/>
              <a:sym typeface="+mn-lt"/>
            </a:endParaRPr>
          </a:p>
        </p:txBody>
      </p:sp>
    </p:spTree>
    <p:extLst>
      <p:ext uri="{BB962C8B-B14F-4D97-AF65-F5344CB8AC3E}">
        <p14:creationId xmlns:p14="http://schemas.microsoft.com/office/powerpoint/2010/main" val="423290299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5154642" y="1599361"/>
            <a:ext cx="2441694" cy="540341"/>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smtClean="0">
                <a:ln>
                  <a:noFill/>
                </a:ln>
                <a:solidFill>
                  <a:srgbClr val="00B0F0"/>
                </a:solidFill>
                <a:effectLst/>
                <a:uLnTx/>
                <a:uFillTx/>
                <a:cs typeface="+mn-ea"/>
                <a:sym typeface="+mn-lt"/>
              </a:rPr>
              <a:t>点击此处添加标题</a:t>
            </a:r>
            <a:endParaRPr kumimoji="0" lang="zh-CN" altLang="en-US" sz="2200" b="0" i="0" u="none" strike="noStrike" kern="1200" cap="none" spc="0" normalizeH="0" baseline="0" noProof="0" dirty="0">
              <a:ln>
                <a:noFill/>
              </a:ln>
              <a:solidFill>
                <a:srgbClr val="00B0F0"/>
              </a:solidFill>
              <a:effectLst/>
              <a:uLnTx/>
              <a:uFillTx/>
              <a:cs typeface="+mn-ea"/>
              <a:sym typeface="+mn-lt"/>
            </a:endParaRPr>
          </a:p>
        </p:txBody>
      </p:sp>
      <p:sp>
        <p:nvSpPr>
          <p:cNvPr id="31" name="椭圆 30"/>
          <p:cNvSpPr/>
          <p:nvPr/>
        </p:nvSpPr>
        <p:spPr>
          <a:xfrm>
            <a:off x="1560272" y="1503218"/>
            <a:ext cx="2664296" cy="2664296"/>
          </a:xfrm>
          <a:prstGeom prst="ellipse">
            <a:avLst/>
          </a:prstGeom>
          <a:noFill/>
          <a:ln w="9525">
            <a:solidFill>
              <a:srgbClr val="394C5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2" name="弧形 31"/>
          <p:cNvSpPr/>
          <p:nvPr/>
        </p:nvSpPr>
        <p:spPr>
          <a:xfrm flipH="1" flipV="1">
            <a:off x="1722420" y="1665366"/>
            <a:ext cx="2340000" cy="2340000"/>
          </a:xfrm>
          <a:prstGeom prst="arc">
            <a:avLst/>
          </a:prstGeom>
          <a:ln w="1270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TextBox 32"/>
          <p:cNvSpPr txBox="1"/>
          <p:nvPr/>
        </p:nvSpPr>
        <p:spPr>
          <a:xfrm>
            <a:off x="1818689" y="2511330"/>
            <a:ext cx="2100254" cy="97719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BAD7B"/>
                </a:solidFill>
                <a:effectLst/>
                <a:uLnTx/>
                <a:uFillTx/>
                <a:cs typeface="+mn-ea"/>
                <a:sym typeface="+mn-lt"/>
              </a:rPr>
              <a:t> </a:t>
            </a:r>
            <a:r>
              <a:rPr kumimoji="0" lang="zh-CN" altLang="en-US" sz="1800" b="0" i="0" u="none" strike="noStrike" kern="1200" cap="none" spc="0" normalizeH="0" baseline="0" noProof="0" dirty="0" smtClean="0">
                <a:ln>
                  <a:noFill/>
                </a:ln>
                <a:solidFill>
                  <a:srgbClr val="00B0F0"/>
                </a:solidFill>
                <a:effectLst/>
                <a:uLnTx/>
                <a:uFillTx/>
                <a:cs typeface="+mn-ea"/>
                <a:sym typeface="+mn-lt"/>
              </a:rPr>
              <a:t>点击此处添加标题</a:t>
            </a:r>
            <a:endParaRPr kumimoji="0" lang="en-US" altLang="zh-CN" sz="1800" b="0" i="0" u="none" strike="noStrike" kern="1200" cap="none" spc="0" normalizeH="0" baseline="0" noProof="0" dirty="0" smtClean="0">
              <a:ln>
                <a:noFill/>
              </a:ln>
              <a:solidFill>
                <a:srgbClr val="00B0F0"/>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394C53"/>
                </a:solidFill>
                <a:effectLst/>
                <a:uLnTx/>
                <a:uFillTx/>
                <a:cs typeface="+mn-ea"/>
                <a:sym typeface="+mn-lt"/>
              </a:rPr>
              <a:t>点</a:t>
            </a:r>
            <a:r>
              <a:rPr kumimoji="0" lang="zh-CN" altLang="en-US" sz="1100" b="0" i="0" u="none" strike="noStrike" kern="1200" cap="none" spc="0" normalizeH="0" baseline="0" noProof="0" dirty="0">
                <a:ln>
                  <a:noFill/>
                </a:ln>
                <a:solidFill>
                  <a:srgbClr val="394C53"/>
                </a:solidFill>
                <a:effectLst/>
                <a:uLnTx/>
                <a:uFillTx/>
                <a:cs typeface="+mn-ea"/>
                <a:sym typeface="+mn-lt"/>
              </a:rPr>
              <a:t>击此处添加文字内容说明</a:t>
            </a:r>
            <a:endParaRPr kumimoji="0" lang="en-US" altLang="zh-CN" sz="1100" b="0" i="0" u="none" strike="noStrike" kern="1200" cap="none" spc="0" normalizeH="0" baseline="0" noProof="0" dirty="0">
              <a:ln>
                <a:noFill/>
              </a:ln>
              <a:solidFill>
                <a:srgbClr val="394C53"/>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394C53"/>
                </a:solidFill>
                <a:effectLst/>
                <a:uLnTx/>
                <a:uFillTx/>
                <a:cs typeface="+mn-ea"/>
                <a:sym typeface="+mn-lt"/>
              </a:rPr>
              <a:t>点击此处添加文字内容说明</a:t>
            </a:r>
            <a:endParaRPr kumimoji="0" lang="en-US" altLang="zh-CN" sz="1000" b="0" i="0" u="none" strike="noStrike" kern="1200" cap="none" spc="0" normalizeH="0" baseline="0" noProof="0" dirty="0">
              <a:ln>
                <a:noFill/>
              </a:ln>
              <a:solidFill>
                <a:srgbClr val="394C53"/>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394C53"/>
                </a:solidFill>
                <a:effectLst/>
                <a:uLnTx/>
                <a:uFillTx/>
                <a:cs typeface="+mn-ea"/>
                <a:sym typeface="+mn-lt"/>
              </a:rPr>
              <a:t>点击此处添加文字内容说</a:t>
            </a:r>
            <a:r>
              <a:rPr kumimoji="0" lang="zh-CN" altLang="en-US" sz="900" b="0" i="0" u="none" strike="noStrike" kern="1200" cap="none" spc="0" normalizeH="0" baseline="0" noProof="0" dirty="0" smtClean="0">
                <a:ln>
                  <a:noFill/>
                </a:ln>
                <a:solidFill>
                  <a:srgbClr val="394C53"/>
                </a:solidFill>
                <a:effectLst/>
                <a:uLnTx/>
                <a:uFillTx/>
                <a:cs typeface="+mn-ea"/>
                <a:sym typeface="+mn-lt"/>
              </a:rPr>
              <a:t>明</a:t>
            </a:r>
            <a:endParaRPr kumimoji="0" lang="zh-CN" altLang="en-US" sz="900" b="0" i="0" u="none" strike="noStrike" kern="1200" cap="none" spc="0" normalizeH="0" baseline="0" noProof="0" dirty="0">
              <a:ln>
                <a:noFill/>
              </a:ln>
              <a:solidFill>
                <a:srgbClr val="394C53"/>
              </a:solidFill>
              <a:effectLst/>
              <a:uLnTx/>
              <a:uFillTx/>
              <a:cs typeface="+mn-ea"/>
              <a:sym typeface="+mn-lt"/>
            </a:endParaRPr>
          </a:p>
        </p:txBody>
      </p:sp>
      <p:grpSp>
        <p:nvGrpSpPr>
          <p:cNvPr id="34" name="组合 33"/>
          <p:cNvGrpSpPr/>
          <p:nvPr/>
        </p:nvGrpSpPr>
        <p:grpSpPr>
          <a:xfrm>
            <a:off x="2455453" y="1589919"/>
            <a:ext cx="873936" cy="873741"/>
            <a:chOff x="5825710" y="2332989"/>
            <a:chExt cx="1663687" cy="1663315"/>
          </a:xfrm>
        </p:grpSpPr>
        <p:sp>
          <p:nvSpPr>
            <p:cNvPr id="35" name="Freeform 6"/>
            <p:cNvSpPr>
              <a:spLocks/>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2"/>
            </a:solidFill>
            <a:ln w="3175" cap="flat" cmpd="sng" algn="ctr">
              <a:no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cs typeface="+mn-ea"/>
                <a:sym typeface="+mn-lt"/>
              </a:endParaRPr>
            </a:p>
          </p:txBody>
        </p:sp>
        <p:sp>
          <p:nvSpPr>
            <p:cNvPr id="36" name="Oval 7"/>
            <p:cNvSpPr>
              <a:spLocks noChangeArrowheads="1"/>
            </p:cNvSpPr>
            <p:nvPr/>
          </p:nvSpPr>
          <p:spPr bwMode="auto">
            <a:xfrm>
              <a:off x="6155761" y="2665950"/>
              <a:ext cx="1003589" cy="997392"/>
            </a:xfrm>
            <a:prstGeom prst="ellipse">
              <a:avLst/>
            </a:prstGeom>
            <a:solidFill>
              <a:schemeClr val="bg1"/>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52" name="组合 51"/>
          <p:cNvGrpSpPr/>
          <p:nvPr/>
        </p:nvGrpSpPr>
        <p:grpSpPr>
          <a:xfrm>
            <a:off x="768184" y="3573159"/>
            <a:ext cx="1296144" cy="666363"/>
            <a:chOff x="251520" y="3705587"/>
            <a:chExt cx="1296144" cy="666363"/>
          </a:xfrm>
        </p:grpSpPr>
        <p:cxnSp>
          <p:nvCxnSpPr>
            <p:cNvPr id="53" name="直接连接符 52"/>
            <p:cNvCxnSpPr/>
            <p:nvPr/>
          </p:nvCxnSpPr>
          <p:spPr>
            <a:xfrm flipH="1">
              <a:off x="1043608" y="3705587"/>
              <a:ext cx="504056" cy="666363"/>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251520" y="4371950"/>
              <a:ext cx="7920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696176" y="3931745"/>
            <a:ext cx="91563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B0F0"/>
                </a:solidFill>
                <a:effectLst/>
                <a:uLnTx/>
                <a:uFillTx/>
                <a:cs typeface="+mn-ea"/>
                <a:sym typeface="+mn-lt"/>
              </a:rPr>
              <a:t>提升</a:t>
            </a:r>
            <a:r>
              <a:rPr kumimoji="0" lang="en-US" altLang="zh-CN" sz="1400" b="0" i="0" u="none" strike="noStrike" kern="1200" cap="none" spc="0" normalizeH="0" baseline="0" noProof="0" dirty="0" smtClean="0">
                <a:ln>
                  <a:noFill/>
                </a:ln>
                <a:solidFill>
                  <a:srgbClr val="00B0F0"/>
                </a:solidFill>
                <a:effectLst/>
                <a:uLnTx/>
                <a:uFillTx/>
                <a:cs typeface="+mn-ea"/>
                <a:sym typeface="+mn-lt"/>
              </a:rPr>
              <a:t>25%</a:t>
            </a:r>
            <a:endParaRPr kumimoji="0" lang="zh-CN" altLang="en-US" sz="1400" b="0" i="0" u="none" strike="noStrike" kern="1200" cap="none" spc="0" normalizeH="0" baseline="0" noProof="0" dirty="0" smtClean="0">
              <a:ln>
                <a:noFill/>
              </a:ln>
              <a:solidFill>
                <a:srgbClr val="00B0F0"/>
              </a:solidFill>
              <a:effectLst/>
              <a:uLnTx/>
              <a:uFillTx/>
              <a:cs typeface="+mn-ea"/>
              <a:sym typeface="+mn-lt"/>
            </a:endParaRPr>
          </a:p>
        </p:txBody>
      </p:sp>
      <p:sp>
        <p:nvSpPr>
          <p:cNvPr id="56" name="TextBox 55"/>
          <p:cNvSpPr txBox="1"/>
          <p:nvPr/>
        </p:nvSpPr>
        <p:spPr>
          <a:xfrm>
            <a:off x="5135456" y="2207642"/>
            <a:ext cx="3108952" cy="2031325"/>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a:t>
            </a:r>
            <a:endParaRPr kumimoji="0" lang="en-US" altLang="zh-CN" sz="1200" b="0" i="0" u="none" strike="noStrike" kern="1200" cap="none" spc="0" normalizeH="0" baseline="0" noProof="0" dirty="0" smtClean="0">
              <a:ln>
                <a:noFill/>
              </a:ln>
              <a:solidFill>
                <a:srgbClr val="394C53"/>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此</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明此</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明此</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明此</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a:t>
            </a:r>
            <a:r>
              <a:rPr kumimoji="0" lang="zh-CN" altLang="en-US" sz="1200" b="0" i="0" u="none" strike="noStrike" kern="1200" cap="none" spc="0" normalizeH="0" baseline="0" noProof="0" dirty="0" smtClean="0">
                <a:ln>
                  <a:noFill/>
                </a:ln>
                <a:solidFill>
                  <a:srgbClr val="394C53"/>
                </a:solidFill>
                <a:effectLst/>
                <a:uLnTx/>
                <a:uFillTx/>
                <a:latin typeface="+mn-lt"/>
                <a:ea typeface="+mn-ea"/>
                <a:cs typeface="+mn-ea"/>
                <a:sym typeface="+mn-lt"/>
              </a:rPr>
              <a:t>明此</a:t>
            </a: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rPr>
              <a:t>此处添加文字说明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394C53"/>
              </a:solidFill>
              <a:effectLst/>
              <a:uLnTx/>
              <a:uFillTx/>
              <a:latin typeface="+mn-lt"/>
              <a:ea typeface="+mn-ea"/>
              <a:cs typeface="+mn-ea"/>
              <a:sym typeface="+mn-lt"/>
            </a:endParaRPr>
          </a:p>
        </p:txBody>
      </p:sp>
    </p:spTree>
    <p:extLst>
      <p:ext uri="{BB962C8B-B14F-4D97-AF65-F5344CB8AC3E}">
        <p14:creationId xmlns:p14="http://schemas.microsoft.com/office/powerpoint/2010/main" val="1174074000"/>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8" presetClass="emph" presetSubtype="0" fill="hold" nodeType="withEffect">
                                      <p:stCondLst>
                                        <p:cond delay="500"/>
                                      </p:stCondLst>
                                      <p:childTnLst>
                                        <p:animRot by="21600000">
                                          <p:cBhvr>
                                            <p:cTn id="9" dur="8000" fill="hold"/>
                                            <p:tgtEl>
                                              <p:spTgt spid="34"/>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strips(downRight)">
                                          <p:cBhvr>
                                            <p:cTn id="15" dur="500"/>
                                            <p:tgtEl>
                                              <p:spTgt spid="33"/>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2" fill="hold" nodeType="withEffect">
                                      <p:stCondLst>
                                        <p:cond delay="1500"/>
                                      </p:stCondLst>
                                      <p:childTnLst>
                                        <p:set>
                                          <p:cBhvr>
                                            <p:cTn id="20" dur="1" fill="hold">
                                              <p:stCondLst>
                                                <p:cond delay="0"/>
                                              </p:stCondLst>
                                            </p:cTn>
                                            <p:tgtEl>
                                              <p:spTgt spid="52"/>
                                            </p:tgtEl>
                                            <p:attrNameLst>
                                              <p:attrName>style.visibility</p:attrName>
                                            </p:attrNameLst>
                                          </p:cBhvr>
                                          <p:to>
                                            <p:strVal val="visible"/>
                                          </p:to>
                                        </p:set>
                                        <p:animEffect transition="in" filter="wipe(right)">
                                          <p:cBhvr>
                                            <p:cTn id="21" dur="500"/>
                                            <p:tgtEl>
                                              <p:spTgt spid="5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500"/>
                                            <p:tgtEl>
                                              <p:spTgt spid="55"/>
                                            </p:tgtEl>
                                          </p:cBhvr>
                                        </p:animEffect>
                                      </p:childTnLst>
                                    </p:cTn>
                                  </p:par>
                                  <p:par>
                                    <p:cTn id="25" presetID="2" presetClass="entr" presetSubtype="2" fill="hold" grpId="0" nodeType="withEffect" p14:presetBounceEnd="46000">
                                      <p:stCondLst>
                                        <p:cond delay="2500"/>
                                      </p:stCondLst>
                                      <p:childTnLst>
                                        <p:set>
                                          <p:cBhvr>
                                            <p:cTn id="26" dur="1" fill="hold">
                                              <p:stCondLst>
                                                <p:cond delay="0"/>
                                              </p:stCondLst>
                                            </p:cTn>
                                            <p:tgtEl>
                                              <p:spTgt spid="29"/>
                                            </p:tgtEl>
                                            <p:attrNameLst>
                                              <p:attrName>style.visibility</p:attrName>
                                            </p:attrNameLst>
                                          </p:cBhvr>
                                          <p:to>
                                            <p:strVal val="visible"/>
                                          </p:to>
                                        </p:set>
                                        <p:anim calcmode="lin" valueType="num" p14:bounceEnd="46000">
                                          <p:cBhvr additive="base">
                                            <p:cTn id="27" dur="500" fill="hold"/>
                                            <p:tgtEl>
                                              <p:spTgt spid="29"/>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2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3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2" grpId="0" animBg="1"/>
          <p:bldP spid="33"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8" presetClass="emph" presetSubtype="0" fill="hold" nodeType="withEffect">
                                      <p:stCondLst>
                                        <p:cond delay="500"/>
                                      </p:stCondLst>
                                      <p:childTnLst>
                                        <p:animRot by="21600000">
                                          <p:cBhvr>
                                            <p:cTn id="9" dur="8000" fill="hold"/>
                                            <p:tgtEl>
                                              <p:spTgt spid="34"/>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strips(downRight)">
                                          <p:cBhvr>
                                            <p:cTn id="15" dur="500"/>
                                            <p:tgtEl>
                                              <p:spTgt spid="33"/>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2" fill="hold" nodeType="withEffect">
                                      <p:stCondLst>
                                        <p:cond delay="1500"/>
                                      </p:stCondLst>
                                      <p:childTnLst>
                                        <p:set>
                                          <p:cBhvr>
                                            <p:cTn id="20" dur="1" fill="hold">
                                              <p:stCondLst>
                                                <p:cond delay="0"/>
                                              </p:stCondLst>
                                            </p:cTn>
                                            <p:tgtEl>
                                              <p:spTgt spid="52"/>
                                            </p:tgtEl>
                                            <p:attrNameLst>
                                              <p:attrName>style.visibility</p:attrName>
                                            </p:attrNameLst>
                                          </p:cBhvr>
                                          <p:to>
                                            <p:strVal val="visible"/>
                                          </p:to>
                                        </p:set>
                                        <p:animEffect transition="in" filter="wipe(right)">
                                          <p:cBhvr>
                                            <p:cTn id="21" dur="500"/>
                                            <p:tgtEl>
                                              <p:spTgt spid="5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500"/>
                                            <p:tgtEl>
                                              <p:spTgt spid="55"/>
                                            </p:tgtEl>
                                          </p:cBhvr>
                                        </p:animEffect>
                                      </p:childTnLst>
                                    </p:cTn>
                                  </p:par>
                                  <p:par>
                                    <p:cTn id="25" presetID="2" presetClass="entr" presetSubtype="2" fill="hold" grpId="0" nodeType="withEffect">
                                      <p:stCondLst>
                                        <p:cond delay="250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1+#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4"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3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2" grpId="0" animBg="1"/>
          <p:bldP spid="33" grpId="0"/>
          <p:bldP spid="55" grpId="0"/>
          <p:bldP spid="5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931790"/>
            <a:ext cx="9144000" cy="22117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0" name="组合 9"/>
          <p:cNvGrpSpPr/>
          <p:nvPr/>
        </p:nvGrpSpPr>
        <p:grpSpPr>
          <a:xfrm>
            <a:off x="467544" y="353229"/>
            <a:ext cx="2821873" cy="553998"/>
            <a:chOff x="467544" y="353229"/>
            <a:chExt cx="2821873" cy="553998"/>
          </a:xfrm>
        </p:grpSpPr>
        <p:sp>
          <p:nvSpPr>
            <p:cNvPr id="3" name="TextBox 2"/>
            <p:cNvSpPr txBox="1"/>
            <p:nvPr/>
          </p:nvSpPr>
          <p:spPr>
            <a:xfrm>
              <a:off x="467544" y="353229"/>
              <a:ext cx="1723549"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0" b="0" i="0" u="none" strike="noStrike" kern="1200" cap="none" spc="0" normalizeH="0" baseline="0" noProof="0" dirty="0" smtClean="0">
                  <a:ln>
                    <a:noFill/>
                  </a:ln>
                  <a:solidFill>
                    <a:srgbClr val="00B0F0"/>
                  </a:solidFill>
                  <a:effectLst/>
                  <a:uLnTx/>
                  <a:uFillTx/>
                  <a:cs typeface="+mn-ea"/>
                  <a:sym typeface="+mn-lt"/>
                </a:rPr>
                <a:t>团队精英</a:t>
              </a:r>
              <a:endParaRPr kumimoji="0" lang="zh-CN" altLang="en-US" sz="1400" b="0" i="0" u="none" strike="noStrike" kern="1200" cap="none" spc="0" normalizeH="0" baseline="0" noProof="0" dirty="0">
                <a:ln>
                  <a:noFill/>
                </a:ln>
                <a:solidFill>
                  <a:srgbClr val="00B0F0"/>
                </a:solidFill>
                <a:effectLst/>
                <a:uLnTx/>
                <a:uFillTx/>
                <a:cs typeface="+mn-ea"/>
                <a:sym typeface="+mn-lt"/>
              </a:endParaRPr>
            </a:p>
          </p:txBody>
        </p:sp>
        <p:sp>
          <p:nvSpPr>
            <p:cNvPr id="2" name="TextBox 1"/>
            <p:cNvSpPr txBox="1"/>
            <p:nvPr/>
          </p:nvSpPr>
          <p:spPr>
            <a:xfrm>
              <a:off x="2061260" y="368618"/>
              <a:ext cx="122815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00B0F0"/>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srgbClr val="00B0F0"/>
                  </a:solidFill>
                  <a:effectLst/>
                  <a:uLnTx/>
                  <a:uFillTx/>
                  <a:cs typeface="+mn-ea"/>
                  <a:sym typeface="+mn-lt"/>
                </a:rPr>
                <a:t>ELITE TEAM</a:t>
              </a:r>
              <a:endParaRPr kumimoji="0" lang="zh-CN" altLang="en-US" sz="1400" b="0" i="0" u="none" strike="noStrike" kern="1200" cap="none" spc="0" normalizeH="0" baseline="0" noProof="0" dirty="0">
                <a:ln>
                  <a:noFill/>
                </a:ln>
                <a:solidFill>
                  <a:srgbClr val="00B0F0"/>
                </a:solidFill>
                <a:effectLst/>
                <a:uLnTx/>
                <a:uFillTx/>
                <a:cs typeface="+mn-ea"/>
                <a:sym typeface="+mn-lt"/>
              </a:endParaRPr>
            </a:p>
          </p:txBody>
        </p:sp>
      </p:grpSp>
      <p:sp>
        <p:nvSpPr>
          <p:cNvPr id="4" name="圆角矩形标注 3"/>
          <p:cNvSpPr/>
          <p:nvPr/>
        </p:nvSpPr>
        <p:spPr>
          <a:xfrm>
            <a:off x="918138" y="1985233"/>
            <a:ext cx="1296144" cy="1372388"/>
          </a:xfrm>
          <a:prstGeom prst="wedgeRoundRectCallout">
            <a:avLst/>
          </a:prstGeom>
          <a:blipFill>
            <a:blip r:embed="rId5"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3" name="圆角矩形标注 32"/>
          <p:cNvSpPr/>
          <p:nvPr/>
        </p:nvSpPr>
        <p:spPr>
          <a:xfrm>
            <a:off x="2869156" y="1985233"/>
            <a:ext cx="1296144" cy="1372388"/>
          </a:xfrm>
          <a:prstGeom prst="wedgeRoundRectCallout">
            <a:avLst/>
          </a:prstGeom>
          <a:blipFill>
            <a:blip r:embed="rId6"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4" name="圆角矩形标注 33"/>
          <p:cNvSpPr/>
          <p:nvPr/>
        </p:nvSpPr>
        <p:spPr>
          <a:xfrm>
            <a:off x="4817348" y="1985233"/>
            <a:ext cx="1296144" cy="1372388"/>
          </a:xfrm>
          <a:prstGeom prst="wedgeRoundRectCallout">
            <a:avLst/>
          </a:prstGeom>
          <a:blipFill>
            <a:blip r:embed="rId7"/>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5" name="圆角矩形标注 34"/>
          <p:cNvSpPr/>
          <p:nvPr/>
        </p:nvSpPr>
        <p:spPr>
          <a:xfrm>
            <a:off x="6761564" y="1985233"/>
            <a:ext cx="1296144" cy="1372388"/>
          </a:xfrm>
          <a:prstGeom prst="wedgeRoundRectCallout">
            <a:avLst/>
          </a:prstGeom>
          <a:blipFill>
            <a:blip r:embed="rId8"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6" name="TextBox 35"/>
          <p:cNvSpPr txBox="1"/>
          <p:nvPr/>
        </p:nvSpPr>
        <p:spPr>
          <a:xfrm>
            <a:off x="827584" y="3612381"/>
            <a:ext cx="1338828"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cs typeface="+mn-ea"/>
                <a:sym typeface="+mn-lt"/>
              </a:rPr>
              <a:t>成员姓名</a:t>
            </a:r>
            <a:r>
              <a:rPr kumimoji="0" lang="en-US" altLang="zh-CN" sz="1600" b="0" i="0" u="none" strike="noStrike" kern="1200" cap="none" spc="0" normalizeH="0" baseline="0" noProof="0" dirty="0" smtClean="0">
                <a:ln>
                  <a:noFill/>
                </a:ln>
                <a:solidFill>
                  <a:prstClr val="white"/>
                </a:solidFill>
                <a:effectLst/>
                <a:uLnTx/>
                <a:uFillTx/>
                <a:cs typeface="+mn-ea"/>
                <a:sym typeface="+mn-lt"/>
              </a:rPr>
              <a:t>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smtClean="0">
              <a:ln>
                <a:noFill/>
              </a:ln>
              <a:solidFill>
                <a:prstClr val="white"/>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sp>
        <p:nvSpPr>
          <p:cNvPr id="37" name="TextBox 36"/>
          <p:cNvSpPr txBox="1"/>
          <p:nvPr/>
        </p:nvSpPr>
        <p:spPr>
          <a:xfrm>
            <a:off x="2869156" y="3612381"/>
            <a:ext cx="1338828"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cs typeface="+mn-ea"/>
                <a:sym typeface="+mn-lt"/>
              </a:rPr>
              <a:t>成员姓名</a:t>
            </a:r>
            <a:r>
              <a:rPr kumimoji="0" lang="en-US" altLang="zh-CN" sz="1600" b="0" i="0" u="none" strike="noStrike" kern="1200" cap="none" spc="0" normalizeH="0" baseline="0" noProof="0" dirty="0" smtClean="0">
                <a:ln>
                  <a:noFill/>
                </a:ln>
                <a:solidFill>
                  <a:prstClr val="white"/>
                </a:solidFill>
                <a:effectLst/>
                <a:uLnTx/>
                <a:uFillTx/>
                <a:cs typeface="+mn-ea"/>
                <a:sym typeface="+mn-lt"/>
              </a:rPr>
              <a:t>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sp>
        <p:nvSpPr>
          <p:cNvPr id="38" name="TextBox 37"/>
          <p:cNvSpPr txBox="1"/>
          <p:nvPr/>
        </p:nvSpPr>
        <p:spPr>
          <a:xfrm>
            <a:off x="4817348" y="3569409"/>
            <a:ext cx="1338828"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cs typeface="+mn-ea"/>
                <a:sym typeface="+mn-lt"/>
              </a:rPr>
              <a:t>成员姓名</a:t>
            </a:r>
            <a:r>
              <a:rPr kumimoji="0" lang="en-US" altLang="zh-CN" sz="1600" b="0" i="0" u="none" strike="noStrike" kern="1200" cap="none" spc="0" normalizeH="0" baseline="0" noProof="0" dirty="0">
                <a:ln>
                  <a:noFill/>
                </a:ln>
                <a:solidFill>
                  <a:prstClr val="white"/>
                </a:solidFill>
                <a:effectLst/>
                <a:uLnTx/>
                <a:uFillTx/>
                <a:cs typeface="+mn-ea"/>
                <a:sym typeface="+mn-lt"/>
              </a:rPr>
              <a:t>3</a:t>
            </a:r>
            <a:endParaRPr kumimoji="0" lang="en-US" altLang="zh-CN" sz="1600" b="0" i="0" u="none" strike="noStrike" kern="1200" cap="none" spc="0" normalizeH="0" baseline="0" noProof="0" dirty="0" smtClean="0">
              <a:ln>
                <a:noFill/>
              </a:ln>
              <a:solidFill>
                <a:prstClr val="white"/>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sp>
        <p:nvSpPr>
          <p:cNvPr id="43" name="TextBox 42"/>
          <p:cNvSpPr txBox="1"/>
          <p:nvPr/>
        </p:nvSpPr>
        <p:spPr>
          <a:xfrm>
            <a:off x="6761564" y="3596367"/>
            <a:ext cx="1338828"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cs typeface="+mn-ea"/>
                <a:sym typeface="+mn-lt"/>
              </a:rPr>
              <a:t>成员姓名</a:t>
            </a:r>
            <a:r>
              <a:rPr kumimoji="0" lang="en-US" altLang="zh-CN" sz="1600" b="0" i="0" u="none" strike="noStrike" kern="1200" cap="none" spc="0" normalizeH="0" baseline="0" noProof="0" dirty="0" smtClean="0">
                <a:ln>
                  <a:noFill/>
                </a:ln>
                <a:solidFill>
                  <a:prstClr val="white"/>
                </a:solidFill>
                <a:effectLst/>
                <a:uLnTx/>
                <a:uFillTx/>
                <a:cs typeface="+mn-ea"/>
                <a:sym typeface="+mn-lt"/>
              </a:rPr>
              <a:t>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cs typeface="+mn-ea"/>
                <a:sym typeface="+mn-lt"/>
              </a:rPr>
              <a:t>输入团队成员介绍文字</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409099230"/>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dou.wav"/>
                                            </p:tgtEl>
                                          </p:cMediaNode>
                                        </p:audio>
                                      </p:sub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2" presetClass="entr" presetSubtype="2" fill="hold" grpId="0" nodeType="withEffect" p14:presetBounceEnd="48000">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14:bounceEnd="48000">
                                          <p:cBhvr additive="base">
                                            <p:cTn id="13" dur="500" fill="hold"/>
                                            <p:tgtEl>
                                              <p:spTgt spid="4"/>
                                            </p:tgtEl>
                                            <p:attrNameLst>
                                              <p:attrName>ppt_x</p:attrName>
                                            </p:attrNameLst>
                                          </p:cBhvr>
                                          <p:tavLst>
                                            <p:tav tm="0">
                                              <p:val>
                                                <p:strVal val="1+#ppt_w/2"/>
                                              </p:val>
                                            </p:tav>
                                            <p:tav tm="100000">
                                              <p:val>
                                                <p:strVal val="#ppt_x"/>
                                              </p:val>
                                            </p:tav>
                                          </p:tavLst>
                                        </p:anim>
                                        <p:anim calcmode="lin" valueType="num" p14:bounceEnd="48000">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48000">
                                      <p:stCondLst>
                                        <p:cond delay="500"/>
                                      </p:stCondLst>
                                      <p:childTnLst>
                                        <p:set>
                                          <p:cBhvr>
                                            <p:cTn id="16" dur="1" fill="hold">
                                              <p:stCondLst>
                                                <p:cond delay="0"/>
                                              </p:stCondLst>
                                            </p:cTn>
                                            <p:tgtEl>
                                              <p:spTgt spid="36"/>
                                            </p:tgtEl>
                                            <p:attrNameLst>
                                              <p:attrName>style.visibility</p:attrName>
                                            </p:attrNameLst>
                                          </p:cBhvr>
                                          <p:to>
                                            <p:strVal val="visible"/>
                                          </p:to>
                                        </p:set>
                                        <p:anim calcmode="lin" valueType="num" p14:bounceEnd="48000">
                                          <p:cBhvr additive="base">
                                            <p:cTn id="17" dur="500" fill="hold"/>
                                            <p:tgtEl>
                                              <p:spTgt spid="36"/>
                                            </p:tgtEl>
                                            <p:attrNameLst>
                                              <p:attrName>ppt_x</p:attrName>
                                            </p:attrNameLst>
                                          </p:cBhvr>
                                          <p:tavLst>
                                            <p:tav tm="0">
                                              <p:val>
                                                <p:strVal val="1+#ppt_w/2"/>
                                              </p:val>
                                            </p:tav>
                                            <p:tav tm="100000">
                                              <p:val>
                                                <p:strVal val="#ppt_x"/>
                                              </p:val>
                                            </p:tav>
                                          </p:tavLst>
                                        </p:anim>
                                        <p:anim calcmode="lin" valueType="num" p14:bounceEnd="48000">
                                          <p:cBhvr additive="base">
                                            <p:cTn id="18" dur="500" fill="hold"/>
                                            <p:tgtEl>
                                              <p:spTgt spid="3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48000">
                                      <p:stCondLst>
                                        <p:cond delay="1000"/>
                                      </p:stCondLst>
                                      <p:childTnLst>
                                        <p:set>
                                          <p:cBhvr>
                                            <p:cTn id="20" dur="1" fill="hold">
                                              <p:stCondLst>
                                                <p:cond delay="0"/>
                                              </p:stCondLst>
                                            </p:cTn>
                                            <p:tgtEl>
                                              <p:spTgt spid="33"/>
                                            </p:tgtEl>
                                            <p:attrNameLst>
                                              <p:attrName>style.visibility</p:attrName>
                                            </p:attrNameLst>
                                          </p:cBhvr>
                                          <p:to>
                                            <p:strVal val="visible"/>
                                          </p:to>
                                        </p:set>
                                        <p:anim calcmode="lin" valueType="num" p14:bounceEnd="48000">
                                          <p:cBhvr additive="base">
                                            <p:cTn id="21" dur="500" fill="hold"/>
                                            <p:tgtEl>
                                              <p:spTgt spid="33"/>
                                            </p:tgtEl>
                                            <p:attrNameLst>
                                              <p:attrName>ppt_x</p:attrName>
                                            </p:attrNameLst>
                                          </p:cBhvr>
                                          <p:tavLst>
                                            <p:tav tm="0">
                                              <p:val>
                                                <p:strVal val="1+#ppt_w/2"/>
                                              </p:val>
                                            </p:tav>
                                            <p:tav tm="100000">
                                              <p:val>
                                                <p:strVal val="#ppt_x"/>
                                              </p:val>
                                            </p:tav>
                                          </p:tavLst>
                                        </p:anim>
                                        <p:anim calcmode="lin" valueType="num" p14:bounceEnd="48000">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48000">
                                      <p:stCondLst>
                                        <p:cond delay="1000"/>
                                      </p:stCondLst>
                                      <p:childTnLst>
                                        <p:set>
                                          <p:cBhvr>
                                            <p:cTn id="24" dur="1" fill="hold">
                                              <p:stCondLst>
                                                <p:cond delay="0"/>
                                              </p:stCondLst>
                                            </p:cTn>
                                            <p:tgtEl>
                                              <p:spTgt spid="37"/>
                                            </p:tgtEl>
                                            <p:attrNameLst>
                                              <p:attrName>style.visibility</p:attrName>
                                            </p:attrNameLst>
                                          </p:cBhvr>
                                          <p:to>
                                            <p:strVal val="visible"/>
                                          </p:to>
                                        </p:set>
                                        <p:anim calcmode="lin" valueType="num" p14:bounceEnd="48000">
                                          <p:cBhvr additive="base">
                                            <p:cTn id="25" dur="500" fill="hold"/>
                                            <p:tgtEl>
                                              <p:spTgt spid="37"/>
                                            </p:tgtEl>
                                            <p:attrNameLst>
                                              <p:attrName>ppt_x</p:attrName>
                                            </p:attrNameLst>
                                          </p:cBhvr>
                                          <p:tavLst>
                                            <p:tav tm="0">
                                              <p:val>
                                                <p:strVal val="1+#ppt_w/2"/>
                                              </p:val>
                                            </p:tav>
                                            <p:tav tm="100000">
                                              <p:val>
                                                <p:strVal val="#ppt_x"/>
                                              </p:val>
                                            </p:tav>
                                          </p:tavLst>
                                        </p:anim>
                                        <p:anim calcmode="lin" valueType="num" p14:bounceEnd="48000">
                                          <p:cBhvr additive="base">
                                            <p:cTn id="26" dur="5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48000">
                                      <p:stCondLst>
                                        <p:cond delay="1500"/>
                                      </p:stCondLst>
                                      <p:childTnLst>
                                        <p:set>
                                          <p:cBhvr>
                                            <p:cTn id="28" dur="1" fill="hold">
                                              <p:stCondLst>
                                                <p:cond delay="0"/>
                                              </p:stCondLst>
                                            </p:cTn>
                                            <p:tgtEl>
                                              <p:spTgt spid="34"/>
                                            </p:tgtEl>
                                            <p:attrNameLst>
                                              <p:attrName>style.visibility</p:attrName>
                                            </p:attrNameLst>
                                          </p:cBhvr>
                                          <p:to>
                                            <p:strVal val="visible"/>
                                          </p:to>
                                        </p:set>
                                        <p:anim calcmode="lin" valueType="num" p14:bounceEnd="48000">
                                          <p:cBhvr additive="base">
                                            <p:cTn id="29" dur="500" fill="hold"/>
                                            <p:tgtEl>
                                              <p:spTgt spid="34"/>
                                            </p:tgtEl>
                                            <p:attrNameLst>
                                              <p:attrName>ppt_x</p:attrName>
                                            </p:attrNameLst>
                                          </p:cBhvr>
                                          <p:tavLst>
                                            <p:tav tm="0">
                                              <p:val>
                                                <p:strVal val="1+#ppt_w/2"/>
                                              </p:val>
                                            </p:tav>
                                            <p:tav tm="100000">
                                              <p:val>
                                                <p:strVal val="#ppt_x"/>
                                              </p:val>
                                            </p:tav>
                                          </p:tavLst>
                                        </p:anim>
                                        <p:anim calcmode="lin" valueType="num" p14:bounceEnd="48000">
                                          <p:cBhvr additive="base">
                                            <p:cTn id="30" dur="500" fill="hold"/>
                                            <p:tgtEl>
                                              <p:spTgt spid="3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14:presetBounceEnd="48000">
                                      <p:stCondLst>
                                        <p:cond delay="1500"/>
                                      </p:stCondLst>
                                      <p:childTnLst>
                                        <p:set>
                                          <p:cBhvr>
                                            <p:cTn id="32" dur="1" fill="hold">
                                              <p:stCondLst>
                                                <p:cond delay="0"/>
                                              </p:stCondLst>
                                            </p:cTn>
                                            <p:tgtEl>
                                              <p:spTgt spid="38"/>
                                            </p:tgtEl>
                                            <p:attrNameLst>
                                              <p:attrName>style.visibility</p:attrName>
                                            </p:attrNameLst>
                                          </p:cBhvr>
                                          <p:to>
                                            <p:strVal val="visible"/>
                                          </p:to>
                                        </p:set>
                                        <p:anim calcmode="lin" valueType="num" p14:bounceEnd="48000">
                                          <p:cBhvr additive="base">
                                            <p:cTn id="33" dur="500" fill="hold"/>
                                            <p:tgtEl>
                                              <p:spTgt spid="38"/>
                                            </p:tgtEl>
                                            <p:attrNameLst>
                                              <p:attrName>ppt_x</p:attrName>
                                            </p:attrNameLst>
                                          </p:cBhvr>
                                          <p:tavLst>
                                            <p:tav tm="0">
                                              <p:val>
                                                <p:strVal val="1+#ppt_w/2"/>
                                              </p:val>
                                            </p:tav>
                                            <p:tav tm="100000">
                                              <p:val>
                                                <p:strVal val="#ppt_x"/>
                                              </p:val>
                                            </p:tav>
                                          </p:tavLst>
                                        </p:anim>
                                        <p:anim calcmode="lin" valueType="num" p14:bounceEnd="48000">
                                          <p:cBhvr additive="base">
                                            <p:cTn id="34" dur="500" fill="hold"/>
                                            <p:tgtEl>
                                              <p:spTgt spid="3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48000">
                                      <p:stCondLst>
                                        <p:cond delay="2000"/>
                                      </p:stCondLst>
                                      <p:childTnLst>
                                        <p:set>
                                          <p:cBhvr>
                                            <p:cTn id="36" dur="1" fill="hold">
                                              <p:stCondLst>
                                                <p:cond delay="0"/>
                                              </p:stCondLst>
                                            </p:cTn>
                                            <p:tgtEl>
                                              <p:spTgt spid="35"/>
                                            </p:tgtEl>
                                            <p:attrNameLst>
                                              <p:attrName>style.visibility</p:attrName>
                                            </p:attrNameLst>
                                          </p:cBhvr>
                                          <p:to>
                                            <p:strVal val="visible"/>
                                          </p:to>
                                        </p:set>
                                        <p:anim calcmode="lin" valueType="num" p14:bounceEnd="48000">
                                          <p:cBhvr additive="base">
                                            <p:cTn id="37" dur="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38" dur="500" fill="hold"/>
                                            <p:tgtEl>
                                              <p:spTgt spid="3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14:presetBounceEnd="48000">
                                      <p:stCondLst>
                                        <p:cond delay="2000"/>
                                      </p:stCondLst>
                                      <p:childTnLst>
                                        <p:set>
                                          <p:cBhvr>
                                            <p:cTn id="40" dur="1" fill="hold">
                                              <p:stCondLst>
                                                <p:cond delay="0"/>
                                              </p:stCondLst>
                                            </p:cTn>
                                            <p:tgtEl>
                                              <p:spTgt spid="43"/>
                                            </p:tgtEl>
                                            <p:attrNameLst>
                                              <p:attrName>style.visibility</p:attrName>
                                            </p:attrNameLst>
                                          </p:cBhvr>
                                          <p:to>
                                            <p:strVal val="visible"/>
                                          </p:to>
                                        </p:set>
                                        <p:anim calcmode="lin" valueType="num" p14:bounceEnd="48000">
                                          <p:cBhvr additive="base">
                                            <p:cTn id="41" dur="500" fill="hold"/>
                                            <p:tgtEl>
                                              <p:spTgt spid="43"/>
                                            </p:tgtEl>
                                            <p:attrNameLst>
                                              <p:attrName>ppt_x</p:attrName>
                                            </p:attrNameLst>
                                          </p:cBhvr>
                                          <p:tavLst>
                                            <p:tav tm="0">
                                              <p:val>
                                                <p:strVal val="1+#ppt_w/2"/>
                                              </p:val>
                                            </p:tav>
                                            <p:tav tm="100000">
                                              <p:val>
                                                <p:strVal val="#ppt_x"/>
                                              </p:val>
                                            </p:tav>
                                          </p:tavLst>
                                        </p:anim>
                                        <p:anim calcmode="lin" valueType="num" p14:bounceEnd="48000">
                                          <p:cBhvr additive="base">
                                            <p:cTn id="42" dur="500" fill="hold"/>
                                            <p:tgtEl>
                                              <p:spTgt spid="43"/>
                                            </p:tgtEl>
                                            <p:attrNameLst>
                                              <p:attrName>ppt_y</p:attrName>
                                            </p:attrNameLst>
                                          </p:cBhvr>
                                          <p:tavLst>
                                            <p:tav tm="0">
                                              <p:val>
                                                <p:strVal val="#ppt_y"/>
                                              </p:val>
                                            </p:tav>
                                            <p:tav tm="100000">
                                              <p:val>
                                                <p:strVal val="#ppt_y"/>
                                              </p:val>
                                            </p:tav>
                                          </p:tavLst>
                                        </p:anim>
                                      </p:childTnLst>
                                    </p:cTn>
                                  </p:par>
                                  <p:par>
                                    <p:cTn id="43" presetID="32" presetClass="emph" presetSubtype="0" fill="hold" grpId="1" nodeType="withEffect">
                                      <p:stCondLst>
                                        <p:cond delay="2500"/>
                                      </p:stCondLst>
                                      <p:childTnLst>
                                        <p:animRot by="120000">
                                          <p:cBhvr>
                                            <p:cTn id="44" dur="100" fill="hold">
                                              <p:stCondLst>
                                                <p:cond delay="0"/>
                                              </p:stCondLst>
                                            </p:cTn>
                                            <p:tgtEl>
                                              <p:spTgt spid="4"/>
                                            </p:tgtEl>
                                            <p:attrNameLst>
                                              <p:attrName>r</p:attrName>
                                            </p:attrNameLst>
                                          </p:cBhvr>
                                        </p:animRot>
                                        <p:animRot by="-240000">
                                          <p:cBhvr>
                                            <p:cTn id="45" dur="200" fill="hold">
                                              <p:stCondLst>
                                                <p:cond delay="200"/>
                                              </p:stCondLst>
                                            </p:cTn>
                                            <p:tgtEl>
                                              <p:spTgt spid="4"/>
                                            </p:tgtEl>
                                            <p:attrNameLst>
                                              <p:attrName>r</p:attrName>
                                            </p:attrNameLst>
                                          </p:cBhvr>
                                        </p:animRot>
                                        <p:animRot by="240000">
                                          <p:cBhvr>
                                            <p:cTn id="46" dur="200" fill="hold">
                                              <p:stCondLst>
                                                <p:cond delay="400"/>
                                              </p:stCondLst>
                                            </p:cTn>
                                            <p:tgtEl>
                                              <p:spTgt spid="4"/>
                                            </p:tgtEl>
                                            <p:attrNameLst>
                                              <p:attrName>r</p:attrName>
                                            </p:attrNameLst>
                                          </p:cBhvr>
                                        </p:animRot>
                                        <p:animRot by="-240000">
                                          <p:cBhvr>
                                            <p:cTn id="47" dur="200" fill="hold">
                                              <p:stCondLst>
                                                <p:cond delay="600"/>
                                              </p:stCondLst>
                                            </p:cTn>
                                            <p:tgtEl>
                                              <p:spTgt spid="4"/>
                                            </p:tgtEl>
                                            <p:attrNameLst>
                                              <p:attrName>r</p:attrName>
                                            </p:attrNameLst>
                                          </p:cBhvr>
                                        </p:animRot>
                                        <p:animRot by="120000">
                                          <p:cBhvr>
                                            <p:cTn id="48" dur="200" fill="hold">
                                              <p:stCondLst>
                                                <p:cond delay="800"/>
                                              </p:stCondLst>
                                            </p:cTn>
                                            <p:tgtEl>
                                              <p:spTgt spid="4"/>
                                            </p:tgtEl>
                                            <p:attrNameLst>
                                              <p:attrName>r</p:attrName>
                                            </p:attrNameLst>
                                          </p:cBhvr>
                                        </p:animRot>
                                      </p:childTnLst>
                                      <p:subTnLst>
                                        <p:audio>
                                          <p:cMediaNode>
                                            <p:cTn display="0" masterRel="sameClick">
                                              <p:stCondLst>
                                                <p:cond evt="begin" delay="0">
                                                  <p:tn val="43"/>
                                                </p:cond>
                                              </p:stCondLst>
                                              <p:endCondLst>
                                                <p:cond evt="onStopAudio" delay="0">
                                                  <p:tgtEl>
                                                    <p:sldTgt/>
                                                  </p:tgtEl>
                                                </p:cond>
                                              </p:endCondLst>
                                            </p:cTn>
                                            <p:tgtEl>
                                              <p:sndTgt r:embed="rId4" name="嘀1.wav"/>
                                            </p:tgtEl>
                                          </p:cMediaNode>
                                        </p:audio>
                                      </p:subTnLst>
                                    </p:cTn>
                                  </p:par>
                                  <p:par>
                                    <p:cTn id="49" presetID="32" presetClass="emph" presetSubtype="0" fill="hold" grpId="1" nodeType="withEffect">
                                      <p:stCondLst>
                                        <p:cond delay="3500"/>
                                      </p:stCondLst>
                                      <p:childTnLst>
                                        <p:animRot by="120000">
                                          <p:cBhvr>
                                            <p:cTn id="50" dur="100" fill="hold">
                                              <p:stCondLst>
                                                <p:cond delay="0"/>
                                              </p:stCondLst>
                                            </p:cTn>
                                            <p:tgtEl>
                                              <p:spTgt spid="33"/>
                                            </p:tgtEl>
                                            <p:attrNameLst>
                                              <p:attrName>r</p:attrName>
                                            </p:attrNameLst>
                                          </p:cBhvr>
                                        </p:animRot>
                                        <p:animRot by="-240000">
                                          <p:cBhvr>
                                            <p:cTn id="51" dur="200" fill="hold">
                                              <p:stCondLst>
                                                <p:cond delay="200"/>
                                              </p:stCondLst>
                                            </p:cTn>
                                            <p:tgtEl>
                                              <p:spTgt spid="33"/>
                                            </p:tgtEl>
                                            <p:attrNameLst>
                                              <p:attrName>r</p:attrName>
                                            </p:attrNameLst>
                                          </p:cBhvr>
                                        </p:animRot>
                                        <p:animRot by="240000">
                                          <p:cBhvr>
                                            <p:cTn id="52" dur="200" fill="hold">
                                              <p:stCondLst>
                                                <p:cond delay="400"/>
                                              </p:stCondLst>
                                            </p:cTn>
                                            <p:tgtEl>
                                              <p:spTgt spid="33"/>
                                            </p:tgtEl>
                                            <p:attrNameLst>
                                              <p:attrName>r</p:attrName>
                                            </p:attrNameLst>
                                          </p:cBhvr>
                                        </p:animRot>
                                        <p:animRot by="-240000">
                                          <p:cBhvr>
                                            <p:cTn id="53" dur="200" fill="hold">
                                              <p:stCondLst>
                                                <p:cond delay="600"/>
                                              </p:stCondLst>
                                            </p:cTn>
                                            <p:tgtEl>
                                              <p:spTgt spid="33"/>
                                            </p:tgtEl>
                                            <p:attrNameLst>
                                              <p:attrName>r</p:attrName>
                                            </p:attrNameLst>
                                          </p:cBhvr>
                                        </p:animRot>
                                        <p:animRot by="120000">
                                          <p:cBhvr>
                                            <p:cTn id="54" dur="200" fill="hold">
                                              <p:stCondLst>
                                                <p:cond delay="800"/>
                                              </p:stCondLst>
                                            </p:cTn>
                                            <p:tgtEl>
                                              <p:spTgt spid="33"/>
                                            </p:tgtEl>
                                            <p:attrNameLst>
                                              <p:attrName>r</p:attrName>
                                            </p:attrNameLst>
                                          </p:cBhvr>
                                        </p:animRot>
                                      </p:childTnLst>
                                      <p:subTnLst>
                                        <p:audio>
                                          <p:cMediaNode>
                                            <p:cTn display="0" masterRel="sameClick">
                                              <p:stCondLst>
                                                <p:cond evt="begin" delay="0">
                                                  <p:tn val="49"/>
                                                </p:cond>
                                              </p:stCondLst>
                                              <p:endCondLst>
                                                <p:cond evt="onStopAudio" delay="0">
                                                  <p:tgtEl>
                                                    <p:sldTgt/>
                                                  </p:tgtEl>
                                                </p:cond>
                                              </p:endCondLst>
                                            </p:cTn>
                                            <p:tgtEl>
                                              <p:sndTgt r:embed="rId4" name="嘀1.wav"/>
                                            </p:tgtEl>
                                          </p:cMediaNode>
                                        </p:audio>
                                      </p:subTnLst>
                                    </p:cTn>
                                  </p:par>
                                  <p:par>
                                    <p:cTn id="55" presetID="32" presetClass="emph" presetSubtype="0" fill="hold" grpId="1" nodeType="withEffect">
                                      <p:stCondLst>
                                        <p:cond delay="4500"/>
                                      </p:stCondLst>
                                      <p:childTnLst>
                                        <p:animRot by="120000">
                                          <p:cBhvr>
                                            <p:cTn id="56" dur="100" fill="hold">
                                              <p:stCondLst>
                                                <p:cond delay="0"/>
                                              </p:stCondLst>
                                            </p:cTn>
                                            <p:tgtEl>
                                              <p:spTgt spid="34"/>
                                            </p:tgtEl>
                                            <p:attrNameLst>
                                              <p:attrName>r</p:attrName>
                                            </p:attrNameLst>
                                          </p:cBhvr>
                                        </p:animRot>
                                        <p:animRot by="-240000">
                                          <p:cBhvr>
                                            <p:cTn id="57" dur="200" fill="hold">
                                              <p:stCondLst>
                                                <p:cond delay="200"/>
                                              </p:stCondLst>
                                            </p:cTn>
                                            <p:tgtEl>
                                              <p:spTgt spid="34"/>
                                            </p:tgtEl>
                                            <p:attrNameLst>
                                              <p:attrName>r</p:attrName>
                                            </p:attrNameLst>
                                          </p:cBhvr>
                                        </p:animRot>
                                        <p:animRot by="240000">
                                          <p:cBhvr>
                                            <p:cTn id="58" dur="200" fill="hold">
                                              <p:stCondLst>
                                                <p:cond delay="400"/>
                                              </p:stCondLst>
                                            </p:cTn>
                                            <p:tgtEl>
                                              <p:spTgt spid="34"/>
                                            </p:tgtEl>
                                            <p:attrNameLst>
                                              <p:attrName>r</p:attrName>
                                            </p:attrNameLst>
                                          </p:cBhvr>
                                        </p:animRot>
                                        <p:animRot by="-240000">
                                          <p:cBhvr>
                                            <p:cTn id="59" dur="200" fill="hold">
                                              <p:stCondLst>
                                                <p:cond delay="600"/>
                                              </p:stCondLst>
                                            </p:cTn>
                                            <p:tgtEl>
                                              <p:spTgt spid="34"/>
                                            </p:tgtEl>
                                            <p:attrNameLst>
                                              <p:attrName>r</p:attrName>
                                            </p:attrNameLst>
                                          </p:cBhvr>
                                        </p:animRot>
                                        <p:animRot by="120000">
                                          <p:cBhvr>
                                            <p:cTn id="60" dur="200" fill="hold">
                                              <p:stCondLst>
                                                <p:cond delay="800"/>
                                              </p:stCondLst>
                                            </p:cTn>
                                            <p:tgtEl>
                                              <p:spTgt spid="34"/>
                                            </p:tgtEl>
                                            <p:attrNameLst>
                                              <p:attrName>r</p:attrName>
                                            </p:attrNameLst>
                                          </p:cBhvr>
                                        </p:animRot>
                                      </p:childTnLst>
                                      <p:subTnLst>
                                        <p:audio>
                                          <p:cMediaNode>
                                            <p:cTn display="0" masterRel="sameClick">
                                              <p:stCondLst>
                                                <p:cond evt="begin" delay="0">
                                                  <p:tn val="55"/>
                                                </p:cond>
                                              </p:stCondLst>
                                              <p:endCondLst>
                                                <p:cond evt="onStopAudio" delay="0">
                                                  <p:tgtEl>
                                                    <p:sldTgt/>
                                                  </p:tgtEl>
                                                </p:cond>
                                              </p:endCondLst>
                                            </p:cTn>
                                            <p:tgtEl>
                                              <p:sndTgt r:embed="rId4" name="嘀1.wav"/>
                                            </p:tgtEl>
                                          </p:cMediaNode>
                                        </p:audio>
                                      </p:subTnLst>
                                    </p:cTn>
                                  </p:par>
                                  <p:par>
                                    <p:cTn id="61" presetID="32" presetClass="emph" presetSubtype="0" fill="hold" grpId="1" nodeType="withEffect">
                                      <p:stCondLst>
                                        <p:cond delay="5500"/>
                                      </p:stCondLst>
                                      <p:childTnLst>
                                        <p:animRot by="120000">
                                          <p:cBhvr>
                                            <p:cTn id="62" dur="100" fill="hold">
                                              <p:stCondLst>
                                                <p:cond delay="0"/>
                                              </p:stCondLst>
                                            </p:cTn>
                                            <p:tgtEl>
                                              <p:spTgt spid="35"/>
                                            </p:tgtEl>
                                            <p:attrNameLst>
                                              <p:attrName>r</p:attrName>
                                            </p:attrNameLst>
                                          </p:cBhvr>
                                        </p:animRot>
                                        <p:animRot by="-240000">
                                          <p:cBhvr>
                                            <p:cTn id="63" dur="200" fill="hold">
                                              <p:stCondLst>
                                                <p:cond delay="200"/>
                                              </p:stCondLst>
                                            </p:cTn>
                                            <p:tgtEl>
                                              <p:spTgt spid="35"/>
                                            </p:tgtEl>
                                            <p:attrNameLst>
                                              <p:attrName>r</p:attrName>
                                            </p:attrNameLst>
                                          </p:cBhvr>
                                        </p:animRot>
                                        <p:animRot by="240000">
                                          <p:cBhvr>
                                            <p:cTn id="64" dur="200" fill="hold">
                                              <p:stCondLst>
                                                <p:cond delay="400"/>
                                              </p:stCondLst>
                                            </p:cTn>
                                            <p:tgtEl>
                                              <p:spTgt spid="35"/>
                                            </p:tgtEl>
                                            <p:attrNameLst>
                                              <p:attrName>r</p:attrName>
                                            </p:attrNameLst>
                                          </p:cBhvr>
                                        </p:animRot>
                                        <p:animRot by="-240000">
                                          <p:cBhvr>
                                            <p:cTn id="65" dur="200" fill="hold">
                                              <p:stCondLst>
                                                <p:cond delay="600"/>
                                              </p:stCondLst>
                                            </p:cTn>
                                            <p:tgtEl>
                                              <p:spTgt spid="35"/>
                                            </p:tgtEl>
                                            <p:attrNameLst>
                                              <p:attrName>r</p:attrName>
                                            </p:attrNameLst>
                                          </p:cBhvr>
                                        </p:animRot>
                                        <p:animRot by="120000">
                                          <p:cBhvr>
                                            <p:cTn id="66" dur="200" fill="hold">
                                              <p:stCondLst>
                                                <p:cond delay="800"/>
                                              </p:stCondLst>
                                            </p:cTn>
                                            <p:tgtEl>
                                              <p:spTgt spid="35"/>
                                            </p:tgtEl>
                                            <p:attrNameLst>
                                              <p:attrName>r</p:attrName>
                                            </p:attrNameLst>
                                          </p:cBhvr>
                                        </p:animRot>
                                      </p:childTnLst>
                                      <p:subTnLst>
                                        <p:audio>
                                          <p:cMediaNode>
                                            <p:cTn display="0" masterRel="sameClick">
                                              <p:stCondLst>
                                                <p:cond evt="begin" delay="0">
                                                  <p:tn val="61"/>
                                                </p:cond>
                                              </p:stCondLst>
                                              <p:endCondLst>
                                                <p:cond evt="onStopAudio" delay="0">
                                                  <p:tgtEl>
                                                    <p:sldTgt/>
                                                  </p:tgtEl>
                                                </p:cond>
                                              </p:endCondLst>
                                            </p:cTn>
                                            <p:tgtEl>
                                              <p:sndTgt r:embed="rId4" name="嘀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4" grpId="1" animBg="1"/>
          <p:bldP spid="33" grpId="0" animBg="1"/>
          <p:bldP spid="33" grpId="1" animBg="1"/>
          <p:bldP spid="34" grpId="0" animBg="1"/>
          <p:bldP spid="34" grpId="1" animBg="1"/>
          <p:bldP spid="35" grpId="0" animBg="1"/>
          <p:bldP spid="35" grpId="1" animBg="1"/>
          <p:bldP spid="36" grpId="0"/>
          <p:bldP spid="37" grpId="0"/>
          <p:bldP spid="38"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9" name="dou.wav"/>
                                            </p:tgtEl>
                                          </p:cMediaNode>
                                        </p:audio>
                                      </p:sub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2" presetClass="entr" presetSubtype="2" fill="hold" grpId="0"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1+#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100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1+#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100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1+#ppt_w/2"/>
                                              </p:val>
                                            </p:tav>
                                            <p:tav tm="100000">
                                              <p:val>
                                                <p:strVal val="#ppt_x"/>
                                              </p:val>
                                            </p:tav>
                                          </p:tavLst>
                                        </p:anim>
                                        <p:anim calcmode="lin" valueType="num">
                                          <p:cBhvr additive="base">
                                            <p:cTn id="26" dur="5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5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1+#ppt_w/2"/>
                                              </p:val>
                                            </p:tav>
                                            <p:tav tm="100000">
                                              <p:val>
                                                <p:strVal val="#ppt_x"/>
                                              </p:val>
                                            </p:tav>
                                          </p:tavLst>
                                        </p:anim>
                                        <p:anim calcmode="lin" valueType="num">
                                          <p:cBhvr additive="base">
                                            <p:cTn id="30" dur="500" fill="hold"/>
                                            <p:tgtEl>
                                              <p:spTgt spid="3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150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1+#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1+#ppt_w/2"/>
                                              </p:val>
                                            </p:tav>
                                            <p:tav tm="100000">
                                              <p:val>
                                                <p:strVal val="#ppt_x"/>
                                              </p:val>
                                            </p:tav>
                                          </p:tavLst>
                                        </p:anim>
                                        <p:anim calcmode="lin" valueType="num">
                                          <p:cBhvr additive="base">
                                            <p:cTn id="38" dur="500" fill="hold"/>
                                            <p:tgtEl>
                                              <p:spTgt spid="3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200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1+#ppt_w/2"/>
                                              </p:val>
                                            </p:tav>
                                            <p:tav tm="100000">
                                              <p:val>
                                                <p:strVal val="#ppt_x"/>
                                              </p:val>
                                            </p:tav>
                                          </p:tavLst>
                                        </p:anim>
                                        <p:anim calcmode="lin" valueType="num">
                                          <p:cBhvr additive="base">
                                            <p:cTn id="42" dur="500" fill="hold"/>
                                            <p:tgtEl>
                                              <p:spTgt spid="43"/>
                                            </p:tgtEl>
                                            <p:attrNameLst>
                                              <p:attrName>ppt_y</p:attrName>
                                            </p:attrNameLst>
                                          </p:cBhvr>
                                          <p:tavLst>
                                            <p:tav tm="0">
                                              <p:val>
                                                <p:strVal val="#ppt_y"/>
                                              </p:val>
                                            </p:tav>
                                            <p:tav tm="100000">
                                              <p:val>
                                                <p:strVal val="#ppt_y"/>
                                              </p:val>
                                            </p:tav>
                                          </p:tavLst>
                                        </p:anim>
                                      </p:childTnLst>
                                    </p:cTn>
                                  </p:par>
                                  <p:par>
                                    <p:cTn id="43" presetID="32" presetClass="emph" presetSubtype="0" fill="hold" grpId="1" nodeType="withEffect">
                                      <p:stCondLst>
                                        <p:cond delay="2500"/>
                                      </p:stCondLst>
                                      <p:childTnLst>
                                        <p:animRot by="120000">
                                          <p:cBhvr>
                                            <p:cTn id="44" dur="100" fill="hold">
                                              <p:stCondLst>
                                                <p:cond delay="0"/>
                                              </p:stCondLst>
                                            </p:cTn>
                                            <p:tgtEl>
                                              <p:spTgt spid="4"/>
                                            </p:tgtEl>
                                            <p:attrNameLst>
                                              <p:attrName>r</p:attrName>
                                            </p:attrNameLst>
                                          </p:cBhvr>
                                        </p:animRot>
                                        <p:animRot by="-240000">
                                          <p:cBhvr>
                                            <p:cTn id="45" dur="200" fill="hold">
                                              <p:stCondLst>
                                                <p:cond delay="200"/>
                                              </p:stCondLst>
                                            </p:cTn>
                                            <p:tgtEl>
                                              <p:spTgt spid="4"/>
                                            </p:tgtEl>
                                            <p:attrNameLst>
                                              <p:attrName>r</p:attrName>
                                            </p:attrNameLst>
                                          </p:cBhvr>
                                        </p:animRot>
                                        <p:animRot by="240000">
                                          <p:cBhvr>
                                            <p:cTn id="46" dur="200" fill="hold">
                                              <p:stCondLst>
                                                <p:cond delay="400"/>
                                              </p:stCondLst>
                                            </p:cTn>
                                            <p:tgtEl>
                                              <p:spTgt spid="4"/>
                                            </p:tgtEl>
                                            <p:attrNameLst>
                                              <p:attrName>r</p:attrName>
                                            </p:attrNameLst>
                                          </p:cBhvr>
                                        </p:animRot>
                                        <p:animRot by="-240000">
                                          <p:cBhvr>
                                            <p:cTn id="47" dur="200" fill="hold">
                                              <p:stCondLst>
                                                <p:cond delay="600"/>
                                              </p:stCondLst>
                                            </p:cTn>
                                            <p:tgtEl>
                                              <p:spTgt spid="4"/>
                                            </p:tgtEl>
                                            <p:attrNameLst>
                                              <p:attrName>r</p:attrName>
                                            </p:attrNameLst>
                                          </p:cBhvr>
                                        </p:animRot>
                                        <p:animRot by="120000">
                                          <p:cBhvr>
                                            <p:cTn id="48" dur="200" fill="hold">
                                              <p:stCondLst>
                                                <p:cond delay="800"/>
                                              </p:stCondLst>
                                            </p:cTn>
                                            <p:tgtEl>
                                              <p:spTgt spid="4"/>
                                            </p:tgtEl>
                                            <p:attrNameLst>
                                              <p:attrName>r</p:attrName>
                                            </p:attrNameLst>
                                          </p:cBhvr>
                                        </p:animRot>
                                      </p:childTnLst>
                                      <p:subTnLst>
                                        <p:audio>
                                          <p:cMediaNode>
                                            <p:cTn display="0" masterRel="sameClick">
                                              <p:stCondLst>
                                                <p:cond evt="begin" delay="0">
                                                  <p:tn val="43"/>
                                                </p:cond>
                                              </p:stCondLst>
                                              <p:endCondLst>
                                                <p:cond evt="onStopAudio" delay="0">
                                                  <p:tgtEl>
                                                    <p:sldTgt/>
                                                  </p:tgtEl>
                                                </p:cond>
                                              </p:endCondLst>
                                            </p:cTn>
                                            <p:tgtEl>
                                              <p:sndTgt r:embed="rId10" name="嘀1.wav"/>
                                            </p:tgtEl>
                                          </p:cMediaNode>
                                        </p:audio>
                                      </p:subTnLst>
                                    </p:cTn>
                                  </p:par>
                                  <p:par>
                                    <p:cTn id="49" presetID="32" presetClass="emph" presetSubtype="0" fill="hold" grpId="1" nodeType="withEffect">
                                      <p:stCondLst>
                                        <p:cond delay="3500"/>
                                      </p:stCondLst>
                                      <p:childTnLst>
                                        <p:animRot by="120000">
                                          <p:cBhvr>
                                            <p:cTn id="50" dur="100" fill="hold">
                                              <p:stCondLst>
                                                <p:cond delay="0"/>
                                              </p:stCondLst>
                                            </p:cTn>
                                            <p:tgtEl>
                                              <p:spTgt spid="33"/>
                                            </p:tgtEl>
                                            <p:attrNameLst>
                                              <p:attrName>r</p:attrName>
                                            </p:attrNameLst>
                                          </p:cBhvr>
                                        </p:animRot>
                                        <p:animRot by="-240000">
                                          <p:cBhvr>
                                            <p:cTn id="51" dur="200" fill="hold">
                                              <p:stCondLst>
                                                <p:cond delay="200"/>
                                              </p:stCondLst>
                                            </p:cTn>
                                            <p:tgtEl>
                                              <p:spTgt spid="33"/>
                                            </p:tgtEl>
                                            <p:attrNameLst>
                                              <p:attrName>r</p:attrName>
                                            </p:attrNameLst>
                                          </p:cBhvr>
                                        </p:animRot>
                                        <p:animRot by="240000">
                                          <p:cBhvr>
                                            <p:cTn id="52" dur="200" fill="hold">
                                              <p:stCondLst>
                                                <p:cond delay="400"/>
                                              </p:stCondLst>
                                            </p:cTn>
                                            <p:tgtEl>
                                              <p:spTgt spid="33"/>
                                            </p:tgtEl>
                                            <p:attrNameLst>
                                              <p:attrName>r</p:attrName>
                                            </p:attrNameLst>
                                          </p:cBhvr>
                                        </p:animRot>
                                        <p:animRot by="-240000">
                                          <p:cBhvr>
                                            <p:cTn id="53" dur="200" fill="hold">
                                              <p:stCondLst>
                                                <p:cond delay="600"/>
                                              </p:stCondLst>
                                            </p:cTn>
                                            <p:tgtEl>
                                              <p:spTgt spid="33"/>
                                            </p:tgtEl>
                                            <p:attrNameLst>
                                              <p:attrName>r</p:attrName>
                                            </p:attrNameLst>
                                          </p:cBhvr>
                                        </p:animRot>
                                        <p:animRot by="120000">
                                          <p:cBhvr>
                                            <p:cTn id="54" dur="200" fill="hold">
                                              <p:stCondLst>
                                                <p:cond delay="800"/>
                                              </p:stCondLst>
                                            </p:cTn>
                                            <p:tgtEl>
                                              <p:spTgt spid="33"/>
                                            </p:tgtEl>
                                            <p:attrNameLst>
                                              <p:attrName>r</p:attrName>
                                            </p:attrNameLst>
                                          </p:cBhvr>
                                        </p:animRot>
                                      </p:childTnLst>
                                      <p:subTnLst>
                                        <p:audio>
                                          <p:cMediaNode>
                                            <p:cTn display="0" masterRel="sameClick">
                                              <p:stCondLst>
                                                <p:cond evt="begin" delay="0">
                                                  <p:tn val="49"/>
                                                </p:cond>
                                              </p:stCondLst>
                                              <p:endCondLst>
                                                <p:cond evt="onStopAudio" delay="0">
                                                  <p:tgtEl>
                                                    <p:sldTgt/>
                                                  </p:tgtEl>
                                                </p:cond>
                                              </p:endCondLst>
                                            </p:cTn>
                                            <p:tgtEl>
                                              <p:sndTgt r:embed="rId10" name="嘀1.wav"/>
                                            </p:tgtEl>
                                          </p:cMediaNode>
                                        </p:audio>
                                      </p:subTnLst>
                                    </p:cTn>
                                  </p:par>
                                  <p:par>
                                    <p:cTn id="55" presetID="32" presetClass="emph" presetSubtype="0" fill="hold" grpId="1" nodeType="withEffect">
                                      <p:stCondLst>
                                        <p:cond delay="4500"/>
                                      </p:stCondLst>
                                      <p:childTnLst>
                                        <p:animRot by="120000">
                                          <p:cBhvr>
                                            <p:cTn id="56" dur="100" fill="hold">
                                              <p:stCondLst>
                                                <p:cond delay="0"/>
                                              </p:stCondLst>
                                            </p:cTn>
                                            <p:tgtEl>
                                              <p:spTgt spid="34"/>
                                            </p:tgtEl>
                                            <p:attrNameLst>
                                              <p:attrName>r</p:attrName>
                                            </p:attrNameLst>
                                          </p:cBhvr>
                                        </p:animRot>
                                        <p:animRot by="-240000">
                                          <p:cBhvr>
                                            <p:cTn id="57" dur="200" fill="hold">
                                              <p:stCondLst>
                                                <p:cond delay="200"/>
                                              </p:stCondLst>
                                            </p:cTn>
                                            <p:tgtEl>
                                              <p:spTgt spid="34"/>
                                            </p:tgtEl>
                                            <p:attrNameLst>
                                              <p:attrName>r</p:attrName>
                                            </p:attrNameLst>
                                          </p:cBhvr>
                                        </p:animRot>
                                        <p:animRot by="240000">
                                          <p:cBhvr>
                                            <p:cTn id="58" dur="200" fill="hold">
                                              <p:stCondLst>
                                                <p:cond delay="400"/>
                                              </p:stCondLst>
                                            </p:cTn>
                                            <p:tgtEl>
                                              <p:spTgt spid="34"/>
                                            </p:tgtEl>
                                            <p:attrNameLst>
                                              <p:attrName>r</p:attrName>
                                            </p:attrNameLst>
                                          </p:cBhvr>
                                        </p:animRot>
                                        <p:animRot by="-240000">
                                          <p:cBhvr>
                                            <p:cTn id="59" dur="200" fill="hold">
                                              <p:stCondLst>
                                                <p:cond delay="600"/>
                                              </p:stCondLst>
                                            </p:cTn>
                                            <p:tgtEl>
                                              <p:spTgt spid="34"/>
                                            </p:tgtEl>
                                            <p:attrNameLst>
                                              <p:attrName>r</p:attrName>
                                            </p:attrNameLst>
                                          </p:cBhvr>
                                        </p:animRot>
                                        <p:animRot by="120000">
                                          <p:cBhvr>
                                            <p:cTn id="60" dur="200" fill="hold">
                                              <p:stCondLst>
                                                <p:cond delay="800"/>
                                              </p:stCondLst>
                                            </p:cTn>
                                            <p:tgtEl>
                                              <p:spTgt spid="34"/>
                                            </p:tgtEl>
                                            <p:attrNameLst>
                                              <p:attrName>r</p:attrName>
                                            </p:attrNameLst>
                                          </p:cBhvr>
                                        </p:animRot>
                                      </p:childTnLst>
                                      <p:subTnLst>
                                        <p:audio>
                                          <p:cMediaNode>
                                            <p:cTn display="0" masterRel="sameClick">
                                              <p:stCondLst>
                                                <p:cond evt="begin" delay="0">
                                                  <p:tn val="55"/>
                                                </p:cond>
                                              </p:stCondLst>
                                              <p:endCondLst>
                                                <p:cond evt="onStopAudio" delay="0">
                                                  <p:tgtEl>
                                                    <p:sldTgt/>
                                                  </p:tgtEl>
                                                </p:cond>
                                              </p:endCondLst>
                                            </p:cTn>
                                            <p:tgtEl>
                                              <p:sndTgt r:embed="rId10" name="嘀1.wav"/>
                                            </p:tgtEl>
                                          </p:cMediaNode>
                                        </p:audio>
                                      </p:subTnLst>
                                    </p:cTn>
                                  </p:par>
                                  <p:par>
                                    <p:cTn id="61" presetID="32" presetClass="emph" presetSubtype="0" fill="hold" grpId="1" nodeType="withEffect">
                                      <p:stCondLst>
                                        <p:cond delay="5500"/>
                                      </p:stCondLst>
                                      <p:childTnLst>
                                        <p:animRot by="120000">
                                          <p:cBhvr>
                                            <p:cTn id="62" dur="100" fill="hold">
                                              <p:stCondLst>
                                                <p:cond delay="0"/>
                                              </p:stCondLst>
                                            </p:cTn>
                                            <p:tgtEl>
                                              <p:spTgt spid="35"/>
                                            </p:tgtEl>
                                            <p:attrNameLst>
                                              <p:attrName>r</p:attrName>
                                            </p:attrNameLst>
                                          </p:cBhvr>
                                        </p:animRot>
                                        <p:animRot by="-240000">
                                          <p:cBhvr>
                                            <p:cTn id="63" dur="200" fill="hold">
                                              <p:stCondLst>
                                                <p:cond delay="200"/>
                                              </p:stCondLst>
                                            </p:cTn>
                                            <p:tgtEl>
                                              <p:spTgt spid="35"/>
                                            </p:tgtEl>
                                            <p:attrNameLst>
                                              <p:attrName>r</p:attrName>
                                            </p:attrNameLst>
                                          </p:cBhvr>
                                        </p:animRot>
                                        <p:animRot by="240000">
                                          <p:cBhvr>
                                            <p:cTn id="64" dur="200" fill="hold">
                                              <p:stCondLst>
                                                <p:cond delay="400"/>
                                              </p:stCondLst>
                                            </p:cTn>
                                            <p:tgtEl>
                                              <p:spTgt spid="35"/>
                                            </p:tgtEl>
                                            <p:attrNameLst>
                                              <p:attrName>r</p:attrName>
                                            </p:attrNameLst>
                                          </p:cBhvr>
                                        </p:animRot>
                                        <p:animRot by="-240000">
                                          <p:cBhvr>
                                            <p:cTn id="65" dur="200" fill="hold">
                                              <p:stCondLst>
                                                <p:cond delay="600"/>
                                              </p:stCondLst>
                                            </p:cTn>
                                            <p:tgtEl>
                                              <p:spTgt spid="35"/>
                                            </p:tgtEl>
                                            <p:attrNameLst>
                                              <p:attrName>r</p:attrName>
                                            </p:attrNameLst>
                                          </p:cBhvr>
                                        </p:animRot>
                                        <p:animRot by="120000">
                                          <p:cBhvr>
                                            <p:cTn id="66" dur="200" fill="hold">
                                              <p:stCondLst>
                                                <p:cond delay="800"/>
                                              </p:stCondLst>
                                            </p:cTn>
                                            <p:tgtEl>
                                              <p:spTgt spid="35"/>
                                            </p:tgtEl>
                                            <p:attrNameLst>
                                              <p:attrName>r</p:attrName>
                                            </p:attrNameLst>
                                          </p:cBhvr>
                                        </p:animRot>
                                      </p:childTnLst>
                                      <p:subTnLst>
                                        <p:audio>
                                          <p:cMediaNode>
                                            <p:cTn display="0" masterRel="sameClick">
                                              <p:stCondLst>
                                                <p:cond evt="begin" delay="0">
                                                  <p:tn val="61"/>
                                                </p:cond>
                                              </p:stCondLst>
                                              <p:endCondLst>
                                                <p:cond evt="onStopAudio" delay="0">
                                                  <p:tgtEl>
                                                    <p:sldTgt/>
                                                  </p:tgtEl>
                                                </p:cond>
                                              </p:endCondLst>
                                            </p:cTn>
                                            <p:tgtEl>
                                              <p:sndTgt r:embed="rId10" name="嘀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4" grpId="1" animBg="1"/>
          <p:bldP spid="33" grpId="0" animBg="1"/>
          <p:bldP spid="33" grpId="1" animBg="1"/>
          <p:bldP spid="34" grpId="0" animBg="1"/>
          <p:bldP spid="34" grpId="1" animBg="1"/>
          <p:bldP spid="35" grpId="0" animBg="1"/>
          <p:bldP spid="35" grpId="1" animBg="1"/>
          <p:bldP spid="36" grpId="0"/>
          <p:bldP spid="37" grpId="0"/>
          <p:bldP spid="38" grpId="0"/>
          <p:bldP spid="4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lvl="0"/>
            <a:r>
              <a:rPr lang="zh-CN" altLang="en-US" sz="1200">
                <a:solidFill>
                  <a:schemeClr val="tx1">
                    <a:lumMod val="75000"/>
                    <a:lumOff val="25000"/>
                  </a:schemeClr>
                </a:solidFill>
                <a:cs typeface="+mn-ea"/>
                <a:sym typeface="+mn-lt"/>
              </a:rPr>
              <a:t>您的内容打在这里，</a:t>
            </a:r>
            <a:endParaRPr lang="en-US" altLang="zh-CN" sz="1200">
              <a:solidFill>
                <a:schemeClr val="tx1">
                  <a:lumMod val="75000"/>
                  <a:lumOff val="25000"/>
                </a:schemeClr>
              </a:solidFill>
              <a:cs typeface="+mn-ea"/>
              <a:sym typeface="+mn-lt"/>
            </a:endParaRPr>
          </a:p>
          <a:p>
            <a:pPr lvl="0"/>
            <a:r>
              <a:rPr lang="zh-CN" altLang="en-US" sz="1200">
                <a:solidFill>
                  <a:schemeClr val="tx1">
                    <a:lumMod val="75000"/>
                    <a:lumOff val="25000"/>
                  </a:schemeClr>
                </a:solidFill>
                <a:cs typeface="+mn-ea"/>
                <a:sym typeface="+mn-lt"/>
              </a:rPr>
              <a:t>或者通过复制您的文本后，在此框中</a:t>
            </a:r>
            <a:endParaRPr lang="en-US" altLang="zh-CN" sz="1200">
              <a:solidFill>
                <a:schemeClr val="tx1">
                  <a:lumMod val="75000"/>
                  <a:lumOff val="25000"/>
                </a:schemeClr>
              </a:solidFill>
              <a:cs typeface="+mn-ea"/>
              <a:sym typeface="+mn-lt"/>
            </a:endParaRPr>
          </a:p>
          <a:p>
            <a:pPr lvl="0"/>
            <a:r>
              <a:rPr lang="zh-CN" altLang="en-US" sz="1200">
                <a:solidFill>
                  <a:schemeClr val="tx1">
                    <a:lumMod val="75000"/>
                    <a:lumOff val="25000"/>
                  </a:schemeClr>
                </a:solidFill>
                <a:cs typeface="+mn-ea"/>
                <a:sym typeface="+mn-lt"/>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lvl="0"/>
            <a:r>
              <a:rPr lang="zh-CN" altLang="en-US" sz="1200">
                <a:solidFill>
                  <a:schemeClr val="tx1">
                    <a:lumMod val="75000"/>
                    <a:lumOff val="25000"/>
                  </a:schemeClr>
                </a:solidFill>
                <a:cs typeface="+mn-ea"/>
                <a:sym typeface="+mn-lt"/>
              </a:rPr>
              <a:t>您的内容打在这里，</a:t>
            </a:r>
            <a:endParaRPr lang="en-US" altLang="zh-CN" sz="1200">
              <a:solidFill>
                <a:schemeClr val="tx1">
                  <a:lumMod val="75000"/>
                  <a:lumOff val="25000"/>
                </a:schemeClr>
              </a:solidFill>
              <a:cs typeface="+mn-ea"/>
              <a:sym typeface="+mn-lt"/>
            </a:endParaRPr>
          </a:p>
          <a:p>
            <a:pPr lvl="0"/>
            <a:r>
              <a:rPr lang="zh-CN" altLang="en-US" sz="1200">
                <a:solidFill>
                  <a:schemeClr val="tx1">
                    <a:lumMod val="75000"/>
                    <a:lumOff val="25000"/>
                  </a:schemeClr>
                </a:solidFill>
                <a:cs typeface="+mn-ea"/>
                <a:sym typeface="+mn-lt"/>
              </a:rPr>
              <a:t>或者通过复制您的文本后，在此框中</a:t>
            </a:r>
            <a:endParaRPr lang="en-US" altLang="zh-CN" sz="1200">
              <a:solidFill>
                <a:schemeClr val="tx1">
                  <a:lumMod val="75000"/>
                  <a:lumOff val="25000"/>
                </a:schemeClr>
              </a:solidFill>
              <a:cs typeface="+mn-ea"/>
              <a:sym typeface="+mn-lt"/>
            </a:endParaRPr>
          </a:p>
          <a:p>
            <a:pPr lvl="0"/>
            <a:r>
              <a:rPr lang="zh-CN" altLang="en-US" sz="1200">
                <a:solidFill>
                  <a:schemeClr val="tx1">
                    <a:lumMod val="75000"/>
                    <a:lumOff val="25000"/>
                  </a:schemeClr>
                </a:solidFill>
                <a:cs typeface="+mn-ea"/>
                <a:sym typeface="+mn-lt"/>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lvl="0" algn="r"/>
            <a:r>
              <a:rPr lang="zh-CN" altLang="en-US" sz="1200">
                <a:solidFill>
                  <a:schemeClr val="tx1">
                    <a:lumMod val="75000"/>
                    <a:lumOff val="25000"/>
                  </a:schemeClr>
                </a:solidFill>
                <a:cs typeface="+mn-ea"/>
                <a:sym typeface="+mn-lt"/>
              </a:rPr>
              <a:t>您的内容打在这里</a:t>
            </a:r>
            <a:endParaRPr lang="en-US" altLang="zh-CN" sz="1200">
              <a:solidFill>
                <a:schemeClr val="tx1">
                  <a:lumMod val="75000"/>
                  <a:lumOff val="25000"/>
                </a:schemeClr>
              </a:solidFill>
              <a:cs typeface="+mn-ea"/>
              <a:sym typeface="+mn-lt"/>
            </a:endParaRPr>
          </a:p>
          <a:p>
            <a:pPr lvl="0" algn="r"/>
            <a:r>
              <a:rPr lang="zh-CN" altLang="en-US" sz="1200">
                <a:solidFill>
                  <a:schemeClr val="tx1">
                    <a:lumMod val="75000"/>
                    <a:lumOff val="25000"/>
                  </a:schemeClr>
                </a:solidFill>
                <a:cs typeface="+mn-ea"/>
                <a:sym typeface="+mn-lt"/>
              </a:rPr>
              <a:t>或者通过复制您的文本后，在此框中</a:t>
            </a:r>
            <a:endParaRPr lang="en-US" altLang="zh-CN" sz="1200">
              <a:solidFill>
                <a:schemeClr val="tx1">
                  <a:lumMod val="75000"/>
                  <a:lumOff val="25000"/>
                </a:schemeClr>
              </a:solidFill>
              <a:cs typeface="+mn-ea"/>
              <a:sym typeface="+mn-lt"/>
            </a:endParaRPr>
          </a:p>
          <a:p>
            <a:pPr lvl="0" algn="r"/>
            <a:r>
              <a:rPr lang="zh-CN" altLang="en-US" sz="1200">
                <a:solidFill>
                  <a:schemeClr val="tx1">
                    <a:lumMod val="75000"/>
                    <a:lumOff val="25000"/>
                  </a:schemeClr>
                </a:solidFill>
                <a:cs typeface="+mn-ea"/>
                <a:sym typeface="+mn-lt"/>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lvl="0" algn="r"/>
            <a:r>
              <a:rPr lang="zh-CN" altLang="en-US" sz="1200">
                <a:solidFill>
                  <a:schemeClr val="tx1">
                    <a:lumMod val="75000"/>
                    <a:lumOff val="25000"/>
                  </a:schemeClr>
                </a:solidFill>
                <a:cs typeface="+mn-ea"/>
                <a:sym typeface="+mn-lt"/>
              </a:rPr>
              <a:t>您的内容打在这里</a:t>
            </a:r>
            <a:endParaRPr lang="en-US" altLang="zh-CN" sz="1200">
              <a:solidFill>
                <a:schemeClr val="tx1">
                  <a:lumMod val="75000"/>
                  <a:lumOff val="25000"/>
                </a:schemeClr>
              </a:solidFill>
              <a:cs typeface="+mn-ea"/>
              <a:sym typeface="+mn-lt"/>
            </a:endParaRPr>
          </a:p>
          <a:p>
            <a:pPr lvl="0" algn="r"/>
            <a:r>
              <a:rPr lang="zh-CN" altLang="en-US" sz="1200">
                <a:solidFill>
                  <a:schemeClr val="tx1">
                    <a:lumMod val="75000"/>
                    <a:lumOff val="25000"/>
                  </a:schemeClr>
                </a:solidFill>
                <a:cs typeface="+mn-ea"/>
                <a:sym typeface="+mn-lt"/>
              </a:rPr>
              <a:t>或者通过复制您的文本后，在此框中</a:t>
            </a:r>
            <a:endParaRPr lang="en-US" altLang="zh-CN" sz="1200">
              <a:solidFill>
                <a:schemeClr val="tx1">
                  <a:lumMod val="75000"/>
                  <a:lumOff val="25000"/>
                </a:schemeClr>
              </a:solidFill>
              <a:cs typeface="+mn-ea"/>
              <a:sym typeface="+mn-lt"/>
            </a:endParaRPr>
          </a:p>
          <a:p>
            <a:pPr lvl="0" algn="r"/>
            <a:r>
              <a:rPr lang="zh-CN" altLang="en-US" sz="1200">
                <a:solidFill>
                  <a:schemeClr val="tx1">
                    <a:lumMod val="75000"/>
                    <a:lumOff val="25000"/>
                  </a:schemeClr>
                </a:solidFill>
                <a:cs typeface="+mn-ea"/>
                <a:sym typeface="+mn-lt"/>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cs typeface="+mn-ea"/>
                <a:sym typeface="+mn-lt"/>
              </a:rPr>
              <a:t>点击添加标题</a:t>
            </a:r>
            <a:endParaRPr lang="de-DE" altLang="zh-CN" sz="1400" b="1" noProof="1">
              <a:solidFill>
                <a:srgbClr val="FFFFFF"/>
              </a:solidFill>
              <a:cs typeface="+mn-ea"/>
              <a:sym typeface="+mn-lt"/>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cs typeface="+mn-ea"/>
                <a:sym typeface="+mn-lt"/>
              </a:rPr>
              <a:t>点击添加标题</a:t>
            </a:r>
            <a:endParaRPr lang="de-DE" altLang="zh-CN" sz="1400" b="1" noProof="1">
              <a:solidFill>
                <a:srgbClr val="FFFFFF"/>
              </a:solidFill>
              <a:cs typeface="+mn-ea"/>
              <a:sym typeface="+mn-lt"/>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cs typeface="+mn-ea"/>
                <a:sym typeface="+mn-lt"/>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r>
              <a:rPr lang="zh-CN" altLang="en-US" sz="1400" b="1" noProof="1">
                <a:solidFill>
                  <a:schemeClr val="bg1"/>
                </a:solidFill>
                <a:cs typeface="+mn-ea"/>
                <a:sym typeface="+mn-lt"/>
              </a:rPr>
              <a:t>点击添加标题</a:t>
            </a:r>
            <a:endParaRPr lang="de-DE" sz="1400" b="1" noProof="1">
              <a:solidFill>
                <a:schemeClr val="bg1"/>
              </a:solidFill>
              <a:cs typeface="+mn-ea"/>
              <a:sym typeface="+mn-lt"/>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cs typeface="+mn-ea"/>
                <a:sym typeface="+mn-lt"/>
              </a:endParaRPr>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cs typeface="+mn-ea"/>
                <a:sym typeface="+mn-lt"/>
              </a:endParaRPr>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cs typeface="+mn-ea"/>
                <a:sym typeface="+mn-lt"/>
              </a:endParaRPr>
            </a:p>
          </p:txBody>
        </p:sp>
      </p:grpSp>
      <p:sp>
        <p:nvSpPr>
          <p:cNvPr id="15" name="TextBox 14"/>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15639403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3" name="图片 22"/>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11428" y="2997597"/>
            <a:ext cx="3767257" cy="1736086"/>
          </a:xfrm>
          <a:prstGeom prst="rect">
            <a:avLst/>
          </a:prstGeom>
        </p:spPr>
      </p:pic>
      <p:grpSp>
        <p:nvGrpSpPr>
          <p:cNvPr id="25" name="组合 24"/>
          <p:cNvGrpSpPr/>
          <p:nvPr/>
        </p:nvGrpSpPr>
        <p:grpSpPr>
          <a:xfrm>
            <a:off x="4259484" y="591683"/>
            <a:ext cx="2931715" cy="502444"/>
            <a:chOff x="4390113" y="417512"/>
            <a:chExt cx="2931715" cy="502444"/>
          </a:xfrm>
        </p:grpSpPr>
        <p:sp>
          <p:nvSpPr>
            <p:cNvPr id="10" name="矩形 3"/>
            <p:cNvSpPr/>
            <p:nvPr>
              <p:custDataLst>
                <p:tags r:id="rId10"/>
              </p:custDataLst>
            </p:nvPr>
          </p:nvSpPr>
          <p:spPr>
            <a:xfrm>
              <a:off x="4390113" y="417512"/>
              <a:ext cx="176213" cy="502444"/>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 fmla="*/ 0 w 243840"/>
                <a:gd name="connsiteY0" fmla="*/ 0 h 566058"/>
                <a:gd name="connsiteX1" fmla="*/ 235132 w 243840"/>
                <a:gd name="connsiteY1" fmla="*/ 0 h 566058"/>
                <a:gd name="connsiteX2" fmla="*/ 243840 w 243840"/>
                <a:gd name="connsiteY2" fmla="*/ 566058 h 566058"/>
                <a:gd name="connsiteX3" fmla="*/ 0 w 243840"/>
                <a:gd name="connsiteY3" fmla="*/ 496389 h 566058"/>
                <a:gd name="connsiteX4" fmla="*/ 0 w 243840"/>
                <a:gd name="connsiteY4" fmla="*/ 0 h 566058"/>
                <a:gd name="connsiteX0" fmla="*/ 0 w 235132"/>
                <a:gd name="connsiteY0" fmla="*/ 0 h 637965"/>
                <a:gd name="connsiteX1" fmla="*/ 235132 w 235132"/>
                <a:gd name="connsiteY1" fmla="*/ 0 h 637965"/>
                <a:gd name="connsiteX2" fmla="*/ 235131 w 235132"/>
                <a:gd name="connsiteY2" fmla="*/ 637965 h 637965"/>
                <a:gd name="connsiteX3" fmla="*/ 0 w 235132"/>
                <a:gd name="connsiteY3" fmla="*/ 496389 h 637965"/>
                <a:gd name="connsiteX4" fmla="*/ 0 w 235132"/>
                <a:gd name="connsiteY4" fmla="*/ 0 h 63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rgbClr val="00B0F0"/>
            </a:solidFill>
            <a:ln w="12700" cap="flat" cmpd="sng" algn="ctr">
              <a:noFill/>
              <a:prstDash val="solid"/>
              <a:miter lim="800000"/>
            </a:ln>
            <a:effectLst/>
          </p:spPr>
          <p:txBody>
            <a:bodyPr anchor="ctr"/>
            <a:lstStyle/>
            <a:p>
              <a:pPr algn="ctr">
                <a:defRPr/>
              </a:pPr>
              <a:endParaRPr lang="zh-CN" altLang="en-US" sz="1050" kern="0">
                <a:solidFill>
                  <a:prstClr val="white"/>
                </a:solidFill>
                <a:cs typeface="+mn-ea"/>
                <a:sym typeface="+mn-lt"/>
              </a:endParaRPr>
            </a:p>
          </p:txBody>
        </p:sp>
        <p:sp>
          <p:nvSpPr>
            <p:cNvPr id="11" name="矩形 10"/>
            <p:cNvSpPr/>
            <p:nvPr>
              <p:custDataLst>
                <p:tags r:id="rId11"/>
              </p:custDataLst>
            </p:nvPr>
          </p:nvSpPr>
          <p:spPr>
            <a:xfrm>
              <a:off x="4390113" y="418703"/>
              <a:ext cx="2931715" cy="385763"/>
            </a:xfrm>
            <a:prstGeom prst="rect">
              <a:avLst/>
            </a:prstGeom>
            <a:solidFill>
              <a:srgbClr val="0070C0"/>
            </a:solidFill>
            <a:ln w="12700" cap="flat" cmpd="sng" algn="ctr">
              <a:noFill/>
              <a:prstDash val="solid"/>
              <a:miter lim="800000"/>
            </a:ln>
            <a:effectLst/>
          </p:spPr>
          <p:txBody>
            <a:bodyPr lIns="594000" tIns="27000" rIns="27000" bIns="81000" anchor="ctr">
              <a:normAutofit/>
            </a:bodyPr>
            <a:lstStyle/>
            <a:p>
              <a:pPr>
                <a:defRPr/>
              </a:pPr>
              <a:r>
                <a:rPr lang="zh-CN" altLang="en-US" sz="1600" kern="0" dirty="0" smtClean="0">
                  <a:solidFill>
                    <a:prstClr val="white"/>
                  </a:solidFill>
                  <a:cs typeface="+mn-ea"/>
                  <a:sym typeface="+mn-lt"/>
                </a:rPr>
                <a:t>单击此处添加文字标题</a:t>
              </a:r>
              <a:endParaRPr lang="zh-CN" altLang="en-US" sz="1100" kern="0" dirty="0">
                <a:solidFill>
                  <a:prstClr val="white"/>
                </a:solidFill>
                <a:cs typeface="+mn-ea"/>
                <a:sym typeface="+mn-lt"/>
              </a:endParaRPr>
            </a:p>
          </p:txBody>
        </p:sp>
        <p:sp>
          <p:nvSpPr>
            <p:cNvPr id="12" name="文本框 18"/>
            <p:cNvSpPr txBox="1">
              <a:spLocks noChangeArrowheads="1"/>
            </p:cNvSpPr>
            <p:nvPr>
              <p:custDataLst>
                <p:tags r:id="rId12"/>
              </p:custDataLst>
            </p:nvPr>
          </p:nvSpPr>
          <p:spPr bwMode="auto">
            <a:xfrm>
              <a:off x="4566325" y="484627"/>
              <a:ext cx="3381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50">
                  <a:solidFill>
                    <a:srgbClr val="FFFFFF"/>
                  </a:solidFill>
                  <a:latin typeface="+mn-lt"/>
                  <a:ea typeface="+mn-ea"/>
                  <a:cs typeface="+mn-ea"/>
                  <a:sym typeface="+mn-lt"/>
                </a:rPr>
                <a:t>01</a:t>
              </a:r>
              <a:endParaRPr lang="zh-CN" altLang="en-US" sz="1050">
                <a:solidFill>
                  <a:srgbClr val="FFFFFF"/>
                </a:solidFill>
                <a:latin typeface="+mn-lt"/>
                <a:ea typeface="+mn-ea"/>
                <a:cs typeface="+mn-ea"/>
                <a:sym typeface="+mn-lt"/>
              </a:endParaRPr>
            </a:p>
          </p:txBody>
        </p:sp>
      </p:grpSp>
      <p:grpSp>
        <p:nvGrpSpPr>
          <p:cNvPr id="26" name="组合 25"/>
          <p:cNvGrpSpPr/>
          <p:nvPr/>
        </p:nvGrpSpPr>
        <p:grpSpPr>
          <a:xfrm>
            <a:off x="4259484" y="1322727"/>
            <a:ext cx="2931715" cy="502444"/>
            <a:chOff x="4390113" y="1148556"/>
            <a:chExt cx="2931715" cy="502444"/>
          </a:xfrm>
        </p:grpSpPr>
        <p:sp>
          <p:nvSpPr>
            <p:cNvPr id="13" name="矩形 3"/>
            <p:cNvSpPr/>
            <p:nvPr>
              <p:custDataLst>
                <p:tags r:id="rId7"/>
              </p:custDataLst>
            </p:nvPr>
          </p:nvSpPr>
          <p:spPr>
            <a:xfrm>
              <a:off x="4390113" y="1148556"/>
              <a:ext cx="176213" cy="502444"/>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 fmla="*/ 0 w 243840"/>
                <a:gd name="connsiteY0" fmla="*/ 0 h 566058"/>
                <a:gd name="connsiteX1" fmla="*/ 235132 w 243840"/>
                <a:gd name="connsiteY1" fmla="*/ 0 h 566058"/>
                <a:gd name="connsiteX2" fmla="*/ 243840 w 243840"/>
                <a:gd name="connsiteY2" fmla="*/ 566058 h 566058"/>
                <a:gd name="connsiteX3" fmla="*/ 0 w 243840"/>
                <a:gd name="connsiteY3" fmla="*/ 496389 h 566058"/>
                <a:gd name="connsiteX4" fmla="*/ 0 w 243840"/>
                <a:gd name="connsiteY4" fmla="*/ 0 h 566058"/>
                <a:gd name="connsiteX0" fmla="*/ 0 w 235132"/>
                <a:gd name="connsiteY0" fmla="*/ 0 h 637965"/>
                <a:gd name="connsiteX1" fmla="*/ 235132 w 235132"/>
                <a:gd name="connsiteY1" fmla="*/ 0 h 637965"/>
                <a:gd name="connsiteX2" fmla="*/ 235131 w 235132"/>
                <a:gd name="connsiteY2" fmla="*/ 637965 h 637965"/>
                <a:gd name="connsiteX3" fmla="*/ 0 w 235132"/>
                <a:gd name="connsiteY3" fmla="*/ 496389 h 637965"/>
                <a:gd name="connsiteX4" fmla="*/ 0 w 235132"/>
                <a:gd name="connsiteY4" fmla="*/ 0 h 63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rgbClr val="00B0F0"/>
            </a:solidFill>
            <a:ln w="12700" cap="flat" cmpd="sng" algn="ctr">
              <a:noFill/>
              <a:prstDash val="solid"/>
              <a:miter lim="800000"/>
            </a:ln>
            <a:effectLst/>
          </p:spPr>
          <p:txBody>
            <a:bodyPr anchor="ctr"/>
            <a:lstStyle/>
            <a:p>
              <a:pPr algn="ctr">
                <a:defRPr/>
              </a:pPr>
              <a:endParaRPr lang="zh-CN" altLang="en-US" sz="1050" kern="0">
                <a:solidFill>
                  <a:prstClr val="white"/>
                </a:solidFill>
                <a:cs typeface="+mn-ea"/>
                <a:sym typeface="+mn-lt"/>
              </a:endParaRPr>
            </a:p>
          </p:txBody>
        </p:sp>
        <p:sp>
          <p:nvSpPr>
            <p:cNvPr id="14" name="矩形 13"/>
            <p:cNvSpPr/>
            <p:nvPr>
              <p:custDataLst>
                <p:tags r:id="rId8"/>
              </p:custDataLst>
            </p:nvPr>
          </p:nvSpPr>
          <p:spPr>
            <a:xfrm>
              <a:off x="4390113" y="1149746"/>
              <a:ext cx="2931715" cy="385763"/>
            </a:xfrm>
            <a:prstGeom prst="rect">
              <a:avLst/>
            </a:prstGeom>
            <a:solidFill>
              <a:srgbClr val="0070C0"/>
            </a:solidFill>
            <a:ln w="12700" cap="flat" cmpd="sng" algn="ctr">
              <a:noFill/>
              <a:prstDash val="solid"/>
              <a:miter lim="800000"/>
            </a:ln>
            <a:effectLst/>
          </p:spPr>
          <p:txBody>
            <a:bodyPr lIns="594000" tIns="27000" rIns="27000" bIns="81000" anchor="ctr">
              <a:normAutofit/>
            </a:bodyPr>
            <a:lstStyle/>
            <a:p>
              <a:pPr>
                <a:defRPr/>
              </a:pPr>
              <a:r>
                <a:rPr lang="zh-CN" altLang="en-US" sz="1600" kern="0" dirty="0">
                  <a:solidFill>
                    <a:prstClr val="white"/>
                  </a:solidFill>
                  <a:cs typeface="+mn-ea"/>
                  <a:sym typeface="+mn-lt"/>
                </a:rPr>
                <a:t>单击此处添加文字标题</a:t>
              </a:r>
              <a:endParaRPr lang="zh-CN" altLang="en-US" sz="1100" kern="0" dirty="0">
                <a:solidFill>
                  <a:prstClr val="white"/>
                </a:solidFill>
                <a:cs typeface="+mn-ea"/>
                <a:sym typeface="+mn-lt"/>
              </a:endParaRPr>
            </a:p>
          </p:txBody>
        </p:sp>
        <p:sp>
          <p:nvSpPr>
            <p:cNvPr id="15" name="文本框 22"/>
            <p:cNvSpPr txBox="1">
              <a:spLocks noChangeArrowheads="1"/>
            </p:cNvSpPr>
            <p:nvPr>
              <p:custDataLst>
                <p:tags r:id="rId9"/>
              </p:custDataLst>
            </p:nvPr>
          </p:nvSpPr>
          <p:spPr bwMode="auto">
            <a:xfrm>
              <a:off x="4566325" y="1215670"/>
              <a:ext cx="3381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50">
                  <a:solidFill>
                    <a:srgbClr val="FFFFFF"/>
                  </a:solidFill>
                  <a:latin typeface="+mn-lt"/>
                  <a:ea typeface="+mn-ea"/>
                  <a:cs typeface="+mn-ea"/>
                  <a:sym typeface="+mn-lt"/>
                </a:rPr>
                <a:t>02</a:t>
              </a:r>
              <a:endParaRPr lang="zh-CN" altLang="en-US" sz="1050">
                <a:solidFill>
                  <a:srgbClr val="FFFFFF"/>
                </a:solidFill>
                <a:latin typeface="+mn-lt"/>
                <a:ea typeface="+mn-ea"/>
                <a:cs typeface="+mn-ea"/>
                <a:sym typeface="+mn-lt"/>
              </a:endParaRPr>
            </a:p>
          </p:txBody>
        </p:sp>
      </p:grpSp>
      <p:grpSp>
        <p:nvGrpSpPr>
          <p:cNvPr id="27" name="组合 26"/>
          <p:cNvGrpSpPr/>
          <p:nvPr/>
        </p:nvGrpSpPr>
        <p:grpSpPr>
          <a:xfrm>
            <a:off x="4259484" y="2054961"/>
            <a:ext cx="2931715" cy="501254"/>
            <a:chOff x="4390113" y="1880790"/>
            <a:chExt cx="2931715" cy="501254"/>
          </a:xfrm>
        </p:grpSpPr>
        <p:sp>
          <p:nvSpPr>
            <p:cNvPr id="16" name="矩形 3"/>
            <p:cNvSpPr/>
            <p:nvPr>
              <p:custDataLst>
                <p:tags r:id="rId4"/>
              </p:custDataLst>
            </p:nvPr>
          </p:nvSpPr>
          <p:spPr>
            <a:xfrm>
              <a:off x="4390113" y="1880791"/>
              <a:ext cx="176213" cy="501253"/>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 fmla="*/ 0 w 243840"/>
                <a:gd name="connsiteY0" fmla="*/ 0 h 566058"/>
                <a:gd name="connsiteX1" fmla="*/ 235132 w 243840"/>
                <a:gd name="connsiteY1" fmla="*/ 0 h 566058"/>
                <a:gd name="connsiteX2" fmla="*/ 243840 w 243840"/>
                <a:gd name="connsiteY2" fmla="*/ 566058 h 566058"/>
                <a:gd name="connsiteX3" fmla="*/ 0 w 243840"/>
                <a:gd name="connsiteY3" fmla="*/ 496389 h 566058"/>
                <a:gd name="connsiteX4" fmla="*/ 0 w 243840"/>
                <a:gd name="connsiteY4" fmla="*/ 0 h 566058"/>
                <a:gd name="connsiteX0" fmla="*/ 0 w 235132"/>
                <a:gd name="connsiteY0" fmla="*/ 0 h 637965"/>
                <a:gd name="connsiteX1" fmla="*/ 235132 w 235132"/>
                <a:gd name="connsiteY1" fmla="*/ 0 h 637965"/>
                <a:gd name="connsiteX2" fmla="*/ 235131 w 235132"/>
                <a:gd name="connsiteY2" fmla="*/ 637965 h 637965"/>
                <a:gd name="connsiteX3" fmla="*/ 0 w 235132"/>
                <a:gd name="connsiteY3" fmla="*/ 496389 h 637965"/>
                <a:gd name="connsiteX4" fmla="*/ 0 w 235132"/>
                <a:gd name="connsiteY4" fmla="*/ 0 h 63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rgbClr val="00B0F0"/>
            </a:solidFill>
            <a:ln w="12700" cap="flat" cmpd="sng" algn="ctr">
              <a:noFill/>
              <a:prstDash val="solid"/>
              <a:miter lim="800000"/>
            </a:ln>
            <a:effectLst/>
          </p:spPr>
          <p:txBody>
            <a:bodyPr anchor="ctr"/>
            <a:lstStyle/>
            <a:p>
              <a:pPr algn="ctr">
                <a:defRPr/>
              </a:pPr>
              <a:endParaRPr lang="zh-CN" altLang="en-US" sz="1050" kern="0">
                <a:solidFill>
                  <a:prstClr val="white"/>
                </a:solidFill>
                <a:cs typeface="+mn-ea"/>
                <a:sym typeface="+mn-lt"/>
              </a:endParaRPr>
            </a:p>
          </p:txBody>
        </p:sp>
        <p:sp>
          <p:nvSpPr>
            <p:cNvPr id="17" name="矩形 16"/>
            <p:cNvSpPr/>
            <p:nvPr>
              <p:custDataLst>
                <p:tags r:id="rId5"/>
              </p:custDataLst>
            </p:nvPr>
          </p:nvSpPr>
          <p:spPr>
            <a:xfrm>
              <a:off x="4390113" y="1880790"/>
              <a:ext cx="2931715" cy="385763"/>
            </a:xfrm>
            <a:prstGeom prst="rect">
              <a:avLst/>
            </a:prstGeom>
            <a:solidFill>
              <a:srgbClr val="0070C0"/>
            </a:solidFill>
            <a:ln w="12700" cap="flat" cmpd="sng" algn="ctr">
              <a:noFill/>
              <a:prstDash val="solid"/>
              <a:miter lim="800000"/>
            </a:ln>
            <a:effectLst/>
          </p:spPr>
          <p:txBody>
            <a:bodyPr lIns="594000" tIns="27000" rIns="27000" bIns="81000" anchor="ctr">
              <a:normAutofit/>
            </a:bodyPr>
            <a:lstStyle/>
            <a:p>
              <a:pPr>
                <a:defRPr/>
              </a:pPr>
              <a:r>
                <a:rPr lang="zh-CN" altLang="en-US" sz="1600" kern="0" dirty="0">
                  <a:solidFill>
                    <a:prstClr val="white"/>
                  </a:solidFill>
                  <a:cs typeface="+mn-ea"/>
                  <a:sym typeface="+mn-lt"/>
                </a:rPr>
                <a:t>单击此处添加文字标题</a:t>
              </a:r>
              <a:endParaRPr lang="zh-CN" altLang="en-US" sz="1100" kern="0" dirty="0">
                <a:solidFill>
                  <a:prstClr val="white"/>
                </a:solidFill>
                <a:cs typeface="+mn-ea"/>
                <a:sym typeface="+mn-lt"/>
              </a:endParaRPr>
            </a:p>
          </p:txBody>
        </p:sp>
        <p:sp>
          <p:nvSpPr>
            <p:cNvPr id="18" name="文本框 25"/>
            <p:cNvSpPr txBox="1">
              <a:spLocks noChangeArrowheads="1"/>
            </p:cNvSpPr>
            <p:nvPr>
              <p:custDataLst>
                <p:tags r:id="rId6"/>
              </p:custDataLst>
            </p:nvPr>
          </p:nvSpPr>
          <p:spPr bwMode="auto">
            <a:xfrm>
              <a:off x="4566325" y="1946714"/>
              <a:ext cx="3381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50">
                  <a:solidFill>
                    <a:srgbClr val="FFFFFF"/>
                  </a:solidFill>
                  <a:latin typeface="+mn-lt"/>
                  <a:ea typeface="+mn-ea"/>
                  <a:cs typeface="+mn-ea"/>
                  <a:sym typeface="+mn-lt"/>
                </a:rPr>
                <a:t>03</a:t>
              </a:r>
              <a:endParaRPr lang="zh-CN" altLang="en-US" sz="1050">
                <a:solidFill>
                  <a:srgbClr val="FFFFFF"/>
                </a:solidFill>
                <a:latin typeface="+mn-lt"/>
                <a:ea typeface="+mn-ea"/>
                <a:cs typeface="+mn-ea"/>
                <a:sym typeface="+mn-lt"/>
              </a:endParaRPr>
            </a:p>
          </p:txBody>
        </p:sp>
      </p:grpSp>
      <p:grpSp>
        <p:nvGrpSpPr>
          <p:cNvPr id="28" name="组合 27"/>
          <p:cNvGrpSpPr/>
          <p:nvPr/>
        </p:nvGrpSpPr>
        <p:grpSpPr>
          <a:xfrm>
            <a:off x="4259484" y="2786005"/>
            <a:ext cx="2931715" cy="501253"/>
            <a:chOff x="4390113" y="2611834"/>
            <a:chExt cx="2931715" cy="501253"/>
          </a:xfrm>
        </p:grpSpPr>
        <p:sp>
          <p:nvSpPr>
            <p:cNvPr id="19" name="矩形 3"/>
            <p:cNvSpPr/>
            <p:nvPr>
              <p:custDataLst>
                <p:tags r:id="rId1"/>
              </p:custDataLst>
            </p:nvPr>
          </p:nvSpPr>
          <p:spPr>
            <a:xfrm>
              <a:off x="4390113" y="2611834"/>
              <a:ext cx="176213" cy="501253"/>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 fmla="*/ 0 w 243840"/>
                <a:gd name="connsiteY0" fmla="*/ 0 h 566058"/>
                <a:gd name="connsiteX1" fmla="*/ 235132 w 243840"/>
                <a:gd name="connsiteY1" fmla="*/ 0 h 566058"/>
                <a:gd name="connsiteX2" fmla="*/ 243840 w 243840"/>
                <a:gd name="connsiteY2" fmla="*/ 566058 h 566058"/>
                <a:gd name="connsiteX3" fmla="*/ 0 w 243840"/>
                <a:gd name="connsiteY3" fmla="*/ 496389 h 566058"/>
                <a:gd name="connsiteX4" fmla="*/ 0 w 243840"/>
                <a:gd name="connsiteY4" fmla="*/ 0 h 566058"/>
                <a:gd name="connsiteX0" fmla="*/ 0 w 235132"/>
                <a:gd name="connsiteY0" fmla="*/ 0 h 637965"/>
                <a:gd name="connsiteX1" fmla="*/ 235132 w 235132"/>
                <a:gd name="connsiteY1" fmla="*/ 0 h 637965"/>
                <a:gd name="connsiteX2" fmla="*/ 235131 w 235132"/>
                <a:gd name="connsiteY2" fmla="*/ 637965 h 637965"/>
                <a:gd name="connsiteX3" fmla="*/ 0 w 235132"/>
                <a:gd name="connsiteY3" fmla="*/ 496389 h 637965"/>
                <a:gd name="connsiteX4" fmla="*/ 0 w 235132"/>
                <a:gd name="connsiteY4" fmla="*/ 0 h 63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rgbClr val="00B0F0"/>
            </a:solidFill>
            <a:ln w="12700" cap="flat" cmpd="sng" algn="ctr">
              <a:noFill/>
              <a:prstDash val="solid"/>
              <a:miter lim="800000"/>
            </a:ln>
            <a:effectLst/>
          </p:spPr>
          <p:txBody>
            <a:bodyPr anchor="ctr"/>
            <a:lstStyle/>
            <a:p>
              <a:pPr algn="ctr">
                <a:defRPr/>
              </a:pPr>
              <a:endParaRPr lang="zh-CN" altLang="en-US" sz="1050" kern="0">
                <a:solidFill>
                  <a:prstClr val="white"/>
                </a:solidFill>
                <a:cs typeface="+mn-ea"/>
                <a:sym typeface="+mn-lt"/>
              </a:endParaRPr>
            </a:p>
          </p:txBody>
        </p:sp>
        <p:sp>
          <p:nvSpPr>
            <p:cNvPr id="20" name="矩形 19"/>
            <p:cNvSpPr/>
            <p:nvPr>
              <p:custDataLst>
                <p:tags r:id="rId2"/>
              </p:custDataLst>
            </p:nvPr>
          </p:nvSpPr>
          <p:spPr>
            <a:xfrm>
              <a:off x="4390113" y="2611834"/>
              <a:ext cx="2931715" cy="385763"/>
            </a:xfrm>
            <a:prstGeom prst="rect">
              <a:avLst/>
            </a:prstGeom>
            <a:solidFill>
              <a:srgbClr val="0070C0"/>
            </a:solidFill>
            <a:ln w="12700" cap="flat" cmpd="sng" algn="ctr">
              <a:noFill/>
              <a:prstDash val="solid"/>
              <a:miter lim="800000"/>
            </a:ln>
            <a:effectLst/>
          </p:spPr>
          <p:txBody>
            <a:bodyPr lIns="594000" tIns="27000" rIns="27000" bIns="81000" anchor="ctr">
              <a:normAutofit/>
            </a:bodyPr>
            <a:lstStyle/>
            <a:p>
              <a:pPr>
                <a:defRPr/>
              </a:pPr>
              <a:r>
                <a:rPr lang="zh-CN" altLang="en-US" sz="1600" kern="0" dirty="0">
                  <a:solidFill>
                    <a:prstClr val="white"/>
                  </a:solidFill>
                  <a:cs typeface="+mn-ea"/>
                  <a:sym typeface="+mn-lt"/>
                </a:rPr>
                <a:t>单击此处添加文字标题</a:t>
              </a:r>
              <a:endParaRPr lang="zh-CN" altLang="en-US" sz="1100" kern="0" dirty="0">
                <a:solidFill>
                  <a:prstClr val="white"/>
                </a:solidFill>
                <a:cs typeface="+mn-ea"/>
                <a:sym typeface="+mn-lt"/>
              </a:endParaRPr>
            </a:p>
          </p:txBody>
        </p:sp>
        <p:sp>
          <p:nvSpPr>
            <p:cNvPr id="21" name="文本框 28"/>
            <p:cNvSpPr txBox="1">
              <a:spLocks noChangeArrowheads="1"/>
            </p:cNvSpPr>
            <p:nvPr>
              <p:custDataLst>
                <p:tags r:id="rId3"/>
              </p:custDataLst>
            </p:nvPr>
          </p:nvSpPr>
          <p:spPr bwMode="auto">
            <a:xfrm>
              <a:off x="4566325" y="2677758"/>
              <a:ext cx="3381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50">
                  <a:solidFill>
                    <a:srgbClr val="FFFFFF"/>
                  </a:solidFill>
                  <a:latin typeface="+mn-lt"/>
                  <a:ea typeface="+mn-ea"/>
                  <a:cs typeface="+mn-ea"/>
                  <a:sym typeface="+mn-lt"/>
                </a:rPr>
                <a:t>04</a:t>
              </a:r>
              <a:endParaRPr lang="zh-CN" altLang="en-US" sz="1050">
                <a:solidFill>
                  <a:srgbClr val="FFFFFF"/>
                </a:solidFill>
                <a:latin typeface="+mn-lt"/>
                <a:ea typeface="+mn-ea"/>
                <a:cs typeface="+mn-ea"/>
                <a:sym typeface="+mn-lt"/>
              </a:endParaRPr>
            </a:p>
          </p:txBody>
        </p:sp>
      </p:grpSp>
      <p:sp>
        <p:nvSpPr>
          <p:cNvPr id="24" name="文本框 23"/>
          <p:cNvSpPr txBox="1"/>
          <p:nvPr/>
        </p:nvSpPr>
        <p:spPr>
          <a:xfrm>
            <a:off x="2044203" y="1416845"/>
            <a:ext cx="1253869" cy="830997"/>
          </a:xfrm>
          <a:prstGeom prst="rect">
            <a:avLst/>
          </a:prstGeom>
          <a:noFill/>
        </p:spPr>
        <p:txBody>
          <a:bodyPr wrap="none" rtlCol="0">
            <a:spAutoFit/>
          </a:bodyPr>
          <a:lstStyle/>
          <a:p>
            <a:pPr algn="ctr"/>
            <a:r>
              <a:rPr lang="zh-CN" altLang="en-US" sz="2800" b="1" dirty="0" smtClean="0">
                <a:solidFill>
                  <a:schemeClr val="bg1"/>
                </a:solidFill>
                <a:cs typeface="+mn-ea"/>
                <a:sym typeface="+mn-lt"/>
              </a:rPr>
              <a:t>目  录</a:t>
            </a:r>
            <a:endParaRPr lang="zh-CN" altLang="en-US" sz="2800" b="1" dirty="0">
              <a:solidFill>
                <a:schemeClr val="bg1"/>
              </a:solidFill>
              <a:cs typeface="+mn-ea"/>
              <a:sym typeface="+mn-lt"/>
            </a:endParaRPr>
          </a:p>
          <a:p>
            <a:pPr algn="ctr"/>
            <a:r>
              <a:rPr lang="en-US" altLang="zh-CN" sz="2000" b="1" dirty="0">
                <a:solidFill>
                  <a:schemeClr val="bg1"/>
                </a:solidFill>
                <a:cs typeface="+mn-ea"/>
                <a:sym typeface="+mn-lt"/>
              </a:rPr>
              <a:t>contents</a:t>
            </a:r>
            <a:endParaRPr lang="zh-CN" altLang="en-US" sz="2000" b="1" dirty="0">
              <a:solidFill>
                <a:schemeClr val="bg1"/>
              </a:solidFill>
              <a:cs typeface="+mn-ea"/>
              <a:sym typeface="+mn-lt"/>
            </a:endParaRPr>
          </a:p>
        </p:txBody>
      </p:sp>
    </p:spTree>
    <p:extLst>
      <p:ext uri="{BB962C8B-B14F-4D97-AF65-F5344CB8AC3E}">
        <p14:creationId xmlns:p14="http://schemas.microsoft.com/office/powerpoint/2010/main" val="148483933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 calcmode="lin" valueType="num">
                                      <p:cBhvr>
                                        <p:cTn id="18" dur="1000" fill="hold"/>
                                        <p:tgtEl>
                                          <p:spTgt spid="24"/>
                                        </p:tgtEl>
                                        <p:attrNameLst>
                                          <p:attrName>style.rotation</p:attrName>
                                        </p:attrNameLst>
                                      </p:cBhvr>
                                      <p:tavLst>
                                        <p:tav tm="0">
                                          <p:val>
                                            <p:fltVal val="90"/>
                                          </p:val>
                                        </p:tav>
                                        <p:tav tm="100000">
                                          <p:val>
                                            <p:fltVal val="0"/>
                                          </p:val>
                                        </p:tav>
                                      </p:tavLst>
                                    </p:anim>
                                    <p:animEffect transition="in" filter="fade">
                                      <p:cBhvr>
                                        <p:cTn id="19" dur="1000"/>
                                        <p:tgtEl>
                                          <p:spTgt spid="24"/>
                                        </p:tgtEl>
                                      </p:cBhvr>
                                    </p:animEffect>
                                  </p:childTnLst>
                                </p:cTn>
                              </p:par>
                            </p:childTnLst>
                          </p:cTn>
                        </p:par>
                        <p:par>
                          <p:cTn id="20" fill="hold">
                            <p:stCondLst>
                              <p:cond delay="3000"/>
                            </p:stCondLst>
                            <p:childTnLst>
                              <p:par>
                                <p:cTn id="21" presetID="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2"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1+#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2"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1+#ppt_w/2"/>
                                          </p:val>
                                        </p:tav>
                                        <p:tav tm="100000">
                                          <p:val>
                                            <p:strVal val="#ppt_x"/>
                                          </p:val>
                                        </p:tav>
                                      </p:tavLst>
                                    </p:anim>
                                    <p:anim calcmode="lin" valueType="num">
                                      <p:cBhvr additive="base">
                                        <p:cTn id="34" dur="500" fill="hold"/>
                                        <p:tgtEl>
                                          <p:spTgt spid="27"/>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2"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1+#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cs typeface="+mn-ea"/>
                  <a:sym typeface="+mn-lt"/>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cs typeface="+mn-ea"/>
                  <a:sym typeface="+mn-lt"/>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cs typeface="+mn-ea"/>
                  <a:sym typeface="+mn-lt"/>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cs typeface="+mn-ea"/>
                  <a:sym typeface="+mn-lt"/>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cs typeface="+mn-ea"/>
                  <a:sym typeface="+mn-lt"/>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cs typeface="+mn-ea"/>
                  <a:sym typeface="+mn-lt"/>
                </a:rPr>
                <a:t>作用一</a:t>
              </a:r>
              <a:endParaRPr lang="zh-CN" altLang="en-US" sz="1500" b="1" dirty="0">
                <a:solidFill>
                  <a:schemeClr val="bg1"/>
                </a:solidFill>
                <a:cs typeface="+mn-ea"/>
                <a:sym typeface="+mn-lt"/>
              </a:endParaRPr>
            </a:p>
          </p:txBody>
        </p:sp>
      </p:grpSp>
      <p:sp>
        <p:nvSpPr>
          <p:cNvPr id="19" name="矩形 60"/>
          <p:cNvSpPr>
            <a:spLocks noChangeArrowheads="1"/>
          </p:cNvSpPr>
          <p:nvPr/>
        </p:nvSpPr>
        <p:spPr bwMode="auto">
          <a:xfrm>
            <a:off x="5860203" y="1347614"/>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cs typeface="+mn-ea"/>
                <a:sym typeface="+mn-lt"/>
              </a:rPr>
              <a:t>单击此处添加文本单击此处添加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smtClean="0">
              <a:solidFill>
                <a:schemeClr val="tx1">
                  <a:lumMod val="85000"/>
                  <a:lumOff val="15000"/>
                </a:schemeClr>
              </a:solidFill>
              <a:cs typeface="+mn-ea"/>
              <a:sym typeface="+mn-lt"/>
            </a:endParaRPr>
          </a:p>
          <a:p>
            <a:pPr>
              <a:lnSpc>
                <a:spcPct val="130000"/>
              </a:lnSpc>
            </a:pPr>
            <a:r>
              <a:rPr lang="zh-CN" altLang="en-US" sz="1100" dirty="0" smtClean="0">
                <a:solidFill>
                  <a:schemeClr val="tx1">
                    <a:lumMod val="85000"/>
                    <a:lumOff val="15000"/>
                  </a:schemeClr>
                </a:solidFill>
                <a:cs typeface="+mn-ea"/>
                <a:sym typeface="+mn-lt"/>
              </a:rPr>
              <a:t>单击</a:t>
            </a:r>
            <a:r>
              <a:rPr lang="zh-CN" altLang="en-US" sz="1100" dirty="0">
                <a:solidFill>
                  <a:schemeClr val="tx1">
                    <a:lumMod val="85000"/>
                    <a:lumOff val="15000"/>
                  </a:schemeClr>
                </a:solidFill>
                <a:cs typeface="+mn-ea"/>
                <a:sym typeface="+mn-lt"/>
              </a:rPr>
              <a:t>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a:solidFill>
                <a:schemeClr val="tx1">
                  <a:lumMod val="85000"/>
                  <a:lumOff val="15000"/>
                </a:schemeClr>
              </a:solidFill>
              <a:cs typeface="+mn-ea"/>
              <a:sym typeface="+mn-lt"/>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作用</a:t>
              </a:r>
              <a:r>
                <a:rPr lang="zh-CN" altLang="en-US" sz="1500" b="1" dirty="0" smtClean="0">
                  <a:solidFill>
                    <a:schemeClr val="bg1"/>
                  </a:solidFill>
                  <a:cs typeface="+mn-ea"/>
                  <a:sym typeface="+mn-lt"/>
                </a:rPr>
                <a:t>二</a:t>
              </a:r>
              <a:endParaRPr lang="zh-CN" altLang="en-US" sz="1500" b="1" dirty="0">
                <a:solidFill>
                  <a:schemeClr val="bg1"/>
                </a:solidFill>
                <a:cs typeface="+mn-ea"/>
                <a:sym typeface="+mn-lt"/>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cs typeface="+mn-ea"/>
                <a:sym typeface="+mn-lt"/>
              </a:rPr>
              <a:t>单击此处添加文本单击此处添加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smtClean="0">
              <a:solidFill>
                <a:schemeClr val="tx1">
                  <a:lumMod val="85000"/>
                  <a:lumOff val="15000"/>
                </a:schemeClr>
              </a:solidFill>
              <a:cs typeface="+mn-ea"/>
              <a:sym typeface="+mn-lt"/>
            </a:endParaRPr>
          </a:p>
          <a:p>
            <a:pPr>
              <a:lnSpc>
                <a:spcPct val="130000"/>
              </a:lnSpc>
            </a:pPr>
            <a:r>
              <a:rPr lang="zh-CN" altLang="en-US" sz="1100" dirty="0" smtClean="0">
                <a:solidFill>
                  <a:schemeClr val="tx1">
                    <a:lumMod val="85000"/>
                    <a:lumOff val="15000"/>
                  </a:schemeClr>
                </a:solidFill>
                <a:cs typeface="+mn-ea"/>
                <a:sym typeface="+mn-lt"/>
              </a:rPr>
              <a:t>单击</a:t>
            </a:r>
            <a:r>
              <a:rPr lang="zh-CN" altLang="en-US" sz="1100" dirty="0">
                <a:solidFill>
                  <a:schemeClr val="tx1">
                    <a:lumMod val="85000"/>
                    <a:lumOff val="15000"/>
                  </a:schemeClr>
                </a:solidFill>
                <a:cs typeface="+mn-ea"/>
                <a:sym typeface="+mn-lt"/>
              </a:rPr>
              <a:t>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a:solidFill>
                <a:schemeClr val="tx1">
                  <a:lumMod val="85000"/>
                  <a:lumOff val="15000"/>
                </a:schemeClr>
              </a:solidFill>
              <a:cs typeface="+mn-ea"/>
              <a:sym typeface="+mn-lt"/>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作用</a:t>
              </a:r>
              <a:r>
                <a:rPr lang="zh-CN" altLang="en-US" sz="1500" b="1" dirty="0" smtClean="0">
                  <a:solidFill>
                    <a:schemeClr val="bg1"/>
                  </a:solidFill>
                  <a:cs typeface="+mn-ea"/>
                  <a:sym typeface="+mn-lt"/>
                </a:rPr>
                <a:t>三</a:t>
              </a:r>
              <a:endParaRPr lang="zh-CN" altLang="en-US" sz="1500" b="1" dirty="0">
                <a:solidFill>
                  <a:schemeClr val="bg1"/>
                </a:solidFill>
                <a:cs typeface="+mn-ea"/>
                <a:sym typeface="+mn-lt"/>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cs typeface="+mn-ea"/>
                <a:sym typeface="+mn-lt"/>
              </a:rPr>
              <a:t>单击此处添加文本单击此处添加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smtClean="0">
              <a:solidFill>
                <a:schemeClr val="tx1">
                  <a:lumMod val="85000"/>
                  <a:lumOff val="15000"/>
                </a:schemeClr>
              </a:solidFill>
              <a:cs typeface="+mn-ea"/>
              <a:sym typeface="+mn-lt"/>
            </a:endParaRPr>
          </a:p>
          <a:p>
            <a:pPr>
              <a:lnSpc>
                <a:spcPct val="130000"/>
              </a:lnSpc>
            </a:pPr>
            <a:r>
              <a:rPr lang="zh-CN" altLang="en-US" sz="1100" dirty="0" smtClean="0">
                <a:solidFill>
                  <a:schemeClr val="tx1">
                    <a:lumMod val="85000"/>
                    <a:lumOff val="15000"/>
                  </a:schemeClr>
                </a:solidFill>
                <a:cs typeface="+mn-ea"/>
                <a:sym typeface="+mn-lt"/>
              </a:rPr>
              <a:t>单击</a:t>
            </a:r>
            <a:r>
              <a:rPr lang="zh-CN" altLang="en-US" sz="1100" dirty="0">
                <a:solidFill>
                  <a:schemeClr val="tx1">
                    <a:lumMod val="85000"/>
                    <a:lumOff val="15000"/>
                  </a:schemeClr>
                </a:solidFill>
                <a:cs typeface="+mn-ea"/>
                <a:sym typeface="+mn-lt"/>
              </a:rPr>
              <a:t>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a:solidFill>
                <a:schemeClr val="tx1">
                  <a:lumMod val="85000"/>
                  <a:lumOff val="15000"/>
                </a:schemeClr>
              </a:solidFill>
              <a:cs typeface="+mn-ea"/>
              <a:sym typeface="+mn-lt"/>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作用</a:t>
              </a:r>
              <a:r>
                <a:rPr lang="zh-CN" altLang="en-US" sz="1500" b="1" dirty="0" smtClean="0">
                  <a:solidFill>
                    <a:schemeClr val="bg1"/>
                  </a:solidFill>
                  <a:cs typeface="+mn-ea"/>
                  <a:sym typeface="+mn-lt"/>
                </a:rPr>
                <a:t>四</a:t>
              </a:r>
              <a:endParaRPr lang="zh-CN" altLang="en-US" sz="1500" b="1" dirty="0">
                <a:solidFill>
                  <a:schemeClr val="bg1"/>
                </a:solidFill>
                <a:cs typeface="+mn-ea"/>
                <a:sym typeface="+mn-lt"/>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cs typeface="+mn-ea"/>
                <a:sym typeface="+mn-lt"/>
              </a:rPr>
              <a:t>单击此处添加文本单击此处添加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smtClean="0">
              <a:solidFill>
                <a:schemeClr val="tx1">
                  <a:lumMod val="85000"/>
                  <a:lumOff val="15000"/>
                </a:schemeClr>
              </a:solidFill>
              <a:cs typeface="+mn-ea"/>
              <a:sym typeface="+mn-lt"/>
            </a:endParaRPr>
          </a:p>
          <a:p>
            <a:pPr>
              <a:lnSpc>
                <a:spcPct val="130000"/>
              </a:lnSpc>
            </a:pPr>
            <a:r>
              <a:rPr lang="zh-CN" altLang="en-US" sz="1100" dirty="0" smtClean="0">
                <a:solidFill>
                  <a:schemeClr val="tx1">
                    <a:lumMod val="85000"/>
                    <a:lumOff val="15000"/>
                  </a:schemeClr>
                </a:solidFill>
                <a:cs typeface="+mn-ea"/>
                <a:sym typeface="+mn-lt"/>
              </a:rPr>
              <a:t>单击</a:t>
            </a:r>
            <a:r>
              <a:rPr lang="zh-CN" altLang="en-US" sz="1100" dirty="0">
                <a:solidFill>
                  <a:schemeClr val="tx1">
                    <a:lumMod val="85000"/>
                    <a:lumOff val="15000"/>
                  </a:schemeClr>
                </a:solidFill>
                <a:cs typeface="+mn-ea"/>
                <a:sym typeface="+mn-lt"/>
              </a:rPr>
              <a:t>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a:solidFill>
                <a:schemeClr val="tx1">
                  <a:lumMod val="85000"/>
                  <a:lumOff val="15000"/>
                </a:schemeClr>
              </a:solidFill>
              <a:cs typeface="+mn-ea"/>
              <a:sym typeface="+mn-lt"/>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作用</a:t>
              </a:r>
              <a:r>
                <a:rPr lang="zh-CN" altLang="en-US" sz="1500" b="1" dirty="0" smtClean="0">
                  <a:solidFill>
                    <a:schemeClr val="bg1"/>
                  </a:solidFill>
                  <a:cs typeface="+mn-ea"/>
                  <a:sym typeface="+mn-lt"/>
                </a:rPr>
                <a:t>五</a:t>
              </a:r>
              <a:endParaRPr lang="zh-CN" altLang="en-US" sz="1500" b="1" dirty="0">
                <a:solidFill>
                  <a:schemeClr val="bg1"/>
                </a:solidFill>
                <a:cs typeface="+mn-ea"/>
                <a:sym typeface="+mn-lt"/>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cs typeface="+mn-ea"/>
                <a:sym typeface="+mn-lt"/>
              </a:rPr>
              <a:t>单击此处添加文本单击此处添加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smtClean="0">
              <a:solidFill>
                <a:schemeClr val="tx1">
                  <a:lumMod val="85000"/>
                  <a:lumOff val="15000"/>
                </a:schemeClr>
              </a:solidFill>
              <a:cs typeface="+mn-ea"/>
              <a:sym typeface="+mn-lt"/>
            </a:endParaRPr>
          </a:p>
          <a:p>
            <a:pPr>
              <a:lnSpc>
                <a:spcPct val="130000"/>
              </a:lnSpc>
            </a:pPr>
            <a:r>
              <a:rPr lang="zh-CN" altLang="en-US" sz="1100" dirty="0" smtClean="0">
                <a:solidFill>
                  <a:schemeClr val="tx1">
                    <a:lumMod val="85000"/>
                    <a:lumOff val="15000"/>
                  </a:schemeClr>
                </a:solidFill>
                <a:cs typeface="+mn-ea"/>
                <a:sym typeface="+mn-lt"/>
              </a:rPr>
              <a:t>单击</a:t>
            </a:r>
            <a:r>
              <a:rPr lang="zh-CN" altLang="en-US" sz="1100" dirty="0">
                <a:solidFill>
                  <a:schemeClr val="tx1">
                    <a:lumMod val="85000"/>
                    <a:lumOff val="15000"/>
                  </a:schemeClr>
                </a:solidFill>
                <a:cs typeface="+mn-ea"/>
                <a:sym typeface="+mn-lt"/>
              </a:rPr>
              <a:t>此处添加文本单击此处添加</a:t>
            </a:r>
            <a:r>
              <a:rPr lang="zh-CN" altLang="en-US" sz="1100" dirty="0" smtClean="0">
                <a:solidFill>
                  <a:schemeClr val="tx1">
                    <a:lumMod val="85000"/>
                    <a:lumOff val="15000"/>
                  </a:schemeClr>
                </a:solidFill>
                <a:cs typeface="+mn-ea"/>
                <a:sym typeface="+mn-lt"/>
              </a:rPr>
              <a:t>文本</a:t>
            </a:r>
            <a:endParaRPr lang="en-US" altLang="zh-CN" sz="1100" dirty="0">
              <a:solidFill>
                <a:schemeClr val="tx1">
                  <a:lumMod val="85000"/>
                  <a:lumOff val="15000"/>
                </a:schemeClr>
              </a:solidFill>
              <a:cs typeface="+mn-ea"/>
              <a:sym typeface="+mn-lt"/>
            </a:endParaRPr>
          </a:p>
        </p:txBody>
      </p:sp>
      <p:sp>
        <p:nvSpPr>
          <p:cNvPr id="36" name="TextBox 35"/>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22029478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3" name="图片 2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1428" y="2997597"/>
            <a:ext cx="3767257" cy="1736086"/>
          </a:xfrm>
          <a:prstGeom prst="rect">
            <a:avLst/>
          </a:prstGeom>
        </p:spPr>
      </p:pic>
      <p:sp>
        <p:nvSpPr>
          <p:cNvPr id="29" name="文本框 24"/>
          <p:cNvSpPr txBox="1">
            <a:spLocks noChangeArrowheads="1"/>
          </p:cNvSpPr>
          <p:nvPr>
            <p:custDataLst>
              <p:tags r:id="rId1"/>
            </p:custDataLst>
          </p:nvPr>
        </p:nvSpPr>
        <p:spPr bwMode="auto">
          <a:xfrm>
            <a:off x="3017498" y="1840067"/>
            <a:ext cx="52387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000" dirty="0">
                <a:solidFill>
                  <a:schemeClr val="bg1"/>
                </a:solidFill>
                <a:latin typeface="+mn-lt"/>
                <a:ea typeface="+mn-ea"/>
                <a:cs typeface="+mn-ea"/>
                <a:sym typeface="+mn-lt"/>
              </a:rPr>
              <a:t>第</a:t>
            </a:r>
          </a:p>
        </p:txBody>
      </p:sp>
      <p:sp>
        <p:nvSpPr>
          <p:cNvPr id="30" name="文本框 25"/>
          <p:cNvSpPr txBox="1">
            <a:spLocks noChangeArrowheads="1"/>
          </p:cNvSpPr>
          <p:nvPr>
            <p:custDataLst>
              <p:tags r:id="rId2"/>
            </p:custDataLst>
          </p:nvPr>
        </p:nvSpPr>
        <p:spPr bwMode="auto">
          <a:xfrm>
            <a:off x="4287896" y="838752"/>
            <a:ext cx="82986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a:solidFill>
                  <a:schemeClr val="bg1"/>
                </a:solidFill>
                <a:latin typeface="+mn-lt"/>
                <a:ea typeface="+mn-ea"/>
                <a:cs typeface="+mn-ea"/>
                <a:sym typeface="+mn-lt"/>
              </a:rPr>
              <a:t>章</a:t>
            </a:r>
          </a:p>
        </p:txBody>
      </p:sp>
      <p:sp>
        <p:nvSpPr>
          <p:cNvPr id="31" name="文本框 26"/>
          <p:cNvSpPr txBox="1">
            <a:spLocks noChangeArrowheads="1"/>
          </p:cNvSpPr>
          <p:nvPr>
            <p:custDataLst>
              <p:tags r:id="rId3"/>
            </p:custDataLst>
          </p:nvPr>
        </p:nvSpPr>
        <p:spPr bwMode="auto">
          <a:xfrm>
            <a:off x="4493873" y="2075811"/>
            <a:ext cx="279201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2000" b="1" dirty="0" smtClean="0">
                <a:latin typeface="+mn-lt"/>
                <a:ea typeface="+mn-ea"/>
                <a:cs typeface="+mn-ea"/>
                <a:sym typeface="+mn-lt"/>
              </a:rPr>
              <a:t>单击添加文字标题</a:t>
            </a:r>
            <a:endParaRPr lang="zh-CN" altLang="en-US" sz="2000" b="1" dirty="0">
              <a:latin typeface="+mn-lt"/>
              <a:ea typeface="+mn-ea"/>
              <a:cs typeface="+mn-ea"/>
              <a:sym typeface="+mn-lt"/>
            </a:endParaRPr>
          </a:p>
        </p:txBody>
      </p:sp>
      <p:grpSp>
        <p:nvGrpSpPr>
          <p:cNvPr id="32" name="组合 27"/>
          <p:cNvGrpSpPr>
            <a:grpSpLocks/>
          </p:cNvGrpSpPr>
          <p:nvPr>
            <p:custDataLst>
              <p:tags r:id="rId4"/>
            </p:custDataLst>
          </p:nvPr>
        </p:nvGrpSpPr>
        <p:grpSpPr bwMode="auto">
          <a:xfrm>
            <a:off x="3454458" y="1104261"/>
            <a:ext cx="941784" cy="1001316"/>
            <a:chOff x="2027513" y="2778845"/>
            <a:chExt cx="813578" cy="865200"/>
          </a:xfrm>
        </p:grpSpPr>
        <p:sp>
          <p:nvSpPr>
            <p:cNvPr id="33" name="椭圆 32"/>
            <p:cNvSpPr/>
            <p:nvPr/>
          </p:nvSpPr>
          <p:spPr>
            <a:xfrm>
              <a:off x="2200308" y="2938305"/>
              <a:ext cx="466959" cy="467064"/>
            </a:xfrm>
            <a:prstGeom prst="ellipse">
              <a:avLst/>
            </a:prstGeom>
            <a:noFill/>
            <a:ln w="12700" cap="flat" cmpd="sng" algn="ctr">
              <a:noFill/>
              <a:prstDash val="solid"/>
              <a:miter lim="800000"/>
            </a:ln>
            <a:effectLst/>
          </p:spPr>
          <p:txBody>
            <a:bodyPr anchor="ctr"/>
            <a:lstStyle/>
            <a:p>
              <a:pPr algn="ctr">
                <a:defRPr/>
              </a:pPr>
              <a:r>
                <a:rPr lang="en-US" altLang="zh-CN" sz="6000" kern="0" dirty="0" smtClean="0">
                  <a:solidFill>
                    <a:schemeClr val="bg1"/>
                  </a:solidFill>
                  <a:cs typeface="+mn-ea"/>
                  <a:sym typeface="+mn-lt"/>
                </a:rPr>
                <a:t>4</a:t>
              </a:r>
              <a:endParaRPr lang="zh-CN" altLang="en-US" sz="6000" kern="0" dirty="0">
                <a:solidFill>
                  <a:schemeClr val="bg1"/>
                </a:solidFill>
                <a:cs typeface="+mn-ea"/>
                <a:sym typeface="+mn-lt"/>
              </a:endParaRPr>
            </a:p>
          </p:txBody>
        </p:sp>
        <p:sp>
          <p:nvSpPr>
            <p:cNvPr id="34" name="Freeform 9"/>
            <p:cNvSpPr>
              <a:spLocks/>
            </p:cNvSpPr>
            <p:nvPr/>
          </p:nvSpPr>
          <p:spPr bwMode="auto">
            <a:xfrm>
              <a:off x="2027513" y="2778845"/>
              <a:ext cx="813578" cy="865200"/>
            </a:xfrm>
            <a:custGeom>
              <a:avLst/>
              <a:gdLst>
                <a:gd name="T0" fmla="*/ 66 w 788"/>
                <a:gd name="T1" fmla="*/ 471 h 838"/>
                <a:gd name="T2" fmla="*/ 122 w 788"/>
                <a:gd name="T3" fmla="*/ 470 h 838"/>
                <a:gd name="T4" fmla="*/ 29 w 788"/>
                <a:gd name="T5" fmla="*/ 524 h 838"/>
                <a:gd name="T6" fmla="*/ 26 w 788"/>
                <a:gd name="T7" fmla="*/ 592 h 838"/>
                <a:gd name="T8" fmla="*/ 659 w 788"/>
                <a:gd name="T9" fmla="*/ 573 h 838"/>
                <a:gd name="T10" fmla="*/ 55 w 788"/>
                <a:gd name="T11" fmla="*/ 663 h 838"/>
                <a:gd name="T12" fmla="*/ 51 w 788"/>
                <a:gd name="T13" fmla="*/ 632 h 838"/>
                <a:gd name="T14" fmla="*/ 492 w 788"/>
                <a:gd name="T15" fmla="*/ 775 h 838"/>
                <a:gd name="T16" fmla="*/ 392 w 788"/>
                <a:gd name="T17" fmla="*/ 778 h 838"/>
                <a:gd name="T18" fmla="*/ 757 w 788"/>
                <a:gd name="T19" fmla="*/ 248 h 838"/>
                <a:gd name="T20" fmla="*/ 656 w 788"/>
                <a:gd name="T21" fmla="*/ 116 h 838"/>
                <a:gd name="T22" fmla="*/ 486 w 788"/>
                <a:gd name="T23" fmla="*/ 10 h 838"/>
                <a:gd name="T24" fmla="*/ 220 w 788"/>
                <a:gd name="T25" fmla="*/ 53 h 838"/>
                <a:gd name="T26" fmla="*/ 101 w 788"/>
                <a:gd name="T27" fmla="*/ 153 h 838"/>
                <a:gd name="T28" fmla="*/ 58 w 788"/>
                <a:gd name="T29" fmla="*/ 236 h 838"/>
                <a:gd name="T30" fmla="*/ 34 w 788"/>
                <a:gd name="T31" fmla="*/ 315 h 838"/>
                <a:gd name="T32" fmla="*/ 3 w 788"/>
                <a:gd name="T33" fmla="*/ 436 h 838"/>
                <a:gd name="T34" fmla="*/ 23 w 788"/>
                <a:gd name="T35" fmla="*/ 502 h 838"/>
                <a:gd name="T36" fmla="*/ 45 w 788"/>
                <a:gd name="T37" fmla="*/ 489 h 838"/>
                <a:gd name="T38" fmla="*/ 53 w 788"/>
                <a:gd name="T39" fmla="*/ 463 h 838"/>
                <a:gd name="T40" fmla="*/ 60 w 788"/>
                <a:gd name="T41" fmla="*/ 401 h 838"/>
                <a:gd name="T42" fmla="*/ 63 w 788"/>
                <a:gd name="T43" fmla="*/ 312 h 838"/>
                <a:gd name="T44" fmla="*/ 105 w 788"/>
                <a:gd name="T45" fmla="*/ 187 h 838"/>
                <a:gd name="T46" fmla="*/ 159 w 788"/>
                <a:gd name="T47" fmla="*/ 111 h 838"/>
                <a:gd name="T48" fmla="*/ 404 w 788"/>
                <a:gd name="T49" fmla="*/ 53 h 838"/>
                <a:gd name="T50" fmla="*/ 600 w 788"/>
                <a:gd name="T51" fmla="*/ 151 h 838"/>
                <a:gd name="T52" fmla="*/ 616 w 788"/>
                <a:gd name="T53" fmla="*/ 222 h 838"/>
                <a:gd name="T54" fmla="*/ 536 w 788"/>
                <a:gd name="T55" fmla="*/ 177 h 838"/>
                <a:gd name="T56" fmla="*/ 579 w 788"/>
                <a:gd name="T57" fmla="*/ 227 h 838"/>
                <a:gd name="T58" fmla="*/ 667 w 788"/>
                <a:gd name="T59" fmla="*/ 320 h 838"/>
                <a:gd name="T60" fmla="*/ 613 w 788"/>
                <a:gd name="T61" fmla="*/ 273 h 838"/>
                <a:gd name="T62" fmla="*/ 574 w 788"/>
                <a:gd name="T63" fmla="*/ 273 h 838"/>
                <a:gd name="T64" fmla="*/ 692 w 788"/>
                <a:gd name="T65" fmla="*/ 431 h 838"/>
                <a:gd name="T66" fmla="*/ 679 w 788"/>
                <a:gd name="T67" fmla="*/ 558 h 838"/>
                <a:gd name="T68" fmla="*/ 555 w 788"/>
                <a:gd name="T69" fmla="*/ 688 h 838"/>
                <a:gd name="T70" fmla="*/ 423 w 788"/>
                <a:gd name="T71" fmla="*/ 721 h 838"/>
                <a:gd name="T72" fmla="*/ 248 w 788"/>
                <a:gd name="T73" fmla="*/ 682 h 838"/>
                <a:gd name="T74" fmla="*/ 101 w 788"/>
                <a:gd name="T75" fmla="*/ 537 h 838"/>
                <a:gd name="T76" fmla="*/ 108 w 788"/>
                <a:gd name="T77" fmla="*/ 618 h 838"/>
                <a:gd name="T78" fmla="*/ 125 w 788"/>
                <a:gd name="T79" fmla="*/ 666 h 838"/>
                <a:gd name="T80" fmla="*/ 153 w 788"/>
                <a:gd name="T81" fmla="*/ 693 h 838"/>
                <a:gd name="T82" fmla="*/ 190 w 788"/>
                <a:gd name="T83" fmla="*/ 714 h 838"/>
                <a:gd name="T84" fmla="*/ 211 w 788"/>
                <a:gd name="T85" fmla="*/ 685 h 838"/>
                <a:gd name="T86" fmla="*/ 243 w 788"/>
                <a:gd name="T87" fmla="*/ 732 h 838"/>
                <a:gd name="T88" fmla="*/ 299 w 788"/>
                <a:gd name="T89" fmla="*/ 769 h 838"/>
                <a:gd name="T90" fmla="*/ 384 w 788"/>
                <a:gd name="T91" fmla="*/ 758 h 838"/>
                <a:gd name="T92" fmla="*/ 428 w 788"/>
                <a:gd name="T93" fmla="*/ 750 h 838"/>
                <a:gd name="T94" fmla="*/ 492 w 788"/>
                <a:gd name="T95" fmla="*/ 754 h 838"/>
                <a:gd name="T96" fmla="*/ 573 w 788"/>
                <a:gd name="T97" fmla="*/ 733 h 838"/>
                <a:gd name="T98" fmla="*/ 716 w 788"/>
                <a:gd name="T99" fmla="*/ 594 h 838"/>
                <a:gd name="T100" fmla="*/ 743 w 788"/>
                <a:gd name="T101" fmla="*/ 614 h 838"/>
                <a:gd name="T102" fmla="*/ 769 w 788"/>
                <a:gd name="T103" fmla="*/ 505 h 838"/>
                <a:gd name="T104" fmla="*/ 114 w 788"/>
                <a:gd name="T105" fmla="*/ 640 h 838"/>
                <a:gd name="T106" fmla="*/ 209 w 788"/>
                <a:gd name="T107" fmla="*/ 674 h 838"/>
                <a:gd name="T108" fmla="*/ 211 w 788"/>
                <a:gd name="T109" fmla="*/ 671 h 838"/>
                <a:gd name="T110" fmla="*/ 341 w 788"/>
                <a:gd name="T111" fmla="*/ 741 h 838"/>
                <a:gd name="T112" fmla="*/ 80 w 788"/>
                <a:gd name="T113" fmla="*/ 510 h 838"/>
                <a:gd name="T114" fmla="*/ 145 w 788"/>
                <a:gd name="T115" fmla="*/ 759 h 838"/>
                <a:gd name="T116" fmla="*/ 158 w 788"/>
                <a:gd name="T117" fmla="*/ 783 h 838"/>
                <a:gd name="T118" fmla="*/ 244 w 788"/>
                <a:gd name="T119" fmla="*/ 827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8" h="838">
                  <a:moveTo>
                    <a:pt x="0" y="207"/>
                  </a:moveTo>
                  <a:lnTo>
                    <a:pt x="0" y="207"/>
                  </a:lnTo>
                  <a:lnTo>
                    <a:pt x="2" y="209"/>
                  </a:lnTo>
                  <a:lnTo>
                    <a:pt x="5" y="212"/>
                  </a:lnTo>
                  <a:lnTo>
                    <a:pt x="10" y="212"/>
                  </a:lnTo>
                  <a:lnTo>
                    <a:pt x="14" y="212"/>
                  </a:lnTo>
                  <a:lnTo>
                    <a:pt x="14" y="212"/>
                  </a:lnTo>
                  <a:lnTo>
                    <a:pt x="14" y="211"/>
                  </a:lnTo>
                  <a:lnTo>
                    <a:pt x="14" y="207"/>
                  </a:lnTo>
                  <a:lnTo>
                    <a:pt x="10" y="204"/>
                  </a:lnTo>
                  <a:lnTo>
                    <a:pt x="6" y="203"/>
                  </a:lnTo>
                  <a:lnTo>
                    <a:pt x="3" y="203"/>
                  </a:lnTo>
                  <a:lnTo>
                    <a:pt x="2" y="204"/>
                  </a:lnTo>
                  <a:lnTo>
                    <a:pt x="0" y="207"/>
                  </a:lnTo>
                  <a:lnTo>
                    <a:pt x="0" y="207"/>
                  </a:lnTo>
                  <a:close/>
                  <a:moveTo>
                    <a:pt x="66" y="471"/>
                  </a:moveTo>
                  <a:lnTo>
                    <a:pt x="66" y="471"/>
                  </a:lnTo>
                  <a:lnTo>
                    <a:pt x="68" y="468"/>
                  </a:lnTo>
                  <a:lnTo>
                    <a:pt x="66" y="465"/>
                  </a:lnTo>
                  <a:lnTo>
                    <a:pt x="64" y="465"/>
                  </a:lnTo>
                  <a:lnTo>
                    <a:pt x="64" y="465"/>
                  </a:lnTo>
                  <a:lnTo>
                    <a:pt x="64" y="470"/>
                  </a:lnTo>
                  <a:lnTo>
                    <a:pt x="64" y="471"/>
                  </a:lnTo>
                  <a:lnTo>
                    <a:pt x="66" y="471"/>
                  </a:lnTo>
                  <a:lnTo>
                    <a:pt x="66" y="471"/>
                  </a:lnTo>
                  <a:close/>
                  <a:moveTo>
                    <a:pt x="125" y="470"/>
                  </a:moveTo>
                  <a:lnTo>
                    <a:pt x="125" y="466"/>
                  </a:lnTo>
                  <a:lnTo>
                    <a:pt x="125" y="466"/>
                  </a:lnTo>
                  <a:lnTo>
                    <a:pt x="124" y="466"/>
                  </a:lnTo>
                  <a:lnTo>
                    <a:pt x="122" y="466"/>
                  </a:lnTo>
                  <a:lnTo>
                    <a:pt x="121" y="465"/>
                  </a:lnTo>
                  <a:lnTo>
                    <a:pt x="121" y="465"/>
                  </a:lnTo>
                  <a:lnTo>
                    <a:pt x="121" y="468"/>
                  </a:lnTo>
                  <a:lnTo>
                    <a:pt x="122" y="470"/>
                  </a:lnTo>
                  <a:lnTo>
                    <a:pt x="124" y="471"/>
                  </a:lnTo>
                  <a:lnTo>
                    <a:pt x="125" y="470"/>
                  </a:lnTo>
                  <a:lnTo>
                    <a:pt x="125" y="470"/>
                  </a:lnTo>
                  <a:close/>
                  <a:moveTo>
                    <a:pt x="24" y="550"/>
                  </a:moveTo>
                  <a:lnTo>
                    <a:pt x="24" y="550"/>
                  </a:lnTo>
                  <a:lnTo>
                    <a:pt x="26" y="550"/>
                  </a:lnTo>
                  <a:lnTo>
                    <a:pt x="27" y="548"/>
                  </a:lnTo>
                  <a:lnTo>
                    <a:pt x="27" y="548"/>
                  </a:lnTo>
                  <a:lnTo>
                    <a:pt x="27" y="542"/>
                  </a:lnTo>
                  <a:lnTo>
                    <a:pt x="27" y="534"/>
                  </a:lnTo>
                  <a:lnTo>
                    <a:pt x="26" y="528"/>
                  </a:lnTo>
                  <a:lnTo>
                    <a:pt x="21" y="523"/>
                  </a:lnTo>
                  <a:lnTo>
                    <a:pt x="21" y="523"/>
                  </a:lnTo>
                  <a:lnTo>
                    <a:pt x="23" y="523"/>
                  </a:lnTo>
                  <a:lnTo>
                    <a:pt x="24" y="524"/>
                  </a:lnTo>
                  <a:lnTo>
                    <a:pt x="26" y="526"/>
                  </a:lnTo>
                  <a:lnTo>
                    <a:pt x="29" y="524"/>
                  </a:lnTo>
                  <a:lnTo>
                    <a:pt x="29" y="524"/>
                  </a:lnTo>
                  <a:lnTo>
                    <a:pt x="27" y="521"/>
                  </a:lnTo>
                  <a:lnTo>
                    <a:pt x="26" y="518"/>
                  </a:lnTo>
                  <a:lnTo>
                    <a:pt x="23" y="516"/>
                  </a:lnTo>
                  <a:lnTo>
                    <a:pt x="18" y="516"/>
                  </a:lnTo>
                  <a:lnTo>
                    <a:pt x="18" y="516"/>
                  </a:lnTo>
                  <a:lnTo>
                    <a:pt x="18" y="513"/>
                  </a:lnTo>
                  <a:lnTo>
                    <a:pt x="14" y="511"/>
                  </a:lnTo>
                  <a:lnTo>
                    <a:pt x="13" y="508"/>
                  </a:lnTo>
                  <a:lnTo>
                    <a:pt x="14" y="503"/>
                  </a:lnTo>
                  <a:lnTo>
                    <a:pt x="11" y="503"/>
                  </a:lnTo>
                  <a:lnTo>
                    <a:pt x="11" y="503"/>
                  </a:lnTo>
                  <a:lnTo>
                    <a:pt x="11" y="526"/>
                  </a:lnTo>
                  <a:lnTo>
                    <a:pt x="14" y="548"/>
                  </a:lnTo>
                  <a:lnTo>
                    <a:pt x="19" y="571"/>
                  </a:lnTo>
                  <a:lnTo>
                    <a:pt x="26" y="592"/>
                  </a:lnTo>
                  <a:lnTo>
                    <a:pt x="26" y="592"/>
                  </a:lnTo>
                  <a:lnTo>
                    <a:pt x="31" y="590"/>
                  </a:lnTo>
                  <a:lnTo>
                    <a:pt x="32" y="585"/>
                  </a:lnTo>
                  <a:lnTo>
                    <a:pt x="32" y="581"/>
                  </a:lnTo>
                  <a:lnTo>
                    <a:pt x="31" y="574"/>
                  </a:lnTo>
                  <a:lnTo>
                    <a:pt x="27" y="561"/>
                  </a:lnTo>
                  <a:lnTo>
                    <a:pt x="24" y="550"/>
                  </a:lnTo>
                  <a:lnTo>
                    <a:pt x="24" y="550"/>
                  </a:lnTo>
                  <a:close/>
                  <a:moveTo>
                    <a:pt x="659" y="573"/>
                  </a:moveTo>
                  <a:lnTo>
                    <a:pt x="659" y="573"/>
                  </a:lnTo>
                  <a:lnTo>
                    <a:pt x="658" y="574"/>
                  </a:lnTo>
                  <a:lnTo>
                    <a:pt x="659" y="577"/>
                  </a:lnTo>
                  <a:lnTo>
                    <a:pt x="664" y="577"/>
                  </a:lnTo>
                  <a:lnTo>
                    <a:pt x="664" y="577"/>
                  </a:lnTo>
                  <a:lnTo>
                    <a:pt x="664" y="574"/>
                  </a:lnTo>
                  <a:lnTo>
                    <a:pt x="663" y="573"/>
                  </a:lnTo>
                  <a:lnTo>
                    <a:pt x="659" y="573"/>
                  </a:lnTo>
                  <a:lnTo>
                    <a:pt x="659" y="573"/>
                  </a:lnTo>
                  <a:close/>
                  <a:moveTo>
                    <a:pt x="39" y="611"/>
                  </a:moveTo>
                  <a:lnTo>
                    <a:pt x="39" y="611"/>
                  </a:lnTo>
                  <a:lnTo>
                    <a:pt x="39" y="606"/>
                  </a:lnTo>
                  <a:lnTo>
                    <a:pt x="37" y="602"/>
                  </a:lnTo>
                  <a:lnTo>
                    <a:pt x="32" y="592"/>
                  </a:lnTo>
                  <a:lnTo>
                    <a:pt x="32" y="592"/>
                  </a:lnTo>
                  <a:lnTo>
                    <a:pt x="31" y="594"/>
                  </a:lnTo>
                  <a:lnTo>
                    <a:pt x="27" y="594"/>
                  </a:lnTo>
                  <a:lnTo>
                    <a:pt x="27" y="594"/>
                  </a:lnTo>
                  <a:lnTo>
                    <a:pt x="31" y="603"/>
                  </a:lnTo>
                  <a:lnTo>
                    <a:pt x="32" y="613"/>
                  </a:lnTo>
                  <a:lnTo>
                    <a:pt x="35" y="621"/>
                  </a:lnTo>
                  <a:lnTo>
                    <a:pt x="40" y="629"/>
                  </a:lnTo>
                  <a:lnTo>
                    <a:pt x="40" y="629"/>
                  </a:lnTo>
                  <a:lnTo>
                    <a:pt x="42" y="639"/>
                  </a:lnTo>
                  <a:lnTo>
                    <a:pt x="47" y="647"/>
                  </a:lnTo>
                  <a:lnTo>
                    <a:pt x="55" y="663"/>
                  </a:lnTo>
                  <a:lnTo>
                    <a:pt x="66" y="679"/>
                  </a:lnTo>
                  <a:lnTo>
                    <a:pt x="74" y="695"/>
                  </a:lnTo>
                  <a:lnTo>
                    <a:pt x="74" y="695"/>
                  </a:lnTo>
                  <a:lnTo>
                    <a:pt x="80" y="701"/>
                  </a:lnTo>
                  <a:lnTo>
                    <a:pt x="85" y="708"/>
                  </a:lnTo>
                  <a:lnTo>
                    <a:pt x="92" y="713"/>
                  </a:lnTo>
                  <a:lnTo>
                    <a:pt x="98" y="719"/>
                  </a:lnTo>
                  <a:lnTo>
                    <a:pt x="98" y="719"/>
                  </a:lnTo>
                  <a:lnTo>
                    <a:pt x="95" y="713"/>
                  </a:lnTo>
                  <a:lnTo>
                    <a:pt x="92" y="708"/>
                  </a:lnTo>
                  <a:lnTo>
                    <a:pt x="88" y="703"/>
                  </a:lnTo>
                  <a:lnTo>
                    <a:pt x="87" y="696"/>
                  </a:lnTo>
                  <a:lnTo>
                    <a:pt x="87" y="696"/>
                  </a:lnTo>
                  <a:lnTo>
                    <a:pt x="79" y="688"/>
                  </a:lnTo>
                  <a:lnTo>
                    <a:pt x="72" y="677"/>
                  </a:lnTo>
                  <a:lnTo>
                    <a:pt x="61" y="656"/>
                  </a:lnTo>
                  <a:lnTo>
                    <a:pt x="51" y="632"/>
                  </a:lnTo>
                  <a:lnTo>
                    <a:pt x="39" y="611"/>
                  </a:lnTo>
                  <a:lnTo>
                    <a:pt x="39" y="611"/>
                  </a:lnTo>
                  <a:close/>
                  <a:moveTo>
                    <a:pt x="706" y="666"/>
                  </a:moveTo>
                  <a:lnTo>
                    <a:pt x="706" y="666"/>
                  </a:lnTo>
                  <a:lnTo>
                    <a:pt x="712" y="666"/>
                  </a:lnTo>
                  <a:lnTo>
                    <a:pt x="719" y="664"/>
                  </a:lnTo>
                  <a:lnTo>
                    <a:pt x="724" y="663"/>
                  </a:lnTo>
                  <a:lnTo>
                    <a:pt x="728" y="659"/>
                  </a:lnTo>
                  <a:lnTo>
                    <a:pt x="728" y="659"/>
                  </a:lnTo>
                  <a:lnTo>
                    <a:pt x="722" y="658"/>
                  </a:lnTo>
                  <a:lnTo>
                    <a:pt x="716" y="659"/>
                  </a:lnTo>
                  <a:lnTo>
                    <a:pt x="711" y="663"/>
                  </a:lnTo>
                  <a:lnTo>
                    <a:pt x="706" y="666"/>
                  </a:lnTo>
                  <a:lnTo>
                    <a:pt x="706" y="666"/>
                  </a:lnTo>
                  <a:close/>
                  <a:moveTo>
                    <a:pt x="490" y="774"/>
                  </a:moveTo>
                  <a:lnTo>
                    <a:pt x="490" y="774"/>
                  </a:lnTo>
                  <a:lnTo>
                    <a:pt x="492" y="775"/>
                  </a:lnTo>
                  <a:lnTo>
                    <a:pt x="494" y="777"/>
                  </a:lnTo>
                  <a:lnTo>
                    <a:pt x="497" y="777"/>
                  </a:lnTo>
                  <a:lnTo>
                    <a:pt x="499" y="777"/>
                  </a:lnTo>
                  <a:lnTo>
                    <a:pt x="499" y="777"/>
                  </a:lnTo>
                  <a:lnTo>
                    <a:pt x="497" y="775"/>
                  </a:lnTo>
                  <a:lnTo>
                    <a:pt x="495" y="774"/>
                  </a:lnTo>
                  <a:lnTo>
                    <a:pt x="494" y="774"/>
                  </a:lnTo>
                  <a:lnTo>
                    <a:pt x="490" y="774"/>
                  </a:lnTo>
                  <a:lnTo>
                    <a:pt x="490" y="774"/>
                  </a:lnTo>
                  <a:close/>
                  <a:moveTo>
                    <a:pt x="389" y="787"/>
                  </a:moveTo>
                  <a:lnTo>
                    <a:pt x="389" y="787"/>
                  </a:lnTo>
                  <a:lnTo>
                    <a:pt x="392" y="787"/>
                  </a:lnTo>
                  <a:lnTo>
                    <a:pt x="396" y="785"/>
                  </a:lnTo>
                  <a:lnTo>
                    <a:pt x="397" y="782"/>
                  </a:lnTo>
                  <a:lnTo>
                    <a:pt x="396" y="778"/>
                  </a:lnTo>
                  <a:lnTo>
                    <a:pt x="396" y="778"/>
                  </a:lnTo>
                  <a:lnTo>
                    <a:pt x="392" y="778"/>
                  </a:lnTo>
                  <a:lnTo>
                    <a:pt x="391" y="780"/>
                  </a:lnTo>
                  <a:lnTo>
                    <a:pt x="389" y="787"/>
                  </a:lnTo>
                  <a:lnTo>
                    <a:pt x="389" y="787"/>
                  </a:lnTo>
                  <a:close/>
                  <a:moveTo>
                    <a:pt x="777" y="421"/>
                  </a:moveTo>
                  <a:lnTo>
                    <a:pt x="777" y="421"/>
                  </a:lnTo>
                  <a:lnTo>
                    <a:pt x="783" y="410"/>
                  </a:lnTo>
                  <a:lnTo>
                    <a:pt x="786" y="399"/>
                  </a:lnTo>
                  <a:lnTo>
                    <a:pt x="788" y="386"/>
                  </a:lnTo>
                  <a:lnTo>
                    <a:pt x="788" y="373"/>
                  </a:lnTo>
                  <a:lnTo>
                    <a:pt x="783" y="346"/>
                  </a:lnTo>
                  <a:lnTo>
                    <a:pt x="778" y="318"/>
                  </a:lnTo>
                  <a:lnTo>
                    <a:pt x="778" y="318"/>
                  </a:lnTo>
                  <a:lnTo>
                    <a:pt x="774" y="299"/>
                  </a:lnTo>
                  <a:lnTo>
                    <a:pt x="767" y="281"/>
                  </a:lnTo>
                  <a:lnTo>
                    <a:pt x="762" y="264"/>
                  </a:lnTo>
                  <a:lnTo>
                    <a:pt x="757" y="248"/>
                  </a:lnTo>
                  <a:lnTo>
                    <a:pt x="757" y="248"/>
                  </a:lnTo>
                  <a:lnTo>
                    <a:pt x="753" y="243"/>
                  </a:lnTo>
                  <a:lnTo>
                    <a:pt x="749" y="240"/>
                  </a:lnTo>
                  <a:lnTo>
                    <a:pt x="749" y="240"/>
                  </a:lnTo>
                  <a:lnTo>
                    <a:pt x="743" y="222"/>
                  </a:lnTo>
                  <a:lnTo>
                    <a:pt x="737" y="204"/>
                  </a:lnTo>
                  <a:lnTo>
                    <a:pt x="728" y="188"/>
                  </a:lnTo>
                  <a:lnTo>
                    <a:pt x="719" y="172"/>
                  </a:lnTo>
                  <a:lnTo>
                    <a:pt x="709" y="158"/>
                  </a:lnTo>
                  <a:lnTo>
                    <a:pt x="700" y="145"/>
                  </a:lnTo>
                  <a:lnTo>
                    <a:pt x="675" y="119"/>
                  </a:lnTo>
                  <a:lnTo>
                    <a:pt x="675" y="119"/>
                  </a:lnTo>
                  <a:lnTo>
                    <a:pt x="666" y="121"/>
                  </a:lnTo>
                  <a:lnTo>
                    <a:pt x="659" y="122"/>
                  </a:lnTo>
                  <a:lnTo>
                    <a:pt x="659" y="122"/>
                  </a:lnTo>
                  <a:lnTo>
                    <a:pt x="658" y="119"/>
                  </a:lnTo>
                  <a:lnTo>
                    <a:pt x="656" y="117"/>
                  </a:lnTo>
                  <a:lnTo>
                    <a:pt x="656" y="116"/>
                  </a:lnTo>
                  <a:lnTo>
                    <a:pt x="656" y="116"/>
                  </a:lnTo>
                  <a:lnTo>
                    <a:pt x="650" y="116"/>
                  </a:lnTo>
                  <a:lnTo>
                    <a:pt x="648" y="114"/>
                  </a:lnTo>
                  <a:lnTo>
                    <a:pt x="646" y="111"/>
                  </a:lnTo>
                  <a:lnTo>
                    <a:pt x="646" y="111"/>
                  </a:lnTo>
                  <a:lnTo>
                    <a:pt x="664" y="113"/>
                  </a:lnTo>
                  <a:lnTo>
                    <a:pt x="664" y="113"/>
                  </a:lnTo>
                  <a:lnTo>
                    <a:pt x="663" y="109"/>
                  </a:lnTo>
                  <a:lnTo>
                    <a:pt x="663" y="105"/>
                  </a:lnTo>
                  <a:lnTo>
                    <a:pt x="663" y="105"/>
                  </a:lnTo>
                  <a:lnTo>
                    <a:pt x="643" y="85"/>
                  </a:lnTo>
                  <a:lnTo>
                    <a:pt x="621" y="68"/>
                  </a:lnTo>
                  <a:lnTo>
                    <a:pt x="597" y="51"/>
                  </a:lnTo>
                  <a:lnTo>
                    <a:pt x="571" y="39"/>
                  </a:lnTo>
                  <a:lnTo>
                    <a:pt x="544" y="27"/>
                  </a:lnTo>
                  <a:lnTo>
                    <a:pt x="515" y="18"/>
                  </a:lnTo>
                  <a:lnTo>
                    <a:pt x="486" y="10"/>
                  </a:lnTo>
                  <a:lnTo>
                    <a:pt x="455" y="6"/>
                  </a:lnTo>
                  <a:lnTo>
                    <a:pt x="455" y="6"/>
                  </a:lnTo>
                  <a:lnTo>
                    <a:pt x="429" y="2"/>
                  </a:lnTo>
                  <a:lnTo>
                    <a:pt x="402" y="0"/>
                  </a:lnTo>
                  <a:lnTo>
                    <a:pt x="376" y="2"/>
                  </a:lnTo>
                  <a:lnTo>
                    <a:pt x="351" y="5"/>
                  </a:lnTo>
                  <a:lnTo>
                    <a:pt x="351" y="5"/>
                  </a:lnTo>
                  <a:lnTo>
                    <a:pt x="339" y="6"/>
                  </a:lnTo>
                  <a:lnTo>
                    <a:pt x="330" y="11"/>
                  </a:lnTo>
                  <a:lnTo>
                    <a:pt x="318" y="13"/>
                  </a:lnTo>
                  <a:lnTo>
                    <a:pt x="314" y="14"/>
                  </a:lnTo>
                  <a:lnTo>
                    <a:pt x="307" y="14"/>
                  </a:lnTo>
                  <a:lnTo>
                    <a:pt x="307" y="14"/>
                  </a:lnTo>
                  <a:lnTo>
                    <a:pt x="262" y="32"/>
                  </a:lnTo>
                  <a:lnTo>
                    <a:pt x="240" y="42"/>
                  </a:lnTo>
                  <a:lnTo>
                    <a:pt x="230" y="47"/>
                  </a:lnTo>
                  <a:lnTo>
                    <a:pt x="220" y="53"/>
                  </a:lnTo>
                  <a:lnTo>
                    <a:pt x="220" y="53"/>
                  </a:lnTo>
                  <a:lnTo>
                    <a:pt x="219" y="53"/>
                  </a:lnTo>
                  <a:lnTo>
                    <a:pt x="217" y="53"/>
                  </a:lnTo>
                  <a:lnTo>
                    <a:pt x="217" y="53"/>
                  </a:lnTo>
                  <a:lnTo>
                    <a:pt x="204" y="63"/>
                  </a:lnTo>
                  <a:lnTo>
                    <a:pt x="193" y="69"/>
                  </a:lnTo>
                  <a:lnTo>
                    <a:pt x="180" y="77"/>
                  </a:lnTo>
                  <a:lnTo>
                    <a:pt x="170" y="87"/>
                  </a:lnTo>
                  <a:lnTo>
                    <a:pt x="170" y="87"/>
                  </a:lnTo>
                  <a:lnTo>
                    <a:pt x="153" y="100"/>
                  </a:lnTo>
                  <a:lnTo>
                    <a:pt x="135" y="116"/>
                  </a:lnTo>
                  <a:lnTo>
                    <a:pt x="119" y="132"/>
                  </a:lnTo>
                  <a:lnTo>
                    <a:pt x="101" y="146"/>
                  </a:lnTo>
                  <a:lnTo>
                    <a:pt x="101" y="146"/>
                  </a:lnTo>
                  <a:lnTo>
                    <a:pt x="103" y="150"/>
                  </a:lnTo>
                  <a:lnTo>
                    <a:pt x="103" y="151"/>
                  </a:lnTo>
                  <a:lnTo>
                    <a:pt x="101" y="153"/>
                  </a:lnTo>
                  <a:lnTo>
                    <a:pt x="101" y="153"/>
                  </a:lnTo>
                  <a:lnTo>
                    <a:pt x="98" y="154"/>
                  </a:lnTo>
                  <a:lnTo>
                    <a:pt x="93" y="158"/>
                  </a:lnTo>
                  <a:lnTo>
                    <a:pt x="88" y="166"/>
                  </a:lnTo>
                  <a:lnTo>
                    <a:pt x="85" y="174"/>
                  </a:lnTo>
                  <a:lnTo>
                    <a:pt x="80" y="183"/>
                  </a:lnTo>
                  <a:lnTo>
                    <a:pt x="80" y="183"/>
                  </a:lnTo>
                  <a:lnTo>
                    <a:pt x="82" y="183"/>
                  </a:lnTo>
                  <a:lnTo>
                    <a:pt x="84" y="185"/>
                  </a:lnTo>
                  <a:lnTo>
                    <a:pt x="85" y="188"/>
                  </a:lnTo>
                  <a:lnTo>
                    <a:pt x="85" y="188"/>
                  </a:lnTo>
                  <a:lnTo>
                    <a:pt x="80" y="195"/>
                  </a:lnTo>
                  <a:lnTo>
                    <a:pt x="77" y="203"/>
                  </a:lnTo>
                  <a:lnTo>
                    <a:pt x="71" y="219"/>
                  </a:lnTo>
                  <a:lnTo>
                    <a:pt x="68" y="227"/>
                  </a:lnTo>
                  <a:lnTo>
                    <a:pt x="63" y="233"/>
                  </a:lnTo>
                  <a:lnTo>
                    <a:pt x="58" y="236"/>
                  </a:lnTo>
                  <a:lnTo>
                    <a:pt x="50" y="240"/>
                  </a:lnTo>
                  <a:lnTo>
                    <a:pt x="50" y="240"/>
                  </a:lnTo>
                  <a:lnTo>
                    <a:pt x="53" y="244"/>
                  </a:lnTo>
                  <a:lnTo>
                    <a:pt x="55" y="249"/>
                  </a:lnTo>
                  <a:lnTo>
                    <a:pt x="55" y="256"/>
                  </a:lnTo>
                  <a:lnTo>
                    <a:pt x="53" y="262"/>
                  </a:lnTo>
                  <a:lnTo>
                    <a:pt x="47" y="272"/>
                  </a:lnTo>
                  <a:lnTo>
                    <a:pt x="39" y="281"/>
                  </a:lnTo>
                  <a:lnTo>
                    <a:pt x="39" y="281"/>
                  </a:lnTo>
                  <a:lnTo>
                    <a:pt x="40" y="285"/>
                  </a:lnTo>
                  <a:lnTo>
                    <a:pt x="40" y="288"/>
                  </a:lnTo>
                  <a:lnTo>
                    <a:pt x="35" y="294"/>
                  </a:lnTo>
                  <a:lnTo>
                    <a:pt x="35" y="294"/>
                  </a:lnTo>
                  <a:lnTo>
                    <a:pt x="35" y="301"/>
                  </a:lnTo>
                  <a:lnTo>
                    <a:pt x="34" y="306"/>
                  </a:lnTo>
                  <a:lnTo>
                    <a:pt x="34" y="310"/>
                  </a:lnTo>
                  <a:lnTo>
                    <a:pt x="34" y="315"/>
                  </a:lnTo>
                  <a:lnTo>
                    <a:pt x="34" y="315"/>
                  </a:lnTo>
                  <a:lnTo>
                    <a:pt x="29" y="327"/>
                  </a:lnTo>
                  <a:lnTo>
                    <a:pt x="21" y="335"/>
                  </a:lnTo>
                  <a:lnTo>
                    <a:pt x="19" y="339"/>
                  </a:lnTo>
                  <a:lnTo>
                    <a:pt x="16" y="344"/>
                  </a:lnTo>
                  <a:lnTo>
                    <a:pt x="16" y="349"/>
                  </a:lnTo>
                  <a:lnTo>
                    <a:pt x="16" y="355"/>
                  </a:lnTo>
                  <a:lnTo>
                    <a:pt x="16" y="355"/>
                  </a:lnTo>
                  <a:lnTo>
                    <a:pt x="13" y="355"/>
                  </a:lnTo>
                  <a:lnTo>
                    <a:pt x="10" y="354"/>
                  </a:lnTo>
                  <a:lnTo>
                    <a:pt x="10" y="354"/>
                  </a:lnTo>
                  <a:lnTo>
                    <a:pt x="8" y="357"/>
                  </a:lnTo>
                  <a:lnTo>
                    <a:pt x="5" y="359"/>
                  </a:lnTo>
                  <a:lnTo>
                    <a:pt x="5" y="359"/>
                  </a:lnTo>
                  <a:lnTo>
                    <a:pt x="3" y="376"/>
                  </a:lnTo>
                  <a:lnTo>
                    <a:pt x="3" y="396"/>
                  </a:lnTo>
                  <a:lnTo>
                    <a:pt x="3" y="436"/>
                  </a:lnTo>
                  <a:lnTo>
                    <a:pt x="3" y="436"/>
                  </a:lnTo>
                  <a:lnTo>
                    <a:pt x="6" y="454"/>
                  </a:lnTo>
                  <a:lnTo>
                    <a:pt x="8" y="471"/>
                  </a:lnTo>
                  <a:lnTo>
                    <a:pt x="8" y="471"/>
                  </a:lnTo>
                  <a:lnTo>
                    <a:pt x="8" y="487"/>
                  </a:lnTo>
                  <a:lnTo>
                    <a:pt x="10" y="495"/>
                  </a:lnTo>
                  <a:lnTo>
                    <a:pt x="11" y="499"/>
                  </a:lnTo>
                  <a:lnTo>
                    <a:pt x="14" y="500"/>
                  </a:lnTo>
                  <a:lnTo>
                    <a:pt x="14" y="500"/>
                  </a:lnTo>
                  <a:lnTo>
                    <a:pt x="14" y="500"/>
                  </a:lnTo>
                  <a:lnTo>
                    <a:pt x="14" y="497"/>
                  </a:lnTo>
                  <a:lnTo>
                    <a:pt x="14" y="495"/>
                  </a:lnTo>
                  <a:lnTo>
                    <a:pt x="18" y="495"/>
                  </a:lnTo>
                  <a:lnTo>
                    <a:pt x="18" y="495"/>
                  </a:lnTo>
                  <a:lnTo>
                    <a:pt x="21" y="497"/>
                  </a:lnTo>
                  <a:lnTo>
                    <a:pt x="23" y="502"/>
                  </a:lnTo>
                  <a:lnTo>
                    <a:pt x="23" y="502"/>
                  </a:lnTo>
                  <a:lnTo>
                    <a:pt x="21" y="505"/>
                  </a:lnTo>
                  <a:lnTo>
                    <a:pt x="19" y="507"/>
                  </a:lnTo>
                  <a:lnTo>
                    <a:pt x="18" y="508"/>
                  </a:lnTo>
                  <a:lnTo>
                    <a:pt x="18" y="513"/>
                  </a:lnTo>
                  <a:lnTo>
                    <a:pt x="18" y="513"/>
                  </a:lnTo>
                  <a:lnTo>
                    <a:pt x="21" y="513"/>
                  </a:lnTo>
                  <a:lnTo>
                    <a:pt x="24" y="511"/>
                  </a:lnTo>
                  <a:lnTo>
                    <a:pt x="29" y="508"/>
                  </a:lnTo>
                  <a:lnTo>
                    <a:pt x="32" y="503"/>
                  </a:lnTo>
                  <a:lnTo>
                    <a:pt x="39" y="499"/>
                  </a:lnTo>
                  <a:lnTo>
                    <a:pt x="39" y="499"/>
                  </a:lnTo>
                  <a:lnTo>
                    <a:pt x="37" y="495"/>
                  </a:lnTo>
                  <a:lnTo>
                    <a:pt x="39" y="492"/>
                  </a:lnTo>
                  <a:lnTo>
                    <a:pt x="39" y="492"/>
                  </a:lnTo>
                  <a:lnTo>
                    <a:pt x="40" y="491"/>
                  </a:lnTo>
                  <a:lnTo>
                    <a:pt x="43" y="489"/>
                  </a:lnTo>
                  <a:lnTo>
                    <a:pt x="45" y="489"/>
                  </a:lnTo>
                  <a:lnTo>
                    <a:pt x="47" y="486"/>
                  </a:lnTo>
                  <a:lnTo>
                    <a:pt x="47" y="486"/>
                  </a:lnTo>
                  <a:lnTo>
                    <a:pt x="42" y="486"/>
                  </a:lnTo>
                  <a:lnTo>
                    <a:pt x="39" y="486"/>
                  </a:lnTo>
                  <a:lnTo>
                    <a:pt x="39" y="486"/>
                  </a:lnTo>
                  <a:lnTo>
                    <a:pt x="42" y="479"/>
                  </a:lnTo>
                  <a:lnTo>
                    <a:pt x="45" y="473"/>
                  </a:lnTo>
                  <a:lnTo>
                    <a:pt x="50" y="468"/>
                  </a:lnTo>
                  <a:lnTo>
                    <a:pt x="53" y="468"/>
                  </a:lnTo>
                  <a:lnTo>
                    <a:pt x="56" y="468"/>
                  </a:lnTo>
                  <a:lnTo>
                    <a:pt x="56" y="468"/>
                  </a:lnTo>
                  <a:lnTo>
                    <a:pt x="56" y="465"/>
                  </a:lnTo>
                  <a:lnTo>
                    <a:pt x="53" y="465"/>
                  </a:lnTo>
                  <a:lnTo>
                    <a:pt x="51" y="465"/>
                  </a:lnTo>
                  <a:lnTo>
                    <a:pt x="53" y="463"/>
                  </a:lnTo>
                  <a:lnTo>
                    <a:pt x="53" y="463"/>
                  </a:lnTo>
                  <a:lnTo>
                    <a:pt x="53" y="463"/>
                  </a:lnTo>
                  <a:lnTo>
                    <a:pt x="55" y="462"/>
                  </a:lnTo>
                  <a:lnTo>
                    <a:pt x="55" y="462"/>
                  </a:lnTo>
                  <a:lnTo>
                    <a:pt x="53" y="462"/>
                  </a:lnTo>
                  <a:lnTo>
                    <a:pt x="53" y="462"/>
                  </a:lnTo>
                  <a:lnTo>
                    <a:pt x="53" y="460"/>
                  </a:lnTo>
                  <a:lnTo>
                    <a:pt x="56" y="457"/>
                  </a:lnTo>
                  <a:lnTo>
                    <a:pt x="61" y="454"/>
                  </a:lnTo>
                  <a:lnTo>
                    <a:pt x="66" y="454"/>
                  </a:lnTo>
                  <a:lnTo>
                    <a:pt x="66" y="454"/>
                  </a:lnTo>
                  <a:lnTo>
                    <a:pt x="63" y="449"/>
                  </a:lnTo>
                  <a:lnTo>
                    <a:pt x="63" y="449"/>
                  </a:lnTo>
                  <a:lnTo>
                    <a:pt x="63" y="442"/>
                  </a:lnTo>
                  <a:lnTo>
                    <a:pt x="63" y="436"/>
                  </a:lnTo>
                  <a:lnTo>
                    <a:pt x="60" y="421"/>
                  </a:lnTo>
                  <a:lnTo>
                    <a:pt x="58" y="413"/>
                  </a:lnTo>
                  <a:lnTo>
                    <a:pt x="58" y="407"/>
                  </a:lnTo>
                  <a:lnTo>
                    <a:pt x="60" y="401"/>
                  </a:lnTo>
                  <a:lnTo>
                    <a:pt x="64" y="397"/>
                  </a:lnTo>
                  <a:lnTo>
                    <a:pt x="64" y="397"/>
                  </a:lnTo>
                  <a:lnTo>
                    <a:pt x="63" y="380"/>
                  </a:lnTo>
                  <a:lnTo>
                    <a:pt x="61" y="364"/>
                  </a:lnTo>
                  <a:lnTo>
                    <a:pt x="61" y="346"/>
                  </a:lnTo>
                  <a:lnTo>
                    <a:pt x="63" y="327"/>
                  </a:lnTo>
                  <a:lnTo>
                    <a:pt x="63" y="327"/>
                  </a:lnTo>
                  <a:lnTo>
                    <a:pt x="63" y="325"/>
                  </a:lnTo>
                  <a:lnTo>
                    <a:pt x="60" y="323"/>
                  </a:lnTo>
                  <a:lnTo>
                    <a:pt x="58" y="323"/>
                  </a:lnTo>
                  <a:lnTo>
                    <a:pt x="58" y="320"/>
                  </a:lnTo>
                  <a:lnTo>
                    <a:pt x="58" y="320"/>
                  </a:lnTo>
                  <a:lnTo>
                    <a:pt x="60" y="318"/>
                  </a:lnTo>
                  <a:lnTo>
                    <a:pt x="61" y="317"/>
                  </a:lnTo>
                  <a:lnTo>
                    <a:pt x="63" y="315"/>
                  </a:lnTo>
                  <a:lnTo>
                    <a:pt x="63" y="312"/>
                  </a:lnTo>
                  <a:lnTo>
                    <a:pt x="63" y="312"/>
                  </a:lnTo>
                  <a:lnTo>
                    <a:pt x="66" y="299"/>
                  </a:lnTo>
                  <a:lnTo>
                    <a:pt x="69" y="286"/>
                  </a:lnTo>
                  <a:lnTo>
                    <a:pt x="71" y="262"/>
                  </a:lnTo>
                  <a:lnTo>
                    <a:pt x="71" y="262"/>
                  </a:lnTo>
                  <a:lnTo>
                    <a:pt x="72" y="256"/>
                  </a:lnTo>
                  <a:lnTo>
                    <a:pt x="76" y="249"/>
                  </a:lnTo>
                  <a:lnTo>
                    <a:pt x="80" y="238"/>
                  </a:lnTo>
                  <a:lnTo>
                    <a:pt x="87" y="225"/>
                  </a:lnTo>
                  <a:lnTo>
                    <a:pt x="87" y="219"/>
                  </a:lnTo>
                  <a:lnTo>
                    <a:pt x="87" y="212"/>
                  </a:lnTo>
                  <a:lnTo>
                    <a:pt x="87" y="212"/>
                  </a:lnTo>
                  <a:lnTo>
                    <a:pt x="92" y="207"/>
                  </a:lnTo>
                  <a:lnTo>
                    <a:pt x="96" y="199"/>
                  </a:lnTo>
                  <a:lnTo>
                    <a:pt x="98" y="193"/>
                  </a:lnTo>
                  <a:lnTo>
                    <a:pt x="98" y="185"/>
                  </a:lnTo>
                  <a:lnTo>
                    <a:pt x="98" y="185"/>
                  </a:lnTo>
                  <a:lnTo>
                    <a:pt x="105" y="187"/>
                  </a:lnTo>
                  <a:lnTo>
                    <a:pt x="111" y="185"/>
                  </a:lnTo>
                  <a:lnTo>
                    <a:pt x="117" y="182"/>
                  </a:lnTo>
                  <a:lnTo>
                    <a:pt x="121" y="177"/>
                  </a:lnTo>
                  <a:lnTo>
                    <a:pt x="121" y="177"/>
                  </a:lnTo>
                  <a:lnTo>
                    <a:pt x="119" y="174"/>
                  </a:lnTo>
                  <a:lnTo>
                    <a:pt x="117" y="170"/>
                  </a:lnTo>
                  <a:lnTo>
                    <a:pt x="116" y="169"/>
                  </a:lnTo>
                  <a:lnTo>
                    <a:pt x="114" y="164"/>
                  </a:lnTo>
                  <a:lnTo>
                    <a:pt x="114" y="164"/>
                  </a:lnTo>
                  <a:lnTo>
                    <a:pt x="119" y="158"/>
                  </a:lnTo>
                  <a:lnTo>
                    <a:pt x="124" y="151"/>
                  </a:lnTo>
                  <a:lnTo>
                    <a:pt x="135" y="138"/>
                  </a:lnTo>
                  <a:lnTo>
                    <a:pt x="146" y="127"/>
                  </a:lnTo>
                  <a:lnTo>
                    <a:pt x="151" y="119"/>
                  </a:lnTo>
                  <a:lnTo>
                    <a:pt x="156" y="113"/>
                  </a:lnTo>
                  <a:lnTo>
                    <a:pt x="156" y="113"/>
                  </a:lnTo>
                  <a:lnTo>
                    <a:pt x="159" y="111"/>
                  </a:lnTo>
                  <a:lnTo>
                    <a:pt x="162" y="109"/>
                  </a:lnTo>
                  <a:lnTo>
                    <a:pt x="166" y="105"/>
                  </a:lnTo>
                  <a:lnTo>
                    <a:pt x="166" y="105"/>
                  </a:lnTo>
                  <a:lnTo>
                    <a:pt x="187" y="90"/>
                  </a:lnTo>
                  <a:lnTo>
                    <a:pt x="211" y="77"/>
                  </a:lnTo>
                  <a:lnTo>
                    <a:pt x="235" y="66"/>
                  </a:lnTo>
                  <a:lnTo>
                    <a:pt x="261" y="56"/>
                  </a:lnTo>
                  <a:lnTo>
                    <a:pt x="289" y="50"/>
                  </a:lnTo>
                  <a:lnTo>
                    <a:pt x="317" y="43"/>
                  </a:lnTo>
                  <a:lnTo>
                    <a:pt x="347" y="42"/>
                  </a:lnTo>
                  <a:lnTo>
                    <a:pt x="378" y="42"/>
                  </a:lnTo>
                  <a:lnTo>
                    <a:pt x="378" y="42"/>
                  </a:lnTo>
                  <a:lnTo>
                    <a:pt x="381" y="45"/>
                  </a:lnTo>
                  <a:lnTo>
                    <a:pt x="383" y="48"/>
                  </a:lnTo>
                  <a:lnTo>
                    <a:pt x="383" y="48"/>
                  </a:lnTo>
                  <a:lnTo>
                    <a:pt x="392" y="50"/>
                  </a:lnTo>
                  <a:lnTo>
                    <a:pt x="404" y="53"/>
                  </a:lnTo>
                  <a:lnTo>
                    <a:pt x="404" y="53"/>
                  </a:lnTo>
                  <a:lnTo>
                    <a:pt x="408" y="56"/>
                  </a:lnTo>
                  <a:lnTo>
                    <a:pt x="413" y="60"/>
                  </a:lnTo>
                  <a:lnTo>
                    <a:pt x="425" y="63"/>
                  </a:lnTo>
                  <a:lnTo>
                    <a:pt x="436" y="66"/>
                  </a:lnTo>
                  <a:lnTo>
                    <a:pt x="447" y="69"/>
                  </a:lnTo>
                  <a:lnTo>
                    <a:pt x="447" y="69"/>
                  </a:lnTo>
                  <a:lnTo>
                    <a:pt x="478" y="84"/>
                  </a:lnTo>
                  <a:lnTo>
                    <a:pt x="508" y="97"/>
                  </a:lnTo>
                  <a:lnTo>
                    <a:pt x="508" y="97"/>
                  </a:lnTo>
                  <a:lnTo>
                    <a:pt x="550" y="114"/>
                  </a:lnTo>
                  <a:lnTo>
                    <a:pt x="569" y="124"/>
                  </a:lnTo>
                  <a:lnTo>
                    <a:pt x="577" y="129"/>
                  </a:lnTo>
                  <a:lnTo>
                    <a:pt x="585" y="135"/>
                  </a:lnTo>
                  <a:lnTo>
                    <a:pt x="585" y="135"/>
                  </a:lnTo>
                  <a:lnTo>
                    <a:pt x="593" y="143"/>
                  </a:lnTo>
                  <a:lnTo>
                    <a:pt x="600" y="151"/>
                  </a:lnTo>
                  <a:lnTo>
                    <a:pt x="609" y="170"/>
                  </a:lnTo>
                  <a:lnTo>
                    <a:pt x="618" y="191"/>
                  </a:lnTo>
                  <a:lnTo>
                    <a:pt x="627" y="212"/>
                  </a:lnTo>
                  <a:lnTo>
                    <a:pt x="627" y="212"/>
                  </a:lnTo>
                  <a:lnTo>
                    <a:pt x="635" y="227"/>
                  </a:lnTo>
                  <a:lnTo>
                    <a:pt x="643" y="243"/>
                  </a:lnTo>
                  <a:lnTo>
                    <a:pt x="643" y="243"/>
                  </a:lnTo>
                  <a:lnTo>
                    <a:pt x="635" y="238"/>
                  </a:lnTo>
                  <a:lnTo>
                    <a:pt x="630" y="233"/>
                  </a:lnTo>
                  <a:lnTo>
                    <a:pt x="629" y="228"/>
                  </a:lnTo>
                  <a:lnTo>
                    <a:pt x="629" y="228"/>
                  </a:lnTo>
                  <a:lnTo>
                    <a:pt x="626" y="228"/>
                  </a:lnTo>
                  <a:lnTo>
                    <a:pt x="624" y="228"/>
                  </a:lnTo>
                  <a:lnTo>
                    <a:pt x="624" y="227"/>
                  </a:lnTo>
                  <a:lnTo>
                    <a:pt x="621" y="228"/>
                  </a:lnTo>
                  <a:lnTo>
                    <a:pt x="621" y="228"/>
                  </a:lnTo>
                  <a:lnTo>
                    <a:pt x="616" y="222"/>
                  </a:lnTo>
                  <a:lnTo>
                    <a:pt x="609" y="217"/>
                  </a:lnTo>
                  <a:lnTo>
                    <a:pt x="603" y="212"/>
                  </a:lnTo>
                  <a:lnTo>
                    <a:pt x="595" y="209"/>
                  </a:lnTo>
                  <a:lnTo>
                    <a:pt x="595" y="209"/>
                  </a:lnTo>
                  <a:lnTo>
                    <a:pt x="592" y="206"/>
                  </a:lnTo>
                  <a:lnTo>
                    <a:pt x="589" y="203"/>
                  </a:lnTo>
                  <a:lnTo>
                    <a:pt x="579" y="196"/>
                  </a:lnTo>
                  <a:lnTo>
                    <a:pt x="558" y="188"/>
                  </a:lnTo>
                  <a:lnTo>
                    <a:pt x="558" y="188"/>
                  </a:lnTo>
                  <a:lnTo>
                    <a:pt x="552" y="185"/>
                  </a:lnTo>
                  <a:lnTo>
                    <a:pt x="545" y="179"/>
                  </a:lnTo>
                  <a:lnTo>
                    <a:pt x="539" y="174"/>
                  </a:lnTo>
                  <a:lnTo>
                    <a:pt x="536" y="172"/>
                  </a:lnTo>
                  <a:lnTo>
                    <a:pt x="531" y="172"/>
                  </a:lnTo>
                  <a:lnTo>
                    <a:pt x="531" y="172"/>
                  </a:lnTo>
                  <a:lnTo>
                    <a:pt x="532" y="175"/>
                  </a:lnTo>
                  <a:lnTo>
                    <a:pt x="536" y="177"/>
                  </a:lnTo>
                  <a:lnTo>
                    <a:pt x="539" y="177"/>
                  </a:lnTo>
                  <a:lnTo>
                    <a:pt x="540" y="177"/>
                  </a:lnTo>
                  <a:lnTo>
                    <a:pt x="540" y="177"/>
                  </a:lnTo>
                  <a:lnTo>
                    <a:pt x="540" y="179"/>
                  </a:lnTo>
                  <a:lnTo>
                    <a:pt x="539" y="180"/>
                  </a:lnTo>
                  <a:lnTo>
                    <a:pt x="537" y="182"/>
                  </a:lnTo>
                  <a:lnTo>
                    <a:pt x="537" y="183"/>
                  </a:lnTo>
                  <a:lnTo>
                    <a:pt x="537" y="183"/>
                  </a:lnTo>
                  <a:lnTo>
                    <a:pt x="542" y="188"/>
                  </a:lnTo>
                  <a:lnTo>
                    <a:pt x="545" y="191"/>
                  </a:lnTo>
                  <a:lnTo>
                    <a:pt x="553" y="199"/>
                  </a:lnTo>
                  <a:lnTo>
                    <a:pt x="553" y="199"/>
                  </a:lnTo>
                  <a:lnTo>
                    <a:pt x="556" y="204"/>
                  </a:lnTo>
                  <a:lnTo>
                    <a:pt x="560" y="211"/>
                  </a:lnTo>
                  <a:lnTo>
                    <a:pt x="560" y="211"/>
                  </a:lnTo>
                  <a:lnTo>
                    <a:pt x="568" y="219"/>
                  </a:lnTo>
                  <a:lnTo>
                    <a:pt x="579" y="227"/>
                  </a:lnTo>
                  <a:lnTo>
                    <a:pt x="589" y="235"/>
                  </a:lnTo>
                  <a:lnTo>
                    <a:pt x="597" y="243"/>
                  </a:lnTo>
                  <a:lnTo>
                    <a:pt x="597" y="243"/>
                  </a:lnTo>
                  <a:lnTo>
                    <a:pt x="605" y="253"/>
                  </a:lnTo>
                  <a:lnTo>
                    <a:pt x="608" y="259"/>
                  </a:lnTo>
                  <a:lnTo>
                    <a:pt x="613" y="264"/>
                  </a:lnTo>
                  <a:lnTo>
                    <a:pt x="613" y="264"/>
                  </a:lnTo>
                  <a:lnTo>
                    <a:pt x="621" y="269"/>
                  </a:lnTo>
                  <a:lnTo>
                    <a:pt x="629" y="272"/>
                  </a:lnTo>
                  <a:lnTo>
                    <a:pt x="629" y="272"/>
                  </a:lnTo>
                  <a:lnTo>
                    <a:pt x="635" y="278"/>
                  </a:lnTo>
                  <a:lnTo>
                    <a:pt x="640" y="286"/>
                  </a:lnTo>
                  <a:lnTo>
                    <a:pt x="646" y="294"/>
                  </a:lnTo>
                  <a:lnTo>
                    <a:pt x="653" y="301"/>
                  </a:lnTo>
                  <a:lnTo>
                    <a:pt x="653" y="301"/>
                  </a:lnTo>
                  <a:lnTo>
                    <a:pt x="661" y="310"/>
                  </a:lnTo>
                  <a:lnTo>
                    <a:pt x="667" y="320"/>
                  </a:lnTo>
                  <a:lnTo>
                    <a:pt x="677" y="328"/>
                  </a:lnTo>
                  <a:lnTo>
                    <a:pt x="687" y="335"/>
                  </a:lnTo>
                  <a:lnTo>
                    <a:pt x="687" y="335"/>
                  </a:lnTo>
                  <a:lnTo>
                    <a:pt x="690" y="344"/>
                  </a:lnTo>
                  <a:lnTo>
                    <a:pt x="690" y="349"/>
                  </a:lnTo>
                  <a:lnTo>
                    <a:pt x="688" y="354"/>
                  </a:lnTo>
                  <a:lnTo>
                    <a:pt x="688" y="354"/>
                  </a:lnTo>
                  <a:lnTo>
                    <a:pt x="680" y="349"/>
                  </a:lnTo>
                  <a:lnTo>
                    <a:pt x="674" y="341"/>
                  </a:lnTo>
                  <a:lnTo>
                    <a:pt x="669" y="331"/>
                  </a:lnTo>
                  <a:lnTo>
                    <a:pt x="663" y="325"/>
                  </a:lnTo>
                  <a:lnTo>
                    <a:pt x="663" y="325"/>
                  </a:lnTo>
                  <a:lnTo>
                    <a:pt x="658" y="317"/>
                  </a:lnTo>
                  <a:lnTo>
                    <a:pt x="653" y="310"/>
                  </a:lnTo>
                  <a:lnTo>
                    <a:pt x="640" y="298"/>
                  </a:lnTo>
                  <a:lnTo>
                    <a:pt x="626" y="286"/>
                  </a:lnTo>
                  <a:lnTo>
                    <a:pt x="613" y="273"/>
                  </a:lnTo>
                  <a:lnTo>
                    <a:pt x="613" y="273"/>
                  </a:lnTo>
                  <a:lnTo>
                    <a:pt x="609" y="272"/>
                  </a:lnTo>
                  <a:lnTo>
                    <a:pt x="606" y="272"/>
                  </a:lnTo>
                  <a:lnTo>
                    <a:pt x="606" y="272"/>
                  </a:lnTo>
                  <a:lnTo>
                    <a:pt x="590" y="257"/>
                  </a:lnTo>
                  <a:lnTo>
                    <a:pt x="571" y="246"/>
                  </a:lnTo>
                  <a:lnTo>
                    <a:pt x="561" y="241"/>
                  </a:lnTo>
                  <a:lnTo>
                    <a:pt x="550" y="236"/>
                  </a:lnTo>
                  <a:lnTo>
                    <a:pt x="539" y="233"/>
                  </a:lnTo>
                  <a:lnTo>
                    <a:pt x="526" y="232"/>
                  </a:lnTo>
                  <a:lnTo>
                    <a:pt x="526" y="232"/>
                  </a:lnTo>
                  <a:lnTo>
                    <a:pt x="536" y="243"/>
                  </a:lnTo>
                  <a:lnTo>
                    <a:pt x="547" y="251"/>
                  </a:lnTo>
                  <a:lnTo>
                    <a:pt x="573" y="267"/>
                  </a:lnTo>
                  <a:lnTo>
                    <a:pt x="573" y="267"/>
                  </a:lnTo>
                  <a:lnTo>
                    <a:pt x="573" y="270"/>
                  </a:lnTo>
                  <a:lnTo>
                    <a:pt x="574" y="273"/>
                  </a:lnTo>
                  <a:lnTo>
                    <a:pt x="579" y="277"/>
                  </a:lnTo>
                  <a:lnTo>
                    <a:pt x="590" y="281"/>
                  </a:lnTo>
                  <a:lnTo>
                    <a:pt x="590" y="281"/>
                  </a:lnTo>
                  <a:lnTo>
                    <a:pt x="590" y="283"/>
                  </a:lnTo>
                  <a:lnTo>
                    <a:pt x="589" y="286"/>
                  </a:lnTo>
                  <a:lnTo>
                    <a:pt x="589" y="286"/>
                  </a:lnTo>
                  <a:lnTo>
                    <a:pt x="600" y="296"/>
                  </a:lnTo>
                  <a:lnTo>
                    <a:pt x="609" y="307"/>
                  </a:lnTo>
                  <a:lnTo>
                    <a:pt x="629" y="330"/>
                  </a:lnTo>
                  <a:lnTo>
                    <a:pt x="646" y="352"/>
                  </a:lnTo>
                  <a:lnTo>
                    <a:pt x="666" y="375"/>
                  </a:lnTo>
                  <a:lnTo>
                    <a:pt x="666" y="375"/>
                  </a:lnTo>
                  <a:lnTo>
                    <a:pt x="672" y="388"/>
                  </a:lnTo>
                  <a:lnTo>
                    <a:pt x="680" y="402"/>
                  </a:lnTo>
                  <a:lnTo>
                    <a:pt x="688" y="417"/>
                  </a:lnTo>
                  <a:lnTo>
                    <a:pt x="692" y="425"/>
                  </a:lnTo>
                  <a:lnTo>
                    <a:pt x="692" y="431"/>
                  </a:lnTo>
                  <a:lnTo>
                    <a:pt x="692" y="431"/>
                  </a:lnTo>
                  <a:lnTo>
                    <a:pt x="692" y="437"/>
                  </a:lnTo>
                  <a:lnTo>
                    <a:pt x="688" y="442"/>
                  </a:lnTo>
                  <a:lnTo>
                    <a:pt x="685" y="449"/>
                  </a:lnTo>
                  <a:lnTo>
                    <a:pt x="683" y="457"/>
                  </a:lnTo>
                  <a:lnTo>
                    <a:pt x="683" y="457"/>
                  </a:lnTo>
                  <a:lnTo>
                    <a:pt x="680" y="474"/>
                  </a:lnTo>
                  <a:lnTo>
                    <a:pt x="680" y="474"/>
                  </a:lnTo>
                  <a:lnTo>
                    <a:pt x="677" y="495"/>
                  </a:lnTo>
                  <a:lnTo>
                    <a:pt x="677" y="495"/>
                  </a:lnTo>
                  <a:lnTo>
                    <a:pt x="679" y="505"/>
                  </a:lnTo>
                  <a:lnTo>
                    <a:pt x="680" y="516"/>
                  </a:lnTo>
                  <a:lnTo>
                    <a:pt x="682" y="526"/>
                  </a:lnTo>
                  <a:lnTo>
                    <a:pt x="683" y="537"/>
                  </a:lnTo>
                  <a:lnTo>
                    <a:pt x="683" y="537"/>
                  </a:lnTo>
                  <a:lnTo>
                    <a:pt x="682" y="548"/>
                  </a:lnTo>
                  <a:lnTo>
                    <a:pt x="679" y="558"/>
                  </a:lnTo>
                  <a:lnTo>
                    <a:pt x="674" y="568"/>
                  </a:lnTo>
                  <a:lnTo>
                    <a:pt x="669" y="577"/>
                  </a:lnTo>
                  <a:lnTo>
                    <a:pt x="658" y="595"/>
                  </a:lnTo>
                  <a:lnTo>
                    <a:pt x="653" y="603"/>
                  </a:lnTo>
                  <a:lnTo>
                    <a:pt x="650" y="611"/>
                  </a:lnTo>
                  <a:lnTo>
                    <a:pt x="650" y="611"/>
                  </a:lnTo>
                  <a:lnTo>
                    <a:pt x="635" y="624"/>
                  </a:lnTo>
                  <a:lnTo>
                    <a:pt x="622" y="637"/>
                  </a:lnTo>
                  <a:lnTo>
                    <a:pt x="609" y="651"/>
                  </a:lnTo>
                  <a:lnTo>
                    <a:pt x="601" y="658"/>
                  </a:lnTo>
                  <a:lnTo>
                    <a:pt x="593" y="663"/>
                  </a:lnTo>
                  <a:lnTo>
                    <a:pt x="593" y="663"/>
                  </a:lnTo>
                  <a:lnTo>
                    <a:pt x="590" y="666"/>
                  </a:lnTo>
                  <a:lnTo>
                    <a:pt x="589" y="671"/>
                  </a:lnTo>
                  <a:lnTo>
                    <a:pt x="589" y="671"/>
                  </a:lnTo>
                  <a:lnTo>
                    <a:pt x="571" y="679"/>
                  </a:lnTo>
                  <a:lnTo>
                    <a:pt x="555" y="688"/>
                  </a:lnTo>
                  <a:lnTo>
                    <a:pt x="547" y="692"/>
                  </a:lnTo>
                  <a:lnTo>
                    <a:pt x="537" y="695"/>
                  </a:lnTo>
                  <a:lnTo>
                    <a:pt x="527" y="696"/>
                  </a:lnTo>
                  <a:lnTo>
                    <a:pt x="516" y="698"/>
                  </a:lnTo>
                  <a:lnTo>
                    <a:pt x="516" y="698"/>
                  </a:lnTo>
                  <a:lnTo>
                    <a:pt x="510" y="703"/>
                  </a:lnTo>
                  <a:lnTo>
                    <a:pt x="503" y="708"/>
                  </a:lnTo>
                  <a:lnTo>
                    <a:pt x="503" y="708"/>
                  </a:lnTo>
                  <a:lnTo>
                    <a:pt x="495" y="708"/>
                  </a:lnTo>
                  <a:lnTo>
                    <a:pt x="487" y="709"/>
                  </a:lnTo>
                  <a:lnTo>
                    <a:pt x="474" y="716"/>
                  </a:lnTo>
                  <a:lnTo>
                    <a:pt x="474" y="716"/>
                  </a:lnTo>
                  <a:lnTo>
                    <a:pt x="466" y="717"/>
                  </a:lnTo>
                  <a:lnTo>
                    <a:pt x="457" y="719"/>
                  </a:lnTo>
                  <a:lnTo>
                    <a:pt x="437" y="719"/>
                  </a:lnTo>
                  <a:lnTo>
                    <a:pt x="437" y="719"/>
                  </a:lnTo>
                  <a:lnTo>
                    <a:pt x="423" y="721"/>
                  </a:lnTo>
                  <a:lnTo>
                    <a:pt x="407" y="721"/>
                  </a:lnTo>
                  <a:lnTo>
                    <a:pt x="375" y="719"/>
                  </a:lnTo>
                  <a:lnTo>
                    <a:pt x="343" y="714"/>
                  </a:lnTo>
                  <a:lnTo>
                    <a:pt x="315" y="706"/>
                  </a:lnTo>
                  <a:lnTo>
                    <a:pt x="315" y="706"/>
                  </a:lnTo>
                  <a:lnTo>
                    <a:pt x="301" y="701"/>
                  </a:lnTo>
                  <a:lnTo>
                    <a:pt x="288" y="695"/>
                  </a:lnTo>
                  <a:lnTo>
                    <a:pt x="288" y="695"/>
                  </a:lnTo>
                  <a:lnTo>
                    <a:pt x="278" y="693"/>
                  </a:lnTo>
                  <a:lnTo>
                    <a:pt x="269" y="690"/>
                  </a:lnTo>
                  <a:lnTo>
                    <a:pt x="262" y="687"/>
                  </a:lnTo>
                  <a:lnTo>
                    <a:pt x="259" y="685"/>
                  </a:lnTo>
                  <a:lnTo>
                    <a:pt x="256" y="680"/>
                  </a:lnTo>
                  <a:lnTo>
                    <a:pt x="256" y="680"/>
                  </a:lnTo>
                  <a:lnTo>
                    <a:pt x="252" y="682"/>
                  </a:lnTo>
                  <a:lnTo>
                    <a:pt x="251" y="682"/>
                  </a:lnTo>
                  <a:lnTo>
                    <a:pt x="248" y="682"/>
                  </a:lnTo>
                  <a:lnTo>
                    <a:pt x="248" y="682"/>
                  </a:lnTo>
                  <a:lnTo>
                    <a:pt x="227" y="668"/>
                  </a:lnTo>
                  <a:lnTo>
                    <a:pt x="204" y="656"/>
                  </a:lnTo>
                  <a:lnTo>
                    <a:pt x="204" y="656"/>
                  </a:lnTo>
                  <a:lnTo>
                    <a:pt x="198" y="648"/>
                  </a:lnTo>
                  <a:lnTo>
                    <a:pt x="191" y="640"/>
                  </a:lnTo>
                  <a:lnTo>
                    <a:pt x="177" y="627"/>
                  </a:lnTo>
                  <a:lnTo>
                    <a:pt x="162" y="614"/>
                  </a:lnTo>
                  <a:lnTo>
                    <a:pt x="156" y="606"/>
                  </a:lnTo>
                  <a:lnTo>
                    <a:pt x="151" y="598"/>
                  </a:lnTo>
                  <a:lnTo>
                    <a:pt x="151" y="598"/>
                  </a:lnTo>
                  <a:lnTo>
                    <a:pt x="142" y="592"/>
                  </a:lnTo>
                  <a:lnTo>
                    <a:pt x="133" y="584"/>
                  </a:lnTo>
                  <a:lnTo>
                    <a:pt x="127" y="576"/>
                  </a:lnTo>
                  <a:lnTo>
                    <a:pt x="121" y="566"/>
                  </a:lnTo>
                  <a:lnTo>
                    <a:pt x="108" y="547"/>
                  </a:lnTo>
                  <a:lnTo>
                    <a:pt x="101" y="537"/>
                  </a:lnTo>
                  <a:lnTo>
                    <a:pt x="93" y="529"/>
                  </a:lnTo>
                  <a:lnTo>
                    <a:pt x="93" y="529"/>
                  </a:lnTo>
                  <a:lnTo>
                    <a:pt x="93" y="532"/>
                  </a:lnTo>
                  <a:lnTo>
                    <a:pt x="92" y="536"/>
                  </a:lnTo>
                  <a:lnTo>
                    <a:pt x="93" y="544"/>
                  </a:lnTo>
                  <a:lnTo>
                    <a:pt x="95" y="552"/>
                  </a:lnTo>
                  <a:lnTo>
                    <a:pt x="95" y="555"/>
                  </a:lnTo>
                  <a:lnTo>
                    <a:pt x="92" y="558"/>
                  </a:lnTo>
                  <a:lnTo>
                    <a:pt x="92" y="558"/>
                  </a:lnTo>
                  <a:lnTo>
                    <a:pt x="95" y="568"/>
                  </a:lnTo>
                  <a:lnTo>
                    <a:pt x="98" y="581"/>
                  </a:lnTo>
                  <a:lnTo>
                    <a:pt x="100" y="594"/>
                  </a:lnTo>
                  <a:lnTo>
                    <a:pt x="98" y="606"/>
                  </a:lnTo>
                  <a:lnTo>
                    <a:pt x="98" y="606"/>
                  </a:lnTo>
                  <a:lnTo>
                    <a:pt x="101" y="608"/>
                  </a:lnTo>
                  <a:lnTo>
                    <a:pt x="105" y="611"/>
                  </a:lnTo>
                  <a:lnTo>
                    <a:pt x="108" y="618"/>
                  </a:lnTo>
                  <a:lnTo>
                    <a:pt x="108" y="621"/>
                  </a:lnTo>
                  <a:lnTo>
                    <a:pt x="106" y="624"/>
                  </a:lnTo>
                  <a:lnTo>
                    <a:pt x="105" y="627"/>
                  </a:lnTo>
                  <a:lnTo>
                    <a:pt x="101" y="629"/>
                  </a:lnTo>
                  <a:lnTo>
                    <a:pt x="101" y="629"/>
                  </a:lnTo>
                  <a:lnTo>
                    <a:pt x="101" y="637"/>
                  </a:lnTo>
                  <a:lnTo>
                    <a:pt x="105" y="643"/>
                  </a:lnTo>
                  <a:lnTo>
                    <a:pt x="108" y="651"/>
                  </a:lnTo>
                  <a:lnTo>
                    <a:pt x="109" y="659"/>
                  </a:lnTo>
                  <a:lnTo>
                    <a:pt x="109" y="659"/>
                  </a:lnTo>
                  <a:lnTo>
                    <a:pt x="113" y="661"/>
                  </a:lnTo>
                  <a:lnTo>
                    <a:pt x="116" y="659"/>
                  </a:lnTo>
                  <a:lnTo>
                    <a:pt x="119" y="658"/>
                  </a:lnTo>
                  <a:lnTo>
                    <a:pt x="121" y="655"/>
                  </a:lnTo>
                  <a:lnTo>
                    <a:pt x="121" y="655"/>
                  </a:lnTo>
                  <a:lnTo>
                    <a:pt x="124" y="659"/>
                  </a:lnTo>
                  <a:lnTo>
                    <a:pt x="125" y="666"/>
                  </a:lnTo>
                  <a:lnTo>
                    <a:pt x="129" y="679"/>
                  </a:lnTo>
                  <a:lnTo>
                    <a:pt x="129" y="679"/>
                  </a:lnTo>
                  <a:lnTo>
                    <a:pt x="132" y="679"/>
                  </a:lnTo>
                  <a:lnTo>
                    <a:pt x="133" y="676"/>
                  </a:lnTo>
                  <a:lnTo>
                    <a:pt x="135" y="674"/>
                  </a:lnTo>
                  <a:lnTo>
                    <a:pt x="138" y="674"/>
                  </a:lnTo>
                  <a:lnTo>
                    <a:pt x="138" y="674"/>
                  </a:lnTo>
                  <a:lnTo>
                    <a:pt x="140" y="676"/>
                  </a:lnTo>
                  <a:lnTo>
                    <a:pt x="143" y="677"/>
                  </a:lnTo>
                  <a:lnTo>
                    <a:pt x="150" y="680"/>
                  </a:lnTo>
                  <a:lnTo>
                    <a:pt x="150" y="680"/>
                  </a:lnTo>
                  <a:lnTo>
                    <a:pt x="150" y="685"/>
                  </a:lnTo>
                  <a:lnTo>
                    <a:pt x="151" y="687"/>
                  </a:lnTo>
                  <a:lnTo>
                    <a:pt x="154" y="688"/>
                  </a:lnTo>
                  <a:lnTo>
                    <a:pt x="158" y="692"/>
                  </a:lnTo>
                  <a:lnTo>
                    <a:pt x="158" y="692"/>
                  </a:lnTo>
                  <a:lnTo>
                    <a:pt x="153" y="693"/>
                  </a:lnTo>
                  <a:lnTo>
                    <a:pt x="153" y="693"/>
                  </a:lnTo>
                  <a:lnTo>
                    <a:pt x="156" y="692"/>
                  </a:lnTo>
                  <a:lnTo>
                    <a:pt x="158" y="693"/>
                  </a:lnTo>
                  <a:lnTo>
                    <a:pt x="161" y="695"/>
                  </a:lnTo>
                  <a:lnTo>
                    <a:pt x="161" y="700"/>
                  </a:lnTo>
                  <a:lnTo>
                    <a:pt x="162" y="703"/>
                  </a:lnTo>
                  <a:lnTo>
                    <a:pt x="162" y="703"/>
                  </a:lnTo>
                  <a:lnTo>
                    <a:pt x="167" y="706"/>
                  </a:lnTo>
                  <a:lnTo>
                    <a:pt x="174" y="711"/>
                  </a:lnTo>
                  <a:lnTo>
                    <a:pt x="179" y="717"/>
                  </a:lnTo>
                  <a:lnTo>
                    <a:pt x="179" y="721"/>
                  </a:lnTo>
                  <a:lnTo>
                    <a:pt x="179" y="724"/>
                  </a:lnTo>
                  <a:lnTo>
                    <a:pt x="179" y="724"/>
                  </a:lnTo>
                  <a:lnTo>
                    <a:pt x="183" y="722"/>
                  </a:lnTo>
                  <a:lnTo>
                    <a:pt x="185" y="719"/>
                  </a:lnTo>
                  <a:lnTo>
                    <a:pt x="187" y="716"/>
                  </a:lnTo>
                  <a:lnTo>
                    <a:pt x="190" y="714"/>
                  </a:lnTo>
                  <a:lnTo>
                    <a:pt x="190" y="714"/>
                  </a:lnTo>
                  <a:lnTo>
                    <a:pt x="193" y="717"/>
                  </a:lnTo>
                  <a:lnTo>
                    <a:pt x="198" y="721"/>
                  </a:lnTo>
                  <a:lnTo>
                    <a:pt x="201" y="722"/>
                  </a:lnTo>
                  <a:lnTo>
                    <a:pt x="207" y="727"/>
                  </a:lnTo>
                  <a:lnTo>
                    <a:pt x="207" y="727"/>
                  </a:lnTo>
                  <a:lnTo>
                    <a:pt x="212" y="719"/>
                  </a:lnTo>
                  <a:lnTo>
                    <a:pt x="214" y="716"/>
                  </a:lnTo>
                  <a:lnTo>
                    <a:pt x="214" y="713"/>
                  </a:lnTo>
                  <a:lnTo>
                    <a:pt x="214" y="713"/>
                  </a:lnTo>
                  <a:lnTo>
                    <a:pt x="214" y="714"/>
                  </a:lnTo>
                  <a:lnTo>
                    <a:pt x="211" y="714"/>
                  </a:lnTo>
                  <a:lnTo>
                    <a:pt x="209" y="709"/>
                  </a:lnTo>
                  <a:lnTo>
                    <a:pt x="209" y="709"/>
                  </a:lnTo>
                  <a:lnTo>
                    <a:pt x="211" y="701"/>
                  </a:lnTo>
                  <a:lnTo>
                    <a:pt x="211" y="693"/>
                  </a:lnTo>
                  <a:lnTo>
                    <a:pt x="211" y="685"/>
                  </a:lnTo>
                  <a:lnTo>
                    <a:pt x="211" y="677"/>
                  </a:lnTo>
                  <a:lnTo>
                    <a:pt x="211" y="677"/>
                  </a:lnTo>
                  <a:lnTo>
                    <a:pt x="217" y="682"/>
                  </a:lnTo>
                  <a:lnTo>
                    <a:pt x="220" y="688"/>
                  </a:lnTo>
                  <a:lnTo>
                    <a:pt x="224" y="696"/>
                  </a:lnTo>
                  <a:lnTo>
                    <a:pt x="228" y="703"/>
                  </a:lnTo>
                  <a:lnTo>
                    <a:pt x="228" y="703"/>
                  </a:lnTo>
                  <a:lnTo>
                    <a:pt x="227" y="708"/>
                  </a:lnTo>
                  <a:lnTo>
                    <a:pt x="225" y="713"/>
                  </a:lnTo>
                  <a:lnTo>
                    <a:pt x="222" y="717"/>
                  </a:lnTo>
                  <a:lnTo>
                    <a:pt x="220" y="724"/>
                  </a:lnTo>
                  <a:lnTo>
                    <a:pt x="220" y="724"/>
                  </a:lnTo>
                  <a:lnTo>
                    <a:pt x="225" y="727"/>
                  </a:lnTo>
                  <a:lnTo>
                    <a:pt x="230" y="730"/>
                  </a:lnTo>
                  <a:lnTo>
                    <a:pt x="236" y="732"/>
                  </a:lnTo>
                  <a:lnTo>
                    <a:pt x="243" y="732"/>
                  </a:lnTo>
                  <a:lnTo>
                    <a:pt x="243" y="732"/>
                  </a:lnTo>
                  <a:lnTo>
                    <a:pt x="246" y="735"/>
                  </a:lnTo>
                  <a:lnTo>
                    <a:pt x="249" y="738"/>
                  </a:lnTo>
                  <a:lnTo>
                    <a:pt x="252" y="746"/>
                  </a:lnTo>
                  <a:lnTo>
                    <a:pt x="261" y="764"/>
                  </a:lnTo>
                  <a:lnTo>
                    <a:pt x="261" y="764"/>
                  </a:lnTo>
                  <a:lnTo>
                    <a:pt x="265" y="764"/>
                  </a:lnTo>
                  <a:lnTo>
                    <a:pt x="272" y="766"/>
                  </a:lnTo>
                  <a:lnTo>
                    <a:pt x="272" y="766"/>
                  </a:lnTo>
                  <a:lnTo>
                    <a:pt x="272" y="770"/>
                  </a:lnTo>
                  <a:lnTo>
                    <a:pt x="272" y="774"/>
                  </a:lnTo>
                  <a:lnTo>
                    <a:pt x="272" y="774"/>
                  </a:lnTo>
                  <a:lnTo>
                    <a:pt x="280" y="772"/>
                  </a:lnTo>
                  <a:lnTo>
                    <a:pt x="286" y="770"/>
                  </a:lnTo>
                  <a:lnTo>
                    <a:pt x="293" y="767"/>
                  </a:lnTo>
                  <a:lnTo>
                    <a:pt x="296" y="767"/>
                  </a:lnTo>
                  <a:lnTo>
                    <a:pt x="299" y="769"/>
                  </a:lnTo>
                  <a:lnTo>
                    <a:pt x="299" y="769"/>
                  </a:lnTo>
                  <a:lnTo>
                    <a:pt x="307" y="764"/>
                  </a:lnTo>
                  <a:lnTo>
                    <a:pt x="315" y="761"/>
                  </a:lnTo>
                  <a:lnTo>
                    <a:pt x="323" y="759"/>
                  </a:lnTo>
                  <a:lnTo>
                    <a:pt x="331" y="758"/>
                  </a:lnTo>
                  <a:lnTo>
                    <a:pt x="351" y="759"/>
                  </a:lnTo>
                  <a:lnTo>
                    <a:pt x="359" y="759"/>
                  </a:lnTo>
                  <a:lnTo>
                    <a:pt x="368" y="758"/>
                  </a:lnTo>
                  <a:lnTo>
                    <a:pt x="368" y="758"/>
                  </a:lnTo>
                  <a:lnTo>
                    <a:pt x="370" y="753"/>
                  </a:lnTo>
                  <a:lnTo>
                    <a:pt x="373" y="751"/>
                  </a:lnTo>
                  <a:lnTo>
                    <a:pt x="383" y="748"/>
                  </a:lnTo>
                  <a:lnTo>
                    <a:pt x="383" y="748"/>
                  </a:lnTo>
                  <a:lnTo>
                    <a:pt x="384" y="751"/>
                  </a:lnTo>
                  <a:lnTo>
                    <a:pt x="384" y="753"/>
                  </a:lnTo>
                  <a:lnTo>
                    <a:pt x="384" y="756"/>
                  </a:lnTo>
                  <a:lnTo>
                    <a:pt x="384" y="758"/>
                  </a:lnTo>
                  <a:lnTo>
                    <a:pt x="384" y="758"/>
                  </a:lnTo>
                  <a:lnTo>
                    <a:pt x="386" y="759"/>
                  </a:lnTo>
                  <a:lnTo>
                    <a:pt x="389" y="761"/>
                  </a:lnTo>
                  <a:lnTo>
                    <a:pt x="391" y="761"/>
                  </a:lnTo>
                  <a:lnTo>
                    <a:pt x="391" y="762"/>
                  </a:lnTo>
                  <a:lnTo>
                    <a:pt x="391" y="762"/>
                  </a:lnTo>
                  <a:lnTo>
                    <a:pt x="397" y="761"/>
                  </a:lnTo>
                  <a:lnTo>
                    <a:pt x="402" y="756"/>
                  </a:lnTo>
                  <a:lnTo>
                    <a:pt x="404" y="753"/>
                  </a:lnTo>
                  <a:lnTo>
                    <a:pt x="402" y="751"/>
                  </a:lnTo>
                  <a:lnTo>
                    <a:pt x="400" y="751"/>
                  </a:lnTo>
                  <a:lnTo>
                    <a:pt x="400" y="751"/>
                  </a:lnTo>
                  <a:lnTo>
                    <a:pt x="413" y="746"/>
                  </a:lnTo>
                  <a:lnTo>
                    <a:pt x="425" y="743"/>
                  </a:lnTo>
                  <a:lnTo>
                    <a:pt x="425" y="743"/>
                  </a:lnTo>
                  <a:lnTo>
                    <a:pt x="426" y="746"/>
                  </a:lnTo>
                  <a:lnTo>
                    <a:pt x="428" y="748"/>
                  </a:lnTo>
                  <a:lnTo>
                    <a:pt x="428" y="750"/>
                  </a:lnTo>
                  <a:lnTo>
                    <a:pt x="428" y="754"/>
                  </a:lnTo>
                  <a:lnTo>
                    <a:pt x="428" y="754"/>
                  </a:lnTo>
                  <a:lnTo>
                    <a:pt x="449" y="753"/>
                  </a:lnTo>
                  <a:lnTo>
                    <a:pt x="468" y="750"/>
                  </a:lnTo>
                  <a:lnTo>
                    <a:pt x="468" y="750"/>
                  </a:lnTo>
                  <a:lnTo>
                    <a:pt x="470" y="754"/>
                  </a:lnTo>
                  <a:lnTo>
                    <a:pt x="470" y="756"/>
                  </a:lnTo>
                  <a:lnTo>
                    <a:pt x="471" y="758"/>
                  </a:lnTo>
                  <a:lnTo>
                    <a:pt x="471" y="758"/>
                  </a:lnTo>
                  <a:lnTo>
                    <a:pt x="474" y="758"/>
                  </a:lnTo>
                  <a:lnTo>
                    <a:pt x="476" y="758"/>
                  </a:lnTo>
                  <a:lnTo>
                    <a:pt x="481" y="756"/>
                  </a:lnTo>
                  <a:lnTo>
                    <a:pt x="484" y="753"/>
                  </a:lnTo>
                  <a:lnTo>
                    <a:pt x="487" y="753"/>
                  </a:lnTo>
                  <a:lnTo>
                    <a:pt x="490" y="753"/>
                  </a:lnTo>
                  <a:lnTo>
                    <a:pt x="490" y="753"/>
                  </a:lnTo>
                  <a:lnTo>
                    <a:pt x="492" y="754"/>
                  </a:lnTo>
                  <a:lnTo>
                    <a:pt x="492" y="758"/>
                  </a:lnTo>
                  <a:lnTo>
                    <a:pt x="492" y="761"/>
                  </a:lnTo>
                  <a:lnTo>
                    <a:pt x="490" y="762"/>
                  </a:lnTo>
                  <a:lnTo>
                    <a:pt x="490" y="762"/>
                  </a:lnTo>
                  <a:lnTo>
                    <a:pt x="495" y="764"/>
                  </a:lnTo>
                  <a:lnTo>
                    <a:pt x="499" y="764"/>
                  </a:lnTo>
                  <a:lnTo>
                    <a:pt x="503" y="762"/>
                  </a:lnTo>
                  <a:lnTo>
                    <a:pt x="510" y="762"/>
                  </a:lnTo>
                  <a:lnTo>
                    <a:pt x="510" y="762"/>
                  </a:lnTo>
                  <a:lnTo>
                    <a:pt x="518" y="758"/>
                  </a:lnTo>
                  <a:lnTo>
                    <a:pt x="518" y="758"/>
                  </a:lnTo>
                  <a:lnTo>
                    <a:pt x="527" y="758"/>
                  </a:lnTo>
                  <a:lnTo>
                    <a:pt x="536" y="756"/>
                  </a:lnTo>
                  <a:lnTo>
                    <a:pt x="548" y="750"/>
                  </a:lnTo>
                  <a:lnTo>
                    <a:pt x="560" y="741"/>
                  </a:lnTo>
                  <a:lnTo>
                    <a:pt x="573" y="733"/>
                  </a:lnTo>
                  <a:lnTo>
                    <a:pt x="573" y="733"/>
                  </a:lnTo>
                  <a:lnTo>
                    <a:pt x="581" y="729"/>
                  </a:lnTo>
                  <a:lnTo>
                    <a:pt x="589" y="722"/>
                  </a:lnTo>
                  <a:lnTo>
                    <a:pt x="589" y="722"/>
                  </a:lnTo>
                  <a:lnTo>
                    <a:pt x="601" y="711"/>
                  </a:lnTo>
                  <a:lnTo>
                    <a:pt x="614" y="698"/>
                  </a:lnTo>
                  <a:lnTo>
                    <a:pt x="638" y="672"/>
                  </a:lnTo>
                  <a:lnTo>
                    <a:pt x="661" y="645"/>
                  </a:lnTo>
                  <a:lnTo>
                    <a:pt x="683" y="619"/>
                  </a:lnTo>
                  <a:lnTo>
                    <a:pt x="683" y="619"/>
                  </a:lnTo>
                  <a:lnTo>
                    <a:pt x="688" y="610"/>
                  </a:lnTo>
                  <a:lnTo>
                    <a:pt x="695" y="603"/>
                  </a:lnTo>
                  <a:lnTo>
                    <a:pt x="708" y="589"/>
                  </a:lnTo>
                  <a:lnTo>
                    <a:pt x="708" y="589"/>
                  </a:lnTo>
                  <a:lnTo>
                    <a:pt x="711" y="590"/>
                  </a:lnTo>
                  <a:lnTo>
                    <a:pt x="712" y="592"/>
                  </a:lnTo>
                  <a:lnTo>
                    <a:pt x="714" y="594"/>
                  </a:lnTo>
                  <a:lnTo>
                    <a:pt x="716" y="594"/>
                  </a:lnTo>
                  <a:lnTo>
                    <a:pt x="716" y="594"/>
                  </a:lnTo>
                  <a:lnTo>
                    <a:pt x="719" y="590"/>
                  </a:lnTo>
                  <a:lnTo>
                    <a:pt x="720" y="587"/>
                  </a:lnTo>
                  <a:lnTo>
                    <a:pt x="722" y="577"/>
                  </a:lnTo>
                  <a:lnTo>
                    <a:pt x="722" y="573"/>
                  </a:lnTo>
                  <a:lnTo>
                    <a:pt x="724" y="569"/>
                  </a:lnTo>
                  <a:lnTo>
                    <a:pt x="727" y="566"/>
                  </a:lnTo>
                  <a:lnTo>
                    <a:pt x="732" y="566"/>
                  </a:lnTo>
                  <a:lnTo>
                    <a:pt x="732" y="566"/>
                  </a:lnTo>
                  <a:lnTo>
                    <a:pt x="735" y="568"/>
                  </a:lnTo>
                  <a:lnTo>
                    <a:pt x="737" y="571"/>
                  </a:lnTo>
                  <a:lnTo>
                    <a:pt x="738" y="574"/>
                  </a:lnTo>
                  <a:lnTo>
                    <a:pt x="738" y="579"/>
                  </a:lnTo>
                  <a:lnTo>
                    <a:pt x="740" y="600"/>
                  </a:lnTo>
                  <a:lnTo>
                    <a:pt x="740" y="600"/>
                  </a:lnTo>
                  <a:lnTo>
                    <a:pt x="741" y="610"/>
                  </a:lnTo>
                  <a:lnTo>
                    <a:pt x="743" y="614"/>
                  </a:lnTo>
                  <a:lnTo>
                    <a:pt x="743" y="619"/>
                  </a:lnTo>
                  <a:lnTo>
                    <a:pt x="743" y="619"/>
                  </a:lnTo>
                  <a:lnTo>
                    <a:pt x="741" y="631"/>
                  </a:lnTo>
                  <a:lnTo>
                    <a:pt x="743" y="635"/>
                  </a:lnTo>
                  <a:lnTo>
                    <a:pt x="745" y="640"/>
                  </a:lnTo>
                  <a:lnTo>
                    <a:pt x="745" y="640"/>
                  </a:lnTo>
                  <a:lnTo>
                    <a:pt x="748" y="637"/>
                  </a:lnTo>
                  <a:lnTo>
                    <a:pt x="751" y="634"/>
                  </a:lnTo>
                  <a:lnTo>
                    <a:pt x="756" y="626"/>
                  </a:lnTo>
                  <a:lnTo>
                    <a:pt x="759" y="616"/>
                  </a:lnTo>
                  <a:lnTo>
                    <a:pt x="761" y="608"/>
                  </a:lnTo>
                  <a:lnTo>
                    <a:pt x="761" y="608"/>
                  </a:lnTo>
                  <a:lnTo>
                    <a:pt x="764" y="584"/>
                  </a:lnTo>
                  <a:lnTo>
                    <a:pt x="765" y="560"/>
                  </a:lnTo>
                  <a:lnTo>
                    <a:pt x="767" y="510"/>
                  </a:lnTo>
                  <a:lnTo>
                    <a:pt x="767" y="510"/>
                  </a:lnTo>
                  <a:lnTo>
                    <a:pt x="769" y="505"/>
                  </a:lnTo>
                  <a:lnTo>
                    <a:pt x="770" y="500"/>
                  </a:lnTo>
                  <a:lnTo>
                    <a:pt x="770" y="500"/>
                  </a:lnTo>
                  <a:lnTo>
                    <a:pt x="769" y="492"/>
                  </a:lnTo>
                  <a:lnTo>
                    <a:pt x="767" y="483"/>
                  </a:lnTo>
                  <a:lnTo>
                    <a:pt x="767" y="483"/>
                  </a:lnTo>
                  <a:lnTo>
                    <a:pt x="767" y="474"/>
                  </a:lnTo>
                  <a:lnTo>
                    <a:pt x="770" y="466"/>
                  </a:lnTo>
                  <a:lnTo>
                    <a:pt x="777" y="452"/>
                  </a:lnTo>
                  <a:lnTo>
                    <a:pt x="778" y="444"/>
                  </a:lnTo>
                  <a:lnTo>
                    <a:pt x="780" y="437"/>
                  </a:lnTo>
                  <a:lnTo>
                    <a:pt x="780" y="429"/>
                  </a:lnTo>
                  <a:lnTo>
                    <a:pt x="777" y="421"/>
                  </a:lnTo>
                  <a:lnTo>
                    <a:pt x="777" y="421"/>
                  </a:lnTo>
                  <a:close/>
                  <a:moveTo>
                    <a:pt x="117" y="639"/>
                  </a:moveTo>
                  <a:lnTo>
                    <a:pt x="117" y="639"/>
                  </a:lnTo>
                  <a:lnTo>
                    <a:pt x="116" y="639"/>
                  </a:lnTo>
                  <a:lnTo>
                    <a:pt x="114" y="640"/>
                  </a:lnTo>
                  <a:lnTo>
                    <a:pt x="113" y="642"/>
                  </a:lnTo>
                  <a:lnTo>
                    <a:pt x="111" y="642"/>
                  </a:lnTo>
                  <a:lnTo>
                    <a:pt x="111" y="642"/>
                  </a:lnTo>
                  <a:lnTo>
                    <a:pt x="109" y="640"/>
                  </a:lnTo>
                  <a:lnTo>
                    <a:pt x="109" y="637"/>
                  </a:lnTo>
                  <a:lnTo>
                    <a:pt x="108" y="634"/>
                  </a:lnTo>
                  <a:lnTo>
                    <a:pt x="108" y="634"/>
                  </a:lnTo>
                  <a:lnTo>
                    <a:pt x="113" y="634"/>
                  </a:lnTo>
                  <a:lnTo>
                    <a:pt x="116" y="634"/>
                  </a:lnTo>
                  <a:lnTo>
                    <a:pt x="117" y="632"/>
                  </a:lnTo>
                  <a:lnTo>
                    <a:pt x="117" y="632"/>
                  </a:lnTo>
                  <a:lnTo>
                    <a:pt x="117" y="635"/>
                  </a:lnTo>
                  <a:lnTo>
                    <a:pt x="117" y="639"/>
                  </a:lnTo>
                  <a:lnTo>
                    <a:pt x="117" y="639"/>
                  </a:lnTo>
                  <a:close/>
                  <a:moveTo>
                    <a:pt x="212" y="676"/>
                  </a:moveTo>
                  <a:lnTo>
                    <a:pt x="212" y="676"/>
                  </a:lnTo>
                  <a:lnTo>
                    <a:pt x="209" y="674"/>
                  </a:lnTo>
                  <a:lnTo>
                    <a:pt x="204" y="674"/>
                  </a:lnTo>
                  <a:lnTo>
                    <a:pt x="204" y="674"/>
                  </a:lnTo>
                  <a:lnTo>
                    <a:pt x="204" y="671"/>
                  </a:lnTo>
                  <a:lnTo>
                    <a:pt x="204" y="669"/>
                  </a:lnTo>
                  <a:lnTo>
                    <a:pt x="203" y="669"/>
                  </a:lnTo>
                  <a:lnTo>
                    <a:pt x="203" y="669"/>
                  </a:lnTo>
                  <a:lnTo>
                    <a:pt x="204" y="668"/>
                  </a:lnTo>
                  <a:lnTo>
                    <a:pt x="203" y="666"/>
                  </a:lnTo>
                  <a:lnTo>
                    <a:pt x="201" y="664"/>
                  </a:lnTo>
                  <a:lnTo>
                    <a:pt x="201" y="663"/>
                  </a:lnTo>
                  <a:lnTo>
                    <a:pt x="201" y="663"/>
                  </a:lnTo>
                  <a:lnTo>
                    <a:pt x="204" y="663"/>
                  </a:lnTo>
                  <a:lnTo>
                    <a:pt x="209" y="664"/>
                  </a:lnTo>
                  <a:lnTo>
                    <a:pt x="209" y="664"/>
                  </a:lnTo>
                  <a:lnTo>
                    <a:pt x="207" y="668"/>
                  </a:lnTo>
                  <a:lnTo>
                    <a:pt x="209" y="669"/>
                  </a:lnTo>
                  <a:lnTo>
                    <a:pt x="211" y="671"/>
                  </a:lnTo>
                  <a:lnTo>
                    <a:pt x="212" y="676"/>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lnTo>
                    <a:pt x="320" y="745"/>
                  </a:lnTo>
                  <a:close/>
                  <a:moveTo>
                    <a:pt x="343" y="745"/>
                  </a:moveTo>
                  <a:lnTo>
                    <a:pt x="343" y="745"/>
                  </a:lnTo>
                  <a:lnTo>
                    <a:pt x="343" y="743"/>
                  </a:lnTo>
                  <a:lnTo>
                    <a:pt x="341" y="741"/>
                  </a:lnTo>
                  <a:lnTo>
                    <a:pt x="341" y="741"/>
                  </a:lnTo>
                  <a:lnTo>
                    <a:pt x="343" y="740"/>
                  </a:lnTo>
                  <a:lnTo>
                    <a:pt x="344" y="740"/>
                  </a:lnTo>
                  <a:lnTo>
                    <a:pt x="347" y="741"/>
                  </a:lnTo>
                  <a:lnTo>
                    <a:pt x="347" y="741"/>
                  </a:lnTo>
                  <a:lnTo>
                    <a:pt x="346" y="743"/>
                  </a:lnTo>
                  <a:lnTo>
                    <a:pt x="343" y="745"/>
                  </a:lnTo>
                  <a:lnTo>
                    <a:pt x="343" y="745"/>
                  </a:lnTo>
                  <a:close/>
                  <a:moveTo>
                    <a:pt x="77" y="513"/>
                  </a:moveTo>
                  <a:lnTo>
                    <a:pt x="82" y="513"/>
                  </a:lnTo>
                  <a:lnTo>
                    <a:pt x="82" y="513"/>
                  </a:lnTo>
                  <a:lnTo>
                    <a:pt x="82" y="511"/>
                  </a:lnTo>
                  <a:lnTo>
                    <a:pt x="82" y="508"/>
                  </a:lnTo>
                  <a:lnTo>
                    <a:pt x="82" y="508"/>
                  </a:lnTo>
                  <a:lnTo>
                    <a:pt x="79" y="508"/>
                  </a:lnTo>
                  <a:lnTo>
                    <a:pt x="79" y="508"/>
                  </a:lnTo>
                  <a:lnTo>
                    <a:pt x="80" y="510"/>
                  </a:lnTo>
                  <a:lnTo>
                    <a:pt x="82" y="511"/>
                  </a:lnTo>
                  <a:lnTo>
                    <a:pt x="82" y="511"/>
                  </a:lnTo>
                  <a:lnTo>
                    <a:pt x="79" y="511"/>
                  </a:lnTo>
                  <a:lnTo>
                    <a:pt x="77" y="513"/>
                  </a:lnTo>
                  <a:lnTo>
                    <a:pt x="77" y="513"/>
                  </a:lnTo>
                  <a:lnTo>
                    <a:pt x="77" y="513"/>
                  </a:lnTo>
                  <a:close/>
                  <a:moveTo>
                    <a:pt x="232" y="815"/>
                  </a:moveTo>
                  <a:lnTo>
                    <a:pt x="232" y="815"/>
                  </a:lnTo>
                  <a:lnTo>
                    <a:pt x="224" y="814"/>
                  </a:lnTo>
                  <a:lnTo>
                    <a:pt x="224" y="814"/>
                  </a:lnTo>
                  <a:lnTo>
                    <a:pt x="204" y="801"/>
                  </a:lnTo>
                  <a:lnTo>
                    <a:pt x="187" y="790"/>
                  </a:lnTo>
                  <a:lnTo>
                    <a:pt x="169" y="777"/>
                  </a:lnTo>
                  <a:lnTo>
                    <a:pt x="159" y="770"/>
                  </a:lnTo>
                  <a:lnTo>
                    <a:pt x="153" y="762"/>
                  </a:lnTo>
                  <a:lnTo>
                    <a:pt x="153" y="762"/>
                  </a:lnTo>
                  <a:lnTo>
                    <a:pt x="145" y="759"/>
                  </a:lnTo>
                  <a:lnTo>
                    <a:pt x="138" y="756"/>
                  </a:lnTo>
                  <a:lnTo>
                    <a:pt x="129" y="745"/>
                  </a:lnTo>
                  <a:lnTo>
                    <a:pt x="124" y="740"/>
                  </a:lnTo>
                  <a:lnTo>
                    <a:pt x="117" y="735"/>
                  </a:lnTo>
                  <a:lnTo>
                    <a:pt x="113" y="732"/>
                  </a:lnTo>
                  <a:lnTo>
                    <a:pt x="105" y="730"/>
                  </a:lnTo>
                  <a:lnTo>
                    <a:pt x="105" y="730"/>
                  </a:lnTo>
                  <a:lnTo>
                    <a:pt x="117" y="748"/>
                  </a:lnTo>
                  <a:lnTo>
                    <a:pt x="124" y="756"/>
                  </a:lnTo>
                  <a:lnTo>
                    <a:pt x="132" y="762"/>
                  </a:lnTo>
                  <a:lnTo>
                    <a:pt x="132" y="762"/>
                  </a:lnTo>
                  <a:lnTo>
                    <a:pt x="137" y="766"/>
                  </a:lnTo>
                  <a:lnTo>
                    <a:pt x="142" y="767"/>
                  </a:lnTo>
                  <a:lnTo>
                    <a:pt x="142" y="767"/>
                  </a:lnTo>
                  <a:lnTo>
                    <a:pt x="150" y="775"/>
                  </a:lnTo>
                  <a:lnTo>
                    <a:pt x="158" y="783"/>
                  </a:lnTo>
                  <a:lnTo>
                    <a:pt x="158" y="783"/>
                  </a:lnTo>
                  <a:lnTo>
                    <a:pt x="169" y="790"/>
                  </a:lnTo>
                  <a:lnTo>
                    <a:pt x="169" y="790"/>
                  </a:lnTo>
                  <a:lnTo>
                    <a:pt x="203" y="811"/>
                  </a:lnTo>
                  <a:lnTo>
                    <a:pt x="220" y="819"/>
                  </a:lnTo>
                  <a:lnTo>
                    <a:pt x="236" y="825"/>
                  </a:lnTo>
                  <a:lnTo>
                    <a:pt x="236" y="825"/>
                  </a:lnTo>
                  <a:lnTo>
                    <a:pt x="238" y="825"/>
                  </a:lnTo>
                  <a:lnTo>
                    <a:pt x="238" y="824"/>
                  </a:lnTo>
                  <a:lnTo>
                    <a:pt x="238" y="824"/>
                  </a:lnTo>
                  <a:lnTo>
                    <a:pt x="235" y="820"/>
                  </a:lnTo>
                  <a:lnTo>
                    <a:pt x="232" y="815"/>
                  </a:lnTo>
                  <a:lnTo>
                    <a:pt x="232" y="815"/>
                  </a:lnTo>
                  <a:close/>
                  <a:moveTo>
                    <a:pt x="252" y="825"/>
                  </a:moveTo>
                  <a:lnTo>
                    <a:pt x="252" y="825"/>
                  </a:lnTo>
                  <a:lnTo>
                    <a:pt x="249" y="827"/>
                  </a:lnTo>
                  <a:lnTo>
                    <a:pt x="246" y="827"/>
                  </a:lnTo>
                  <a:lnTo>
                    <a:pt x="244" y="827"/>
                  </a:lnTo>
                  <a:lnTo>
                    <a:pt x="243" y="828"/>
                  </a:lnTo>
                  <a:lnTo>
                    <a:pt x="243" y="828"/>
                  </a:lnTo>
                  <a:lnTo>
                    <a:pt x="251" y="830"/>
                  </a:lnTo>
                  <a:lnTo>
                    <a:pt x="259" y="833"/>
                  </a:lnTo>
                  <a:lnTo>
                    <a:pt x="269" y="836"/>
                  </a:lnTo>
                  <a:lnTo>
                    <a:pt x="278" y="838"/>
                  </a:lnTo>
                  <a:lnTo>
                    <a:pt x="278" y="838"/>
                  </a:lnTo>
                  <a:lnTo>
                    <a:pt x="277" y="835"/>
                  </a:lnTo>
                  <a:lnTo>
                    <a:pt x="273" y="833"/>
                  </a:lnTo>
                  <a:lnTo>
                    <a:pt x="267" y="832"/>
                  </a:lnTo>
                  <a:lnTo>
                    <a:pt x="259" y="828"/>
                  </a:lnTo>
                  <a:lnTo>
                    <a:pt x="254" y="828"/>
                  </a:lnTo>
                  <a:lnTo>
                    <a:pt x="252" y="825"/>
                  </a:lnTo>
                  <a:lnTo>
                    <a:pt x="252" y="825"/>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grpSp>
      <p:sp>
        <p:nvSpPr>
          <p:cNvPr id="35" name="Freeform 13"/>
          <p:cNvSpPr>
            <a:spLocks/>
          </p:cNvSpPr>
          <p:nvPr>
            <p:custDataLst>
              <p:tags r:id="rId5"/>
            </p:custDataLst>
          </p:nvPr>
        </p:nvSpPr>
        <p:spPr bwMode="auto">
          <a:xfrm rot="5400000" flipH="1">
            <a:off x="4351593" y="2235950"/>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6" name="Freeform 13"/>
          <p:cNvSpPr>
            <a:spLocks/>
          </p:cNvSpPr>
          <p:nvPr>
            <p:custDataLst>
              <p:tags r:id="rId6"/>
            </p:custDataLst>
          </p:nvPr>
        </p:nvSpPr>
        <p:spPr bwMode="auto">
          <a:xfrm rot="5400000" flipV="1">
            <a:off x="6507079" y="1943057"/>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7" name="文本框 32"/>
          <p:cNvSpPr txBox="1">
            <a:spLocks noChangeArrowheads="1"/>
          </p:cNvSpPr>
          <p:nvPr>
            <p:custDataLst>
              <p:tags r:id="rId7"/>
            </p:custDataLst>
          </p:nvPr>
        </p:nvSpPr>
        <p:spPr bwMode="auto">
          <a:xfrm>
            <a:off x="4498635" y="1815066"/>
            <a:ext cx="1234508" cy="260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1400" dirty="0">
                <a:solidFill>
                  <a:srgbClr val="E6E6E6"/>
                </a:solidFill>
                <a:latin typeface="+mn-lt"/>
                <a:ea typeface="+mn-ea"/>
                <a:cs typeface="+mn-ea"/>
                <a:sym typeface="+mn-lt"/>
              </a:rPr>
              <a:t>PART </a:t>
            </a:r>
            <a:r>
              <a:rPr lang="en-US" altLang="zh-CN" sz="1400" dirty="0" smtClean="0">
                <a:solidFill>
                  <a:srgbClr val="E6E6E6"/>
                </a:solidFill>
                <a:latin typeface="+mn-lt"/>
                <a:ea typeface="+mn-ea"/>
                <a:cs typeface="+mn-ea"/>
                <a:sym typeface="+mn-lt"/>
              </a:rPr>
              <a:t>FOUR</a:t>
            </a:r>
            <a:endParaRPr lang="zh-CN" altLang="en-US" sz="1400" dirty="0">
              <a:solidFill>
                <a:srgbClr val="E6E6E6"/>
              </a:solidFill>
              <a:latin typeface="+mn-lt"/>
              <a:ea typeface="+mn-ea"/>
              <a:cs typeface="+mn-ea"/>
              <a:sym typeface="+mn-lt"/>
            </a:endParaRPr>
          </a:p>
        </p:txBody>
      </p:sp>
    </p:spTree>
    <p:extLst>
      <p:ext uri="{BB962C8B-B14F-4D97-AF65-F5344CB8AC3E}">
        <p14:creationId xmlns:p14="http://schemas.microsoft.com/office/powerpoint/2010/main" val="273418943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childTnLst>
                                </p:cTn>
                              </p:par>
                            </p:childTnLst>
                          </p:cTn>
                        </p:par>
                        <p:par>
                          <p:cTn id="17" fill="hold">
                            <p:stCondLst>
                              <p:cond delay="2750"/>
                            </p:stCondLst>
                            <p:childTnLst>
                              <p:par>
                                <p:cTn id="18" presetID="10" presetClass="entr" presetSubtype="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3750"/>
                            </p:stCondLst>
                            <p:childTnLst>
                              <p:par>
                                <p:cTn id="26" presetID="2" presetClass="entr" presetSubtype="12"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childTnLst>
                          </p:cTn>
                        </p:par>
                        <p:par>
                          <p:cTn id="34" fill="hold">
                            <p:stCondLst>
                              <p:cond delay="425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4750"/>
                            </p:stCondLst>
                            <p:childTnLst>
                              <p:par>
                                <p:cTn id="39" presetID="12" presetClass="entr" presetSubtype="4" fill="hold" grpId="0" nodeType="afterEffect">
                                  <p:stCondLst>
                                    <p:cond delay="0"/>
                                  </p:stCondLst>
                                  <p:iterate type="lt">
                                    <p:tmPct val="14000"/>
                                  </p:iterate>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p:tgtEl>
                                          <p:spTgt spid="31"/>
                                        </p:tgtEl>
                                        <p:attrNameLst>
                                          <p:attrName>ppt_y</p:attrName>
                                        </p:attrNameLst>
                                      </p:cBhvr>
                                      <p:tavLst>
                                        <p:tav tm="0">
                                          <p:val>
                                            <p:strVal val="#ppt_y+#ppt_h*1.125000"/>
                                          </p:val>
                                        </p:tav>
                                        <p:tav tm="100000">
                                          <p:val>
                                            <p:strVal val="#ppt_y"/>
                                          </p:val>
                                        </p:tav>
                                      </p:tavLst>
                                    </p:anim>
                                    <p:animEffect transition="in" filter="wipe(up)">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animBg="1"/>
      <p:bldP spid="36" grpId="0" animBg="1"/>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85688" y="1347614"/>
            <a:ext cx="4850407" cy="3124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585687" y="1964299"/>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矩形 38"/>
          <p:cNvSpPr/>
          <p:nvPr/>
        </p:nvSpPr>
        <p:spPr>
          <a:xfrm>
            <a:off x="1555768" y="1964299"/>
            <a:ext cx="970081" cy="626896"/>
          </a:xfrm>
          <a:prstGeom prst="rect">
            <a:avLst/>
          </a:prstGeom>
          <a:solidFill>
            <a:srgbClr val="FFFFFF">
              <a:alpha val="4902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0" name="矩形 39"/>
          <p:cNvSpPr/>
          <p:nvPr/>
        </p:nvSpPr>
        <p:spPr>
          <a:xfrm>
            <a:off x="2525850" y="1964299"/>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2" name="矩形 41"/>
          <p:cNvSpPr/>
          <p:nvPr/>
        </p:nvSpPr>
        <p:spPr>
          <a:xfrm>
            <a:off x="4466013" y="1964299"/>
            <a:ext cx="970081" cy="626896"/>
          </a:xfrm>
          <a:prstGeom prst="rect">
            <a:avLst/>
          </a:prstGeom>
          <a:solidFill>
            <a:srgbClr val="FFFFFF">
              <a:alpha val="4902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5" name="矩形 54"/>
          <p:cNvSpPr/>
          <p:nvPr/>
        </p:nvSpPr>
        <p:spPr>
          <a:xfrm>
            <a:off x="585687" y="2591195"/>
            <a:ext cx="970081" cy="626896"/>
          </a:xfrm>
          <a:prstGeom prst="rect">
            <a:avLst/>
          </a:prstGeom>
          <a:solidFill>
            <a:schemeClr val="accent2">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6" name="矩形 55"/>
          <p:cNvSpPr/>
          <p:nvPr/>
        </p:nvSpPr>
        <p:spPr>
          <a:xfrm>
            <a:off x="1555768" y="2591195"/>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7" name="矩形 56"/>
          <p:cNvSpPr/>
          <p:nvPr/>
        </p:nvSpPr>
        <p:spPr>
          <a:xfrm>
            <a:off x="2525850" y="2591195"/>
            <a:ext cx="970081" cy="626896"/>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8" name="矩形 57"/>
          <p:cNvSpPr/>
          <p:nvPr/>
        </p:nvSpPr>
        <p:spPr>
          <a:xfrm>
            <a:off x="3495931" y="2591195"/>
            <a:ext cx="970081" cy="626896"/>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9" name="矩形 58"/>
          <p:cNvSpPr/>
          <p:nvPr/>
        </p:nvSpPr>
        <p:spPr>
          <a:xfrm>
            <a:off x="4466013" y="2591195"/>
            <a:ext cx="970081" cy="626896"/>
          </a:xfrm>
          <a:prstGeom prst="rect">
            <a:avLst/>
          </a:prstGeom>
          <a:solidFill>
            <a:schemeClr val="accent2">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1" name="矩形 60"/>
          <p:cNvSpPr/>
          <p:nvPr/>
        </p:nvSpPr>
        <p:spPr>
          <a:xfrm>
            <a:off x="585687" y="3218090"/>
            <a:ext cx="970081" cy="626896"/>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2" name="矩形 61"/>
          <p:cNvSpPr/>
          <p:nvPr/>
        </p:nvSpPr>
        <p:spPr>
          <a:xfrm>
            <a:off x="1555768" y="3218090"/>
            <a:ext cx="970081" cy="626896"/>
          </a:xfrm>
          <a:prstGeom prst="rect">
            <a:avLst/>
          </a:prstGeom>
          <a:solidFill>
            <a:srgbClr val="FFFFFF">
              <a:alpha val="4902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9" name="矩形 68"/>
          <p:cNvSpPr/>
          <p:nvPr/>
        </p:nvSpPr>
        <p:spPr>
          <a:xfrm>
            <a:off x="2525850" y="3218090"/>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0" name="矩形 69"/>
          <p:cNvSpPr/>
          <p:nvPr/>
        </p:nvSpPr>
        <p:spPr>
          <a:xfrm>
            <a:off x="3495931" y="3218090"/>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3" name="矩形 72"/>
          <p:cNvSpPr/>
          <p:nvPr/>
        </p:nvSpPr>
        <p:spPr>
          <a:xfrm>
            <a:off x="585687" y="3844986"/>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4" name="矩形 73"/>
          <p:cNvSpPr/>
          <p:nvPr/>
        </p:nvSpPr>
        <p:spPr>
          <a:xfrm>
            <a:off x="1555768" y="3844986"/>
            <a:ext cx="970081" cy="626896"/>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7" name="矩形 76"/>
          <p:cNvSpPr/>
          <p:nvPr/>
        </p:nvSpPr>
        <p:spPr>
          <a:xfrm>
            <a:off x="4466013" y="3844986"/>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9" name="矩形 78"/>
          <p:cNvSpPr/>
          <p:nvPr/>
        </p:nvSpPr>
        <p:spPr>
          <a:xfrm>
            <a:off x="585687" y="1340396"/>
            <a:ext cx="970081" cy="626896"/>
          </a:xfrm>
          <a:prstGeom prst="rect">
            <a:avLst/>
          </a:prstGeom>
          <a:solidFill>
            <a:srgbClr val="FFFFFF">
              <a:alpha val="4902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0" name="矩形 79"/>
          <p:cNvSpPr/>
          <p:nvPr/>
        </p:nvSpPr>
        <p:spPr>
          <a:xfrm>
            <a:off x="1555768" y="1340396"/>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1" name="矩形 80"/>
          <p:cNvSpPr/>
          <p:nvPr/>
        </p:nvSpPr>
        <p:spPr>
          <a:xfrm>
            <a:off x="2525850" y="1340396"/>
            <a:ext cx="970081" cy="626896"/>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2" name="矩形 81"/>
          <p:cNvSpPr/>
          <p:nvPr/>
        </p:nvSpPr>
        <p:spPr>
          <a:xfrm>
            <a:off x="3495931" y="1340396"/>
            <a:ext cx="970081" cy="626896"/>
          </a:xfrm>
          <a:prstGeom prst="rect">
            <a:avLst/>
          </a:prstGeom>
          <a:solidFill>
            <a:srgbClr val="FFFFFF">
              <a:alpha val="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3" name="矩形 82"/>
          <p:cNvSpPr/>
          <p:nvPr/>
        </p:nvSpPr>
        <p:spPr>
          <a:xfrm>
            <a:off x="4466013" y="1340396"/>
            <a:ext cx="970081" cy="626896"/>
          </a:xfrm>
          <a:prstGeom prst="rect">
            <a:avLst/>
          </a:prstGeom>
          <a:solidFill>
            <a:srgbClr val="FFFFFF">
              <a:alpha val="4902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TextBox 7"/>
          <p:cNvSpPr txBox="1"/>
          <p:nvPr/>
        </p:nvSpPr>
        <p:spPr>
          <a:xfrm>
            <a:off x="5738936" y="1275606"/>
            <a:ext cx="2793504" cy="3093154"/>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mn-ea"/>
                <a:sym typeface="+mn-lt"/>
              </a:rPr>
              <a:t>企</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cs typeface="+mn-ea"/>
                <a:sym typeface="+mn-lt"/>
              </a:rPr>
              <a:t>业领导高瞻远瞩并具有强大的号召力；信息在企业内可以通畅地传递和分享；员工承担自己应该承担的责任；协作的工作团队和团队互助精神；公开诚实的沟 通；时刻准备应变和敢于创新。基于以上对行业趋势的深刻理解，从创立初期就开始关注企业环境的全面创新，营造一种全新的文化氛围</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mn-ea"/>
                <a:sym typeface="+mn-lt"/>
              </a:rPr>
              <a:t>。</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mn-ea"/>
                <a:sym typeface="+mn-lt"/>
              </a:rPr>
              <a:t>根</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cs typeface="+mn-ea"/>
                <a:sym typeface="+mn-lt"/>
              </a:rPr>
              <a:t>据员工文化的需求，投 入资金配置了图书管、阅览室、乒乓球室、台球室等、电视房、定期举办文娱体育活动。同时，围绕公司的生产工作，定期举办安全生产、业务知识专业培训讲座， 培养和陶冶员工高尚的品德和情操。 </a:t>
            </a:r>
          </a:p>
        </p:txBody>
      </p:sp>
    </p:spTree>
    <p:extLst>
      <p:ext uri="{BB962C8B-B14F-4D97-AF65-F5344CB8AC3E}">
        <p14:creationId xmlns:p14="http://schemas.microsoft.com/office/powerpoint/2010/main" val="4752003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1000"/>
                                        <p:tgtEl>
                                          <p:spTgt spid="9218"/>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childTnLst>
                                </p:cTn>
                              </p:par>
                              <p:par>
                                <p:cTn id="14" presetID="10" presetClass="entr" presetSubtype="0" fill="hold" grpId="0" nodeType="withEffect">
                                  <p:stCondLst>
                                    <p:cond delay="70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800"/>
                                        <p:tgtEl>
                                          <p:spTgt spid="42"/>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200"/>
                                        <p:tgtEl>
                                          <p:spTgt spid="55"/>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par>
                                <p:cTn id="26" presetID="10" presetClass="entr" presetSubtype="0" fill="hold" grpId="0" nodeType="withEffect">
                                  <p:stCondLst>
                                    <p:cond delay="110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900"/>
                                        <p:tgtEl>
                                          <p:spTgt spid="57"/>
                                        </p:tgtEl>
                                      </p:cBhvr>
                                    </p:animEffect>
                                  </p:childTnLst>
                                </p:cTn>
                              </p:par>
                              <p:par>
                                <p:cTn id="29" presetID="10" presetClass="entr" presetSubtype="0" fill="hold" grpId="0" nodeType="withEffect">
                                  <p:stCondLst>
                                    <p:cond delay="70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1000"/>
                                        <p:tgtEl>
                                          <p:spTgt spid="5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1000"/>
                                        <p:tgtEl>
                                          <p:spTgt spid="59"/>
                                        </p:tgtEl>
                                      </p:cBhvr>
                                    </p:animEffect>
                                  </p:childTnLst>
                                </p:cTn>
                              </p:par>
                              <p:par>
                                <p:cTn id="35" presetID="10" presetClass="entr" presetSubtype="0" fill="hold" grpId="0" nodeType="withEffect">
                                  <p:stCondLst>
                                    <p:cond delay="110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900"/>
                                        <p:tgtEl>
                                          <p:spTgt spid="61"/>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1100"/>
                                        <p:tgtEl>
                                          <p:spTgt spid="62"/>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500"/>
                                        <p:tgtEl>
                                          <p:spTgt spid="70"/>
                                        </p:tgtEl>
                                      </p:cBhvr>
                                    </p:animEffect>
                                  </p:childTnLst>
                                </p:cTn>
                              </p:par>
                              <p:par>
                                <p:cTn id="47" presetID="10" presetClass="entr" presetSubtype="0" fill="hold" grpId="0" nodeType="withEffect">
                                  <p:stCondLst>
                                    <p:cond delay="110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500"/>
                                        <p:tgtEl>
                                          <p:spTgt spid="73"/>
                                        </p:tgtEl>
                                      </p:cBhvr>
                                    </p:animEffect>
                                  </p:childTnLst>
                                </p:cTn>
                              </p:par>
                              <p:par>
                                <p:cTn id="50" presetID="10" presetClass="entr" presetSubtype="0" fill="hold" grpId="0" nodeType="withEffect">
                                  <p:stCondLst>
                                    <p:cond delay="110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par>
                                <p:cTn id="53" presetID="10" presetClass="entr" presetSubtype="0" fill="hold" grpId="0" nodeType="withEffect">
                                  <p:stCondLst>
                                    <p:cond delay="80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500"/>
                                        <p:tgtEl>
                                          <p:spTgt spid="77"/>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79"/>
                                        </p:tgtEl>
                                        <p:attrNameLst>
                                          <p:attrName>style.visibility</p:attrName>
                                        </p:attrNameLst>
                                      </p:cBhvr>
                                      <p:to>
                                        <p:strVal val="visible"/>
                                      </p:to>
                                    </p:set>
                                    <p:animEffect transition="in" filter="fade">
                                      <p:cBhvr>
                                        <p:cTn id="58" dur="900"/>
                                        <p:tgtEl>
                                          <p:spTgt spid="79"/>
                                        </p:tgtEl>
                                      </p:cBhvr>
                                    </p:animEffect>
                                  </p:childTnLst>
                                </p:cTn>
                              </p:par>
                              <p:par>
                                <p:cTn id="59" presetID="10" presetClass="entr" presetSubtype="0" fill="hold" grpId="0" nodeType="withEffect">
                                  <p:stCondLst>
                                    <p:cond delay="70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800"/>
                                        <p:tgtEl>
                                          <p:spTgt spid="8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81"/>
                                        </p:tgtEl>
                                        <p:attrNameLst>
                                          <p:attrName>style.visibility</p:attrName>
                                        </p:attrNameLst>
                                      </p:cBhvr>
                                      <p:to>
                                        <p:strVal val="visible"/>
                                      </p:to>
                                    </p:set>
                                    <p:animEffect transition="in" filter="fade">
                                      <p:cBhvr>
                                        <p:cTn id="64" dur="800"/>
                                        <p:tgtEl>
                                          <p:spTgt spid="81"/>
                                        </p:tgtEl>
                                      </p:cBhvr>
                                    </p:animEffect>
                                  </p:childTnLst>
                                </p:cTn>
                              </p:par>
                              <p:par>
                                <p:cTn id="65" presetID="10" presetClass="entr" presetSubtype="0" fill="hold" grpId="0" nodeType="withEffect">
                                  <p:stCondLst>
                                    <p:cond delay="80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700"/>
                                  </p:stCondLst>
                                  <p:childTnLst>
                                    <p:set>
                                      <p:cBhvr>
                                        <p:cTn id="69" dur="1" fill="hold">
                                          <p:stCondLst>
                                            <p:cond delay="0"/>
                                          </p:stCondLst>
                                        </p:cTn>
                                        <p:tgtEl>
                                          <p:spTgt spid="83"/>
                                        </p:tgtEl>
                                        <p:attrNameLst>
                                          <p:attrName>style.visibility</p:attrName>
                                        </p:attrNameLst>
                                      </p:cBhvr>
                                      <p:to>
                                        <p:strVal val="visible"/>
                                      </p:to>
                                    </p:set>
                                    <p:animEffect transition="in" filter="fade">
                                      <p:cBhvr>
                                        <p:cTn id="70" dur="500"/>
                                        <p:tgtEl>
                                          <p:spTgt spid="83"/>
                                        </p:tgtEl>
                                      </p:cBhvr>
                                    </p:animEffect>
                                  </p:childTnLst>
                                </p:cTn>
                              </p:par>
                              <p:par>
                                <p:cTn id="71" presetID="1" presetClass="emph" presetSubtype="2" fill="hold" nodeType="withEffect">
                                  <p:stCondLst>
                                    <p:cond delay="700"/>
                                  </p:stCondLst>
                                  <p:childTnLst>
                                    <p:animClr clrSpc="rgb" dir="cw">
                                      <p:cBhvr>
                                        <p:cTn id="72" dur="500" fill="hold"/>
                                        <p:tgtEl>
                                          <p:spTgt spid="39"/>
                                        </p:tgtEl>
                                        <p:attrNameLst>
                                          <p:attrName>fillcolor</p:attrName>
                                        </p:attrNameLst>
                                      </p:cBhvr>
                                      <p:to>
                                        <a:schemeClr val="accent2"/>
                                      </p:to>
                                    </p:animClr>
                                    <p:set>
                                      <p:cBhvr>
                                        <p:cTn id="73" dur="500" fill="hold"/>
                                        <p:tgtEl>
                                          <p:spTgt spid="39"/>
                                        </p:tgtEl>
                                        <p:attrNameLst>
                                          <p:attrName>fill.type</p:attrName>
                                        </p:attrNameLst>
                                      </p:cBhvr>
                                      <p:to>
                                        <p:strVal val="solid"/>
                                      </p:to>
                                    </p:set>
                                    <p:set>
                                      <p:cBhvr>
                                        <p:cTn id="74" dur="500" fill="hold"/>
                                        <p:tgtEl>
                                          <p:spTgt spid="39"/>
                                        </p:tgtEl>
                                        <p:attrNameLst>
                                          <p:attrName>fill.on</p:attrName>
                                        </p:attrNameLst>
                                      </p:cBhvr>
                                      <p:to>
                                        <p:strVal val="true"/>
                                      </p:to>
                                    </p:set>
                                  </p:childTnLst>
                                </p:cTn>
                              </p:par>
                              <p:par>
                                <p:cTn id="75" presetID="1" presetClass="emph" presetSubtype="2" fill="hold" nodeType="withEffect">
                                  <p:stCondLst>
                                    <p:cond delay="900"/>
                                  </p:stCondLst>
                                  <p:childTnLst>
                                    <p:animClr clrSpc="rgb" dir="cw">
                                      <p:cBhvr>
                                        <p:cTn id="76" dur="500" fill="hold"/>
                                        <p:tgtEl>
                                          <p:spTgt spid="40"/>
                                        </p:tgtEl>
                                        <p:attrNameLst>
                                          <p:attrName>fillcolor</p:attrName>
                                        </p:attrNameLst>
                                      </p:cBhvr>
                                      <p:to>
                                        <a:schemeClr val="accent2"/>
                                      </p:to>
                                    </p:animClr>
                                    <p:set>
                                      <p:cBhvr>
                                        <p:cTn id="77" dur="500" fill="hold"/>
                                        <p:tgtEl>
                                          <p:spTgt spid="40"/>
                                        </p:tgtEl>
                                        <p:attrNameLst>
                                          <p:attrName>fill.type</p:attrName>
                                        </p:attrNameLst>
                                      </p:cBhvr>
                                      <p:to>
                                        <p:strVal val="solid"/>
                                      </p:to>
                                    </p:set>
                                    <p:set>
                                      <p:cBhvr>
                                        <p:cTn id="78" dur="500" fill="hold"/>
                                        <p:tgtEl>
                                          <p:spTgt spid="40"/>
                                        </p:tgtEl>
                                        <p:attrNameLst>
                                          <p:attrName>fill.on</p:attrName>
                                        </p:attrNameLst>
                                      </p:cBhvr>
                                      <p:to>
                                        <p:strVal val="true"/>
                                      </p:to>
                                    </p:set>
                                  </p:childTnLst>
                                </p:cTn>
                              </p:par>
                              <p:par>
                                <p:cTn id="79" presetID="1" presetClass="emph" presetSubtype="2" fill="hold" nodeType="withEffect">
                                  <p:stCondLst>
                                    <p:cond delay="1100"/>
                                  </p:stCondLst>
                                  <p:childTnLst>
                                    <p:animClr clrSpc="rgb" dir="cw">
                                      <p:cBhvr>
                                        <p:cTn id="80" dur="500" fill="hold"/>
                                        <p:tgtEl>
                                          <p:spTgt spid="55"/>
                                        </p:tgtEl>
                                        <p:attrNameLst>
                                          <p:attrName>fillcolor</p:attrName>
                                        </p:attrNameLst>
                                      </p:cBhvr>
                                      <p:to>
                                        <a:schemeClr val="accent2"/>
                                      </p:to>
                                    </p:animClr>
                                    <p:set>
                                      <p:cBhvr>
                                        <p:cTn id="81" dur="500" fill="hold"/>
                                        <p:tgtEl>
                                          <p:spTgt spid="55"/>
                                        </p:tgtEl>
                                        <p:attrNameLst>
                                          <p:attrName>fill.type</p:attrName>
                                        </p:attrNameLst>
                                      </p:cBhvr>
                                      <p:to>
                                        <p:strVal val="solid"/>
                                      </p:to>
                                    </p:set>
                                    <p:set>
                                      <p:cBhvr>
                                        <p:cTn id="82" dur="500" fill="hold"/>
                                        <p:tgtEl>
                                          <p:spTgt spid="55"/>
                                        </p:tgtEl>
                                        <p:attrNameLst>
                                          <p:attrName>fill.on</p:attrName>
                                        </p:attrNameLst>
                                      </p:cBhvr>
                                      <p:to>
                                        <p:strVal val="true"/>
                                      </p:to>
                                    </p:set>
                                  </p:childTnLst>
                                </p:cTn>
                              </p:par>
                              <p:par>
                                <p:cTn id="83" presetID="1" presetClass="emph" presetSubtype="2" fill="hold" nodeType="withEffect">
                                  <p:stCondLst>
                                    <p:cond delay="1300"/>
                                  </p:stCondLst>
                                  <p:childTnLst>
                                    <p:animClr clrSpc="rgb" dir="cw">
                                      <p:cBhvr>
                                        <p:cTn id="84" dur="500" fill="hold"/>
                                        <p:tgtEl>
                                          <p:spTgt spid="58"/>
                                        </p:tgtEl>
                                        <p:attrNameLst>
                                          <p:attrName>fillcolor</p:attrName>
                                        </p:attrNameLst>
                                      </p:cBhvr>
                                      <p:to>
                                        <a:schemeClr val="accent2"/>
                                      </p:to>
                                    </p:animClr>
                                    <p:set>
                                      <p:cBhvr>
                                        <p:cTn id="85" dur="500" fill="hold"/>
                                        <p:tgtEl>
                                          <p:spTgt spid="58"/>
                                        </p:tgtEl>
                                        <p:attrNameLst>
                                          <p:attrName>fill.type</p:attrName>
                                        </p:attrNameLst>
                                      </p:cBhvr>
                                      <p:to>
                                        <p:strVal val="solid"/>
                                      </p:to>
                                    </p:set>
                                    <p:set>
                                      <p:cBhvr>
                                        <p:cTn id="86" dur="500" fill="hold"/>
                                        <p:tgtEl>
                                          <p:spTgt spid="58"/>
                                        </p:tgtEl>
                                        <p:attrNameLst>
                                          <p:attrName>fill.on</p:attrName>
                                        </p:attrNameLst>
                                      </p:cBhvr>
                                      <p:to>
                                        <p:strVal val="true"/>
                                      </p:to>
                                    </p:set>
                                  </p:childTnLst>
                                </p:cTn>
                              </p:par>
                              <p:par>
                                <p:cTn id="87" presetID="1" presetClass="emph" presetSubtype="2" fill="hold" nodeType="withEffect">
                                  <p:stCondLst>
                                    <p:cond delay="1500"/>
                                  </p:stCondLst>
                                  <p:childTnLst>
                                    <p:animClr clrSpc="rgb" dir="cw">
                                      <p:cBhvr>
                                        <p:cTn id="88" dur="500" fill="hold"/>
                                        <p:tgtEl>
                                          <p:spTgt spid="62"/>
                                        </p:tgtEl>
                                        <p:attrNameLst>
                                          <p:attrName>fillcolor</p:attrName>
                                        </p:attrNameLst>
                                      </p:cBhvr>
                                      <p:to>
                                        <a:schemeClr val="accent2"/>
                                      </p:to>
                                    </p:animClr>
                                    <p:set>
                                      <p:cBhvr>
                                        <p:cTn id="89" dur="500" fill="hold"/>
                                        <p:tgtEl>
                                          <p:spTgt spid="62"/>
                                        </p:tgtEl>
                                        <p:attrNameLst>
                                          <p:attrName>fill.type</p:attrName>
                                        </p:attrNameLst>
                                      </p:cBhvr>
                                      <p:to>
                                        <p:strVal val="solid"/>
                                      </p:to>
                                    </p:set>
                                    <p:set>
                                      <p:cBhvr>
                                        <p:cTn id="90" dur="500" fill="hold"/>
                                        <p:tgtEl>
                                          <p:spTgt spid="62"/>
                                        </p:tgtEl>
                                        <p:attrNameLst>
                                          <p:attrName>fill.on</p:attrName>
                                        </p:attrNameLst>
                                      </p:cBhvr>
                                      <p:to>
                                        <p:strVal val="true"/>
                                      </p:to>
                                    </p:set>
                                  </p:childTnLst>
                                </p:cTn>
                              </p:par>
                              <p:par>
                                <p:cTn id="91" presetID="1" presetClass="emph" presetSubtype="2" fill="hold" nodeType="withEffect">
                                  <p:stCondLst>
                                    <p:cond delay="1700"/>
                                  </p:stCondLst>
                                  <p:childTnLst>
                                    <p:animClr clrSpc="rgb" dir="cw">
                                      <p:cBhvr>
                                        <p:cTn id="92" dur="500" fill="hold"/>
                                        <p:tgtEl>
                                          <p:spTgt spid="69"/>
                                        </p:tgtEl>
                                        <p:attrNameLst>
                                          <p:attrName>fillcolor</p:attrName>
                                        </p:attrNameLst>
                                      </p:cBhvr>
                                      <p:to>
                                        <a:schemeClr val="accent2"/>
                                      </p:to>
                                    </p:animClr>
                                    <p:set>
                                      <p:cBhvr>
                                        <p:cTn id="93" dur="500" fill="hold"/>
                                        <p:tgtEl>
                                          <p:spTgt spid="69"/>
                                        </p:tgtEl>
                                        <p:attrNameLst>
                                          <p:attrName>fill.type</p:attrName>
                                        </p:attrNameLst>
                                      </p:cBhvr>
                                      <p:to>
                                        <p:strVal val="solid"/>
                                      </p:to>
                                    </p:set>
                                    <p:set>
                                      <p:cBhvr>
                                        <p:cTn id="94" dur="500" fill="hold"/>
                                        <p:tgtEl>
                                          <p:spTgt spid="69"/>
                                        </p:tgtEl>
                                        <p:attrNameLst>
                                          <p:attrName>fill.on</p:attrName>
                                        </p:attrNameLst>
                                      </p:cBhvr>
                                      <p:to>
                                        <p:strVal val="true"/>
                                      </p:to>
                                    </p:set>
                                  </p:childTnLst>
                                </p:cTn>
                              </p:par>
                              <p:par>
                                <p:cTn id="95" presetID="1" presetClass="emph" presetSubtype="2" fill="hold" nodeType="withEffect">
                                  <p:stCondLst>
                                    <p:cond delay="2100"/>
                                  </p:stCondLst>
                                  <p:childTnLst>
                                    <p:animClr clrSpc="rgb" dir="cw">
                                      <p:cBhvr>
                                        <p:cTn id="96" dur="500" fill="hold"/>
                                        <p:tgtEl>
                                          <p:spTgt spid="73"/>
                                        </p:tgtEl>
                                        <p:attrNameLst>
                                          <p:attrName>fillcolor</p:attrName>
                                        </p:attrNameLst>
                                      </p:cBhvr>
                                      <p:to>
                                        <a:schemeClr val="accent2"/>
                                      </p:to>
                                    </p:animClr>
                                    <p:set>
                                      <p:cBhvr>
                                        <p:cTn id="97" dur="500" fill="hold"/>
                                        <p:tgtEl>
                                          <p:spTgt spid="73"/>
                                        </p:tgtEl>
                                        <p:attrNameLst>
                                          <p:attrName>fill.type</p:attrName>
                                        </p:attrNameLst>
                                      </p:cBhvr>
                                      <p:to>
                                        <p:strVal val="solid"/>
                                      </p:to>
                                    </p:set>
                                    <p:set>
                                      <p:cBhvr>
                                        <p:cTn id="98" dur="500" fill="hold"/>
                                        <p:tgtEl>
                                          <p:spTgt spid="73"/>
                                        </p:tgtEl>
                                        <p:attrNameLst>
                                          <p:attrName>fill.on</p:attrName>
                                        </p:attrNameLst>
                                      </p:cBhvr>
                                      <p:to>
                                        <p:strVal val="true"/>
                                      </p:to>
                                    </p:set>
                                  </p:childTnLst>
                                </p:cTn>
                              </p:par>
                              <p:par>
                                <p:cTn id="99" presetID="1" presetClass="emph" presetSubtype="2" fill="hold" nodeType="withEffect">
                                  <p:stCondLst>
                                    <p:cond delay="2300"/>
                                  </p:stCondLst>
                                  <p:childTnLst>
                                    <p:animClr clrSpc="rgb" dir="cw">
                                      <p:cBhvr>
                                        <p:cTn id="100" dur="500" fill="hold"/>
                                        <p:tgtEl>
                                          <p:spTgt spid="74"/>
                                        </p:tgtEl>
                                        <p:attrNameLst>
                                          <p:attrName>fillcolor</p:attrName>
                                        </p:attrNameLst>
                                      </p:cBhvr>
                                      <p:to>
                                        <a:schemeClr val="accent2"/>
                                      </p:to>
                                    </p:animClr>
                                    <p:set>
                                      <p:cBhvr>
                                        <p:cTn id="101" dur="500" fill="hold"/>
                                        <p:tgtEl>
                                          <p:spTgt spid="74"/>
                                        </p:tgtEl>
                                        <p:attrNameLst>
                                          <p:attrName>fill.type</p:attrName>
                                        </p:attrNameLst>
                                      </p:cBhvr>
                                      <p:to>
                                        <p:strVal val="solid"/>
                                      </p:to>
                                    </p:set>
                                    <p:set>
                                      <p:cBhvr>
                                        <p:cTn id="102" dur="500" fill="hold"/>
                                        <p:tgtEl>
                                          <p:spTgt spid="74"/>
                                        </p:tgtEl>
                                        <p:attrNameLst>
                                          <p:attrName>fill.on</p:attrName>
                                        </p:attrNameLst>
                                      </p:cBhvr>
                                      <p:to>
                                        <p:strVal val="true"/>
                                      </p:to>
                                    </p:set>
                                  </p:childTnLst>
                                </p:cTn>
                              </p:par>
                              <p:par>
                                <p:cTn id="103" presetID="1" presetClass="emph" presetSubtype="2" fill="hold" nodeType="withEffect">
                                  <p:stCondLst>
                                    <p:cond delay="2700"/>
                                  </p:stCondLst>
                                  <p:childTnLst>
                                    <p:animClr clrSpc="rgb" dir="cw">
                                      <p:cBhvr>
                                        <p:cTn id="104" dur="500" fill="hold"/>
                                        <p:tgtEl>
                                          <p:spTgt spid="77"/>
                                        </p:tgtEl>
                                        <p:attrNameLst>
                                          <p:attrName>fillcolor</p:attrName>
                                        </p:attrNameLst>
                                      </p:cBhvr>
                                      <p:to>
                                        <a:schemeClr val="accent2"/>
                                      </p:to>
                                    </p:animClr>
                                    <p:set>
                                      <p:cBhvr>
                                        <p:cTn id="105" dur="500" fill="hold"/>
                                        <p:tgtEl>
                                          <p:spTgt spid="77"/>
                                        </p:tgtEl>
                                        <p:attrNameLst>
                                          <p:attrName>fill.type</p:attrName>
                                        </p:attrNameLst>
                                      </p:cBhvr>
                                      <p:to>
                                        <p:strVal val="solid"/>
                                      </p:to>
                                    </p:set>
                                    <p:set>
                                      <p:cBhvr>
                                        <p:cTn id="106" dur="500" fill="hold"/>
                                        <p:tgtEl>
                                          <p:spTgt spid="77"/>
                                        </p:tgtEl>
                                        <p:attrNameLst>
                                          <p:attrName>fill.on</p:attrName>
                                        </p:attrNameLst>
                                      </p:cBhvr>
                                      <p:to>
                                        <p:strVal val="true"/>
                                      </p:to>
                                    </p:set>
                                  </p:childTnLst>
                                </p:cTn>
                              </p:par>
                              <p:par>
                                <p:cTn id="107" presetID="1" presetClass="emph" presetSubtype="2" fill="hold" nodeType="withEffect">
                                  <p:stCondLst>
                                    <p:cond delay="2900"/>
                                  </p:stCondLst>
                                  <p:childTnLst>
                                    <p:animClr clrSpc="rgb" dir="cw">
                                      <p:cBhvr>
                                        <p:cTn id="108" dur="500" fill="hold"/>
                                        <p:tgtEl>
                                          <p:spTgt spid="79"/>
                                        </p:tgtEl>
                                        <p:attrNameLst>
                                          <p:attrName>fillcolor</p:attrName>
                                        </p:attrNameLst>
                                      </p:cBhvr>
                                      <p:to>
                                        <a:schemeClr val="accent2"/>
                                      </p:to>
                                    </p:animClr>
                                    <p:set>
                                      <p:cBhvr>
                                        <p:cTn id="109" dur="500" fill="hold"/>
                                        <p:tgtEl>
                                          <p:spTgt spid="79"/>
                                        </p:tgtEl>
                                        <p:attrNameLst>
                                          <p:attrName>fill.type</p:attrName>
                                        </p:attrNameLst>
                                      </p:cBhvr>
                                      <p:to>
                                        <p:strVal val="solid"/>
                                      </p:to>
                                    </p:set>
                                    <p:set>
                                      <p:cBhvr>
                                        <p:cTn id="110" dur="500" fill="hold"/>
                                        <p:tgtEl>
                                          <p:spTgt spid="79"/>
                                        </p:tgtEl>
                                        <p:attrNameLst>
                                          <p:attrName>fill.on</p:attrName>
                                        </p:attrNameLst>
                                      </p:cBhvr>
                                      <p:to>
                                        <p:strVal val="true"/>
                                      </p:to>
                                    </p:set>
                                  </p:childTnLst>
                                </p:cTn>
                              </p:par>
                              <p:par>
                                <p:cTn id="111" presetID="1" presetClass="emph" presetSubtype="2" fill="hold" nodeType="withEffect">
                                  <p:stCondLst>
                                    <p:cond delay="3100"/>
                                  </p:stCondLst>
                                  <p:childTnLst>
                                    <p:animClr clrSpc="rgb" dir="cw">
                                      <p:cBhvr>
                                        <p:cTn id="112" dur="500" fill="hold"/>
                                        <p:tgtEl>
                                          <p:spTgt spid="81"/>
                                        </p:tgtEl>
                                        <p:attrNameLst>
                                          <p:attrName>fillcolor</p:attrName>
                                        </p:attrNameLst>
                                      </p:cBhvr>
                                      <p:to>
                                        <a:schemeClr val="accent2"/>
                                      </p:to>
                                    </p:animClr>
                                    <p:set>
                                      <p:cBhvr>
                                        <p:cTn id="113" dur="500" fill="hold"/>
                                        <p:tgtEl>
                                          <p:spTgt spid="81"/>
                                        </p:tgtEl>
                                        <p:attrNameLst>
                                          <p:attrName>fill.type</p:attrName>
                                        </p:attrNameLst>
                                      </p:cBhvr>
                                      <p:to>
                                        <p:strVal val="solid"/>
                                      </p:to>
                                    </p:set>
                                    <p:set>
                                      <p:cBhvr>
                                        <p:cTn id="114" dur="500" fill="hold"/>
                                        <p:tgtEl>
                                          <p:spTgt spid="81"/>
                                        </p:tgtEl>
                                        <p:attrNameLst>
                                          <p:attrName>fill.on</p:attrName>
                                        </p:attrNameLst>
                                      </p:cBhvr>
                                      <p:to>
                                        <p:strVal val="true"/>
                                      </p:to>
                                    </p:set>
                                  </p:childTnLst>
                                </p:cTn>
                              </p:par>
                              <p:par>
                                <p:cTn id="115" presetID="1" presetClass="emph" presetSubtype="2" fill="hold" nodeType="withEffect">
                                  <p:stCondLst>
                                    <p:cond delay="3300"/>
                                  </p:stCondLst>
                                  <p:childTnLst>
                                    <p:animClr clrSpc="rgb" dir="cw">
                                      <p:cBhvr>
                                        <p:cTn id="116" dur="500" fill="hold"/>
                                        <p:tgtEl>
                                          <p:spTgt spid="83"/>
                                        </p:tgtEl>
                                        <p:attrNameLst>
                                          <p:attrName>fillcolor</p:attrName>
                                        </p:attrNameLst>
                                      </p:cBhvr>
                                      <p:to>
                                        <a:schemeClr val="accent2"/>
                                      </p:to>
                                    </p:animClr>
                                    <p:set>
                                      <p:cBhvr>
                                        <p:cTn id="117" dur="500" fill="hold"/>
                                        <p:tgtEl>
                                          <p:spTgt spid="83"/>
                                        </p:tgtEl>
                                        <p:attrNameLst>
                                          <p:attrName>fill.type</p:attrName>
                                        </p:attrNameLst>
                                      </p:cBhvr>
                                      <p:to>
                                        <p:strVal val="solid"/>
                                      </p:to>
                                    </p:set>
                                    <p:set>
                                      <p:cBhvr>
                                        <p:cTn id="118" dur="500" fill="hold"/>
                                        <p:tgtEl>
                                          <p:spTgt spid="83"/>
                                        </p:tgtEl>
                                        <p:attrNameLst>
                                          <p:attrName>fill.on</p:attrName>
                                        </p:attrNameLst>
                                      </p:cBhvr>
                                      <p:to>
                                        <p:strVal val="true"/>
                                      </p:to>
                                    </p:set>
                                  </p:childTnLst>
                                </p:cTn>
                              </p:par>
                              <p:par>
                                <p:cTn id="119" presetID="22" presetClass="entr" presetSubtype="1" fill="hold" grpId="0" nodeType="withEffect">
                                  <p:stCondLst>
                                    <p:cond delay="500"/>
                                  </p:stCondLst>
                                  <p:childTnLst>
                                    <p:set>
                                      <p:cBhvr>
                                        <p:cTn id="120" dur="1" fill="hold">
                                          <p:stCondLst>
                                            <p:cond delay="0"/>
                                          </p:stCondLst>
                                        </p:cTn>
                                        <p:tgtEl>
                                          <p:spTgt spid="8"/>
                                        </p:tgtEl>
                                        <p:attrNameLst>
                                          <p:attrName>style.visibility</p:attrName>
                                        </p:attrNameLst>
                                      </p:cBhvr>
                                      <p:to>
                                        <p:strVal val="visible"/>
                                      </p:to>
                                    </p:set>
                                    <p:animEffect transition="in" filter="wipe(up)">
                                      <p:cBhvr>
                                        <p:cTn id="1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9" grpId="0" animBg="1"/>
      <p:bldP spid="40" grpId="0" animBg="1"/>
      <p:bldP spid="42" grpId="0" animBg="1"/>
      <p:bldP spid="55" grpId="0" animBg="1"/>
      <p:bldP spid="56" grpId="0" animBg="1"/>
      <p:bldP spid="57" grpId="0" animBg="1"/>
      <p:bldP spid="58" grpId="0" animBg="1"/>
      <p:bldP spid="59" grpId="0" animBg="1"/>
      <p:bldP spid="61" grpId="0" animBg="1"/>
      <p:bldP spid="62" grpId="0" animBg="1"/>
      <p:bldP spid="69" grpId="0" animBg="1"/>
      <p:bldP spid="70" grpId="0" animBg="1"/>
      <p:bldP spid="73" grpId="0" animBg="1"/>
      <p:bldP spid="74" grpId="0" animBg="1"/>
      <p:bldP spid="77" grpId="0" animBg="1"/>
      <p:bldP spid="79" grpId="0" animBg="1"/>
      <p:bldP spid="80" grpId="0" animBg="1"/>
      <p:bldP spid="81" grpId="0" animBg="1"/>
      <p:bldP spid="82" grpId="0" animBg="1"/>
      <p:bldP spid="83"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
          <p:cNvSpPr>
            <a:spLocks noChangeArrowheads="1"/>
          </p:cNvSpPr>
          <p:nvPr/>
        </p:nvSpPr>
        <p:spPr bwMode="gray">
          <a:xfrm>
            <a:off x="5585346" y="1288306"/>
            <a:ext cx="2659062" cy="1555750"/>
          </a:xfrm>
          <a:prstGeom prst="rect">
            <a:avLst/>
          </a:prstGeom>
          <a:blipFill>
            <a:blip r:embed="rId4" cstate="screen">
              <a:extLst>
                <a:ext uri="{28A0092B-C50C-407E-A947-70E740481C1C}">
                  <a14:useLocalDpi xmlns:a14="http://schemas.microsoft.com/office/drawing/2010/main"/>
                </a:ext>
              </a:extLst>
            </a:blip>
            <a:stretch>
              <a:fillRect/>
            </a:stretch>
          </a:blipFill>
          <a:ln w="19050" cap="flat" cmpd="sng" algn="ctr">
            <a:solidFill>
              <a:schemeClr val="accent2"/>
            </a:solid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cs typeface="+mn-ea"/>
              <a:sym typeface="+mn-lt"/>
            </a:endParaRPr>
          </a:p>
        </p:txBody>
      </p:sp>
      <p:sp>
        <p:nvSpPr>
          <p:cNvPr id="26" name="Rectangle 3"/>
          <p:cNvSpPr>
            <a:spLocks noChangeArrowheads="1"/>
          </p:cNvSpPr>
          <p:nvPr/>
        </p:nvSpPr>
        <p:spPr bwMode="gray">
          <a:xfrm>
            <a:off x="2703264" y="1288306"/>
            <a:ext cx="2659062" cy="1555750"/>
          </a:xfrm>
          <a:prstGeom prst="rect">
            <a:avLst/>
          </a:prstGeom>
          <a:blipFill>
            <a:blip r:embed="rId5" cstate="screen">
              <a:extLst>
                <a:ext uri="{28A0092B-C50C-407E-A947-70E740481C1C}">
                  <a14:useLocalDpi xmlns:a14="http://schemas.microsoft.com/office/drawing/2010/main"/>
                </a:ext>
              </a:extLst>
            </a:blip>
            <a:stretch>
              <a:fillRect/>
            </a:stretch>
          </a:blipFill>
          <a:ln w="19050" cap="flat" cmpd="sng" algn="ctr">
            <a:solidFill>
              <a:schemeClr val="accent2"/>
            </a:solid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cs typeface="+mn-ea"/>
              <a:sym typeface="+mn-lt"/>
            </a:endParaRPr>
          </a:p>
        </p:txBody>
      </p:sp>
      <p:sp>
        <p:nvSpPr>
          <p:cNvPr id="27" name="Rectangle 6"/>
          <p:cNvSpPr>
            <a:spLocks noChangeArrowheads="1"/>
          </p:cNvSpPr>
          <p:nvPr/>
        </p:nvSpPr>
        <p:spPr bwMode="gray">
          <a:xfrm>
            <a:off x="5585346" y="3080594"/>
            <a:ext cx="2659062" cy="1555750"/>
          </a:xfrm>
          <a:prstGeom prst="rect">
            <a:avLst/>
          </a:prstGeom>
          <a:blipFill>
            <a:blip r:embed="rId6" cstate="screen">
              <a:extLst>
                <a:ext uri="{28A0092B-C50C-407E-A947-70E740481C1C}">
                  <a14:useLocalDpi xmlns:a14="http://schemas.microsoft.com/office/drawing/2010/main"/>
                </a:ext>
              </a:extLst>
            </a:blip>
            <a:stretch>
              <a:fillRect/>
            </a:stretch>
          </a:blipFill>
          <a:ln w="19050" cap="flat" cmpd="sng" algn="ctr">
            <a:solidFill>
              <a:schemeClr val="accent2"/>
            </a:solid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4D4D4D"/>
              </a:solidFill>
              <a:effectLst/>
              <a:uLnTx/>
              <a:uFillTx/>
              <a:cs typeface="+mn-ea"/>
              <a:sym typeface="+mn-lt"/>
            </a:endParaRPr>
          </a:p>
        </p:txBody>
      </p:sp>
      <p:sp>
        <p:nvSpPr>
          <p:cNvPr id="28" name="Rectangle 7"/>
          <p:cNvSpPr>
            <a:spLocks noChangeArrowheads="1"/>
          </p:cNvSpPr>
          <p:nvPr/>
        </p:nvSpPr>
        <p:spPr bwMode="gray">
          <a:xfrm>
            <a:off x="2703264" y="3080594"/>
            <a:ext cx="2659062" cy="1555750"/>
          </a:xfrm>
          <a:prstGeom prst="rect">
            <a:avLst/>
          </a:prstGeom>
          <a:blipFill>
            <a:blip r:embed="rId7" cstate="screen">
              <a:extLst>
                <a:ext uri="{28A0092B-C50C-407E-A947-70E740481C1C}">
                  <a14:useLocalDpi xmlns:a14="http://schemas.microsoft.com/office/drawing/2010/main"/>
                </a:ext>
              </a:extLst>
            </a:blip>
            <a:stretch>
              <a:fillRect/>
            </a:stretch>
          </a:blipFill>
          <a:ln w="19050" cap="flat" cmpd="sng" algn="ctr">
            <a:solidFill>
              <a:schemeClr val="accent2"/>
            </a:solid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4D4D4D"/>
              </a:solidFill>
              <a:effectLst/>
              <a:uLnTx/>
              <a:uFillTx/>
              <a:cs typeface="+mn-ea"/>
              <a:sym typeface="+mn-lt"/>
            </a:endParaRPr>
          </a:p>
        </p:txBody>
      </p:sp>
      <p:sp>
        <p:nvSpPr>
          <p:cNvPr id="30" name="AutoShape 11"/>
          <p:cNvSpPr>
            <a:spLocks noChangeArrowheads="1"/>
          </p:cNvSpPr>
          <p:nvPr/>
        </p:nvSpPr>
        <p:spPr bwMode="gray">
          <a:xfrm>
            <a:off x="804614" y="1757945"/>
            <a:ext cx="1827212" cy="616471"/>
          </a:xfrm>
          <a:prstGeom prst="homePlate">
            <a:avLst>
              <a:gd name="adj" fmla="val 26172"/>
            </a:avLst>
          </a:prstGeom>
          <a:solidFill>
            <a:schemeClr val="accent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cs typeface="+mn-ea"/>
                <a:sym typeface="+mn-lt"/>
              </a:rPr>
              <a:t>A</a:t>
            </a:r>
            <a:r>
              <a:rPr kumimoji="0" lang="zh-CN" altLang="en-US" sz="1800" b="0" i="0" u="none" strike="noStrike" kern="0" cap="none" spc="0" normalizeH="0" baseline="0" noProof="0" dirty="0" smtClean="0">
                <a:ln>
                  <a:noFill/>
                </a:ln>
                <a:solidFill>
                  <a:prstClr val="white"/>
                </a:solidFill>
                <a:effectLst/>
                <a:uLnTx/>
                <a:uFillTx/>
                <a:cs typeface="+mn-ea"/>
                <a:sym typeface="+mn-lt"/>
              </a:rPr>
              <a:t>类产品</a:t>
            </a:r>
            <a:r>
              <a:rPr kumimoji="0" lang="en-US" altLang="zh-CN" sz="1800" b="0" i="0" u="none" strike="noStrike" kern="0" cap="none" spc="0" normalizeH="0" baseline="0" noProof="0" dirty="0" smtClean="0">
                <a:ln>
                  <a:noFill/>
                </a:ln>
                <a:solidFill>
                  <a:prstClr val="white"/>
                </a:solidFill>
                <a:effectLst/>
                <a:uLnTx/>
                <a:uFillTx/>
                <a:cs typeface="+mn-ea"/>
                <a:sym typeface="+mn-lt"/>
              </a:rPr>
              <a:t>1-2</a:t>
            </a:r>
            <a:endParaRPr kumimoji="0" lang="en-US" altLang="zh-CN" sz="1800" b="0" i="0" u="none" strike="noStrike" kern="0" cap="none" spc="0" normalizeH="0" baseline="0" noProof="0" dirty="0">
              <a:ln>
                <a:noFill/>
              </a:ln>
              <a:solidFill>
                <a:prstClr val="white"/>
              </a:solidFill>
              <a:effectLst/>
              <a:uLnTx/>
              <a:uFillTx/>
              <a:cs typeface="+mn-ea"/>
              <a:sym typeface="+mn-lt"/>
            </a:endParaRPr>
          </a:p>
        </p:txBody>
      </p:sp>
      <p:sp>
        <p:nvSpPr>
          <p:cNvPr id="31" name="AutoShape 11"/>
          <p:cNvSpPr>
            <a:spLocks noChangeArrowheads="1"/>
          </p:cNvSpPr>
          <p:nvPr/>
        </p:nvSpPr>
        <p:spPr bwMode="gray">
          <a:xfrm>
            <a:off x="804614" y="3550233"/>
            <a:ext cx="1827212" cy="616471"/>
          </a:xfrm>
          <a:prstGeom prst="homePlate">
            <a:avLst>
              <a:gd name="adj" fmla="val 26172"/>
            </a:avLst>
          </a:prstGeom>
          <a:solidFill>
            <a:schemeClr val="accent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cs typeface="+mn-ea"/>
                <a:sym typeface="+mn-lt"/>
              </a:rPr>
              <a:t>A</a:t>
            </a:r>
            <a:r>
              <a:rPr kumimoji="0" lang="zh-CN" altLang="en-US" sz="1800" b="0" i="0" u="none" strike="noStrike" kern="0" cap="none" spc="0" normalizeH="0" baseline="0" noProof="0" dirty="0" smtClean="0">
                <a:ln>
                  <a:noFill/>
                </a:ln>
                <a:solidFill>
                  <a:prstClr val="white"/>
                </a:solidFill>
                <a:effectLst/>
                <a:uLnTx/>
                <a:uFillTx/>
                <a:cs typeface="+mn-ea"/>
                <a:sym typeface="+mn-lt"/>
              </a:rPr>
              <a:t>类产品</a:t>
            </a:r>
            <a:r>
              <a:rPr kumimoji="0" lang="en-US" altLang="zh-CN" sz="1800" b="0" i="0" u="none" strike="noStrike" kern="0" cap="none" spc="0" normalizeH="0" baseline="0" noProof="0" dirty="0" smtClean="0">
                <a:ln>
                  <a:noFill/>
                </a:ln>
                <a:solidFill>
                  <a:prstClr val="white"/>
                </a:solidFill>
                <a:effectLst/>
                <a:uLnTx/>
                <a:uFillTx/>
                <a:cs typeface="+mn-ea"/>
                <a:sym typeface="+mn-lt"/>
              </a:rPr>
              <a:t>3-4</a:t>
            </a:r>
            <a:endParaRPr kumimoji="0" lang="en-US" altLang="zh-CN" sz="1800" b="0" i="0" u="none" strike="noStrike" kern="0" cap="none" spc="0" normalizeH="0" baseline="0" noProof="0" dirty="0">
              <a:ln>
                <a:noFill/>
              </a:ln>
              <a:solidFill>
                <a:prstClr val="white"/>
              </a:solidFill>
              <a:effectLst/>
              <a:uLnTx/>
              <a:uFillTx/>
              <a:cs typeface="+mn-ea"/>
              <a:sym typeface="+mn-lt"/>
            </a:endParaRPr>
          </a:p>
        </p:txBody>
      </p:sp>
      <p:sp>
        <p:nvSpPr>
          <p:cNvPr id="4" name="矩形 3"/>
          <p:cNvSpPr/>
          <p:nvPr/>
        </p:nvSpPr>
        <p:spPr>
          <a:xfrm>
            <a:off x="8892480" y="1288306"/>
            <a:ext cx="251520" cy="38551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val="2696592152"/>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6000">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14:bounceEnd="46000">
                                          <p:cBhvr additive="base">
                                            <p:cTn id="7" dur="5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8" dur="500" fill="hold"/>
                                            <p:tgtEl>
                                              <p:spTgt spid="3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嘀2.wav"/>
                                            </p:tgtEl>
                                          </p:cMediaNode>
                                        </p:audio>
                                      </p:subTnLst>
                                    </p:cTn>
                                  </p:par>
                                  <p:par>
                                    <p:cTn id="9" presetID="2" presetClass="entr" presetSubtype="2" fill="hold" grpId="0" nodeType="withEffect" p14:presetBounceEnd="46000">
                                      <p:stCondLst>
                                        <p:cond delay="1000"/>
                                      </p:stCondLst>
                                      <p:childTnLst>
                                        <p:set>
                                          <p:cBhvr>
                                            <p:cTn id="10" dur="1" fill="hold">
                                              <p:stCondLst>
                                                <p:cond delay="0"/>
                                              </p:stCondLst>
                                            </p:cTn>
                                            <p:tgtEl>
                                              <p:spTgt spid="26"/>
                                            </p:tgtEl>
                                            <p:attrNameLst>
                                              <p:attrName>style.visibility</p:attrName>
                                            </p:attrNameLst>
                                          </p:cBhvr>
                                          <p:to>
                                            <p:strVal val="visible"/>
                                          </p:to>
                                        </p:set>
                                        <p:anim calcmode="lin" valueType="num" p14:bounceEnd="46000">
                                          <p:cBhvr additive="base">
                                            <p:cTn id="11" dur="500" fill="hold"/>
                                            <p:tgtEl>
                                              <p:spTgt spid="26"/>
                                            </p:tgtEl>
                                            <p:attrNameLst>
                                              <p:attrName>ppt_x</p:attrName>
                                            </p:attrNameLst>
                                          </p:cBhvr>
                                          <p:tavLst>
                                            <p:tav tm="0">
                                              <p:val>
                                                <p:strVal val="1+#ppt_w/2"/>
                                              </p:val>
                                            </p:tav>
                                            <p:tav tm="100000">
                                              <p:val>
                                                <p:strVal val="#ppt_x"/>
                                              </p:val>
                                            </p:tav>
                                          </p:tavLst>
                                        </p:anim>
                                        <p:anim calcmode="lin" valueType="num" p14:bounceEnd="46000">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46000">
                                      <p:stCondLst>
                                        <p:cond delay="1500"/>
                                      </p:stCondLst>
                                      <p:childTnLst>
                                        <p:set>
                                          <p:cBhvr>
                                            <p:cTn id="14" dur="1" fill="hold">
                                              <p:stCondLst>
                                                <p:cond delay="0"/>
                                              </p:stCondLst>
                                            </p:cTn>
                                            <p:tgtEl>
                                              <p:spTgt spid="25"/>
                                            </p:tgtEl>
                                            <p:attrNameLst>
                                              <p:attrName>style.visibility</p:attrName>
                                            </p:attrNameLst>
                                          </p:cBhvr>
                                          <p:to>
                                            <p:strVal val="visible"/>
                                          </p:to>
                                        </p:set>
                                        <p:anim calcmode="lin" valueType="num" p14:bounceEnd="46000">
                                          <p:cBhvr additive="base">
                                            <p:cTn id="15" dur="500" fill="hold"/>
                                            <p:tgtEl>
                                              <p:spTgt spid="25"/>
                                            </p:tgtEl>
                                            <p:attrNameLst>
                                              <p:attrName>ppt_x</p:attrName>
                                            </p:attrNameLst>
                                          </p:cBhvr>
                                          <p:tavLst>
                                            <p:tav tm="0">
                                              <p:val>
                                                <p:strVal val="1+#ppt_w/2"/>
                                              </p:val>
                                            </p:tav>
                                            <p:tav tm="100000">
                                              <p:val>
                                                <p:strVal val="#ppt_x"/>
                                              </p:val>
                                            </p:tav>
                                          </p:tavLst>
                                        </p:anim>
                                        <p:anim calcmode="lin" valueType="num" p14:bounceEnd="46000">
                                          <p:cBhvr additive="base">
                                            <p:cTn id="16" dur="5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2000"/>
                                      </p:stCondLst>
                                      <p:childTnLst>
                                        <p:set>
                                          <p:cBhvr>
                                            <p:cTn id="18" dur="1" fill="hold">
                                              <p:stCondLst>
                                                <p:cond delay="0"/>
                                              </p:stCondLst>
                                            </p:cTn>
                                            <p:tgtEl>
                                              <p:spTgt spid="31"/>
                                            </p:tgtEl>
                                            <p:attrNameLst>
                                              <p:attrName>style.visibility</p:attrName>
                                            </p:attrNameLst>
                                          </p:cBhvr>
                                          <p:to>
                                            <p:strVal val="visible"/>
                                          </p:to>
                                        </p:set>
                                        <p:anim calcmode="lin" valueType="num" p14:bounceEnd="46000">
                                          <p:cBhvr additive="base">
                                            <p:cTn id="19" dur="500" fill="hold"/>
                                            <p:tgtEl>
                                              <p:spTgt spid="31"/>
                                            </p:tgtEl>
                                            <p:attrNameLst>
                                              <p:attrName>ppt_x</p:attrName>
                                            </p:attrNameLst>
                                          </p:cBhvr>
                                          <p:tavLst>
                                            <p:tav tm="0">
                                              <p:val>
                                                <p:strVal val="0-#ppt_w/2"/>
                                              </p:val>
                                            </p:tav>
                                            <p:tav tm="100000">
                                              <p:val>
                                                <p:strVal val="#ppt_x"/>
                                              </p:val>
                                            </p:tav>
                                          </p:tavLst>
                                        </p:anim>
                                        <p:anim calcmode="lin" valueType="num" p14:bounceEnd="46000">
                                          <p:cBhvr additive="base">
                                            <p:cTn id="20" dur="500" fill="hold"/>
                                            <p:tgtEl>
                                              <p:spTgt spid="3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嘀2.wav"/>
                                            </p:tgtEl>
                                          </p:cMediaNode>
                                        </p:audio>
                                      </p:subTnLst>
                                    </p:cTn>
                                  </p:par>
                                  <p:par>
                                    <p:cTn id="21" presetID="2" presetClass="entr" presetSubtype="2" fill="hold" grpId="0" nodeType="withEffect" p14:presetBounceEnd="46000">
                                      <p:stCondLst>
                                        <p:cond delay="2500"/>
                                      </p:stCondLst>
                                      <p:childTnLst>
                                        <p:set>
                                          <p:cBhvr>
                                            <p:cTn id="22" dur="1" fill="hold">
                                              <p:stCondLst>
                                                <p:cond delay="0"/>
                                              </p:stCondLst>
                                            </p:cTn>
                                            <p:tgtEl>
                                              <p:spTgt spid="28"/>
                                            </p:tgtEl>
                                            <p:attrNameLst>
                                              <p:attrName>style.visibility</p:attrName>
                                            </p:attrNameLst>
                                          </p:cBhvr>
                                          <p:to>
                                            <p:strVal val="visible"/>
                                          </p:to>
                                        </p:set>
                                        <p:anim calcmode="lin" valueType="num" p14:bounceEnd="46000">
                                          <p:cBhvr additive="base">
                                            <p:cTn id="23" dur="500" fill="hold"/>
                                            <p:tgtEl>
                                              <p:spTgt spid="28"/>
                                            </p:tgtEl>
                                            <p:attrNameLst>
                                              <p:attrName>ppt_x</p:attrName>
                                            </p:attrNameLst>
                                          </p:cBhvr>
                                          <p:tavLst>
                                            <p:tav tm="0">
                                              <p:val>
                                                <p:strVal val="1+#ppt_w/2"/>
                                              </p:val>
                                            </p:tav>
                                            <p:tav tm="100000">
                                              <p:val>
                                                <p:strVal val="#ppt_x"/>
                                              </p:val>
                                            </p:tav>
                                          </p:tavLst>
                                        </p:anim>
                                        <p:anim calcmode="lin" valueType="num" p14:bounceEnd="46000">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46000">
                                      <p:stCondLst>
                                        <p:cond delay="3000"/>
                                      </p:stCondLst>
                                      <p:childTnLst>
                                        <p:set>
                                          <p:cBhvr>
                                            <p:cTn id="26" dur="1" fill="hold">
                                              <p:stCondLst>
                                                <p:cond delay="0"/>
                                              </p:stCondLst>
                                            </p:cTn>
                                            <p:tgtEl>
                                              <p:spTgt spid="27"/>
                                            </p:tgtEl>
                                            <p:attrNameLst>
                                              <p:attrName>style.visibility</p:attrName>
                                            </p:attrNameLst>
                                          </p:cBhvr>
                                          <p:to>
                                            <p:strVal val="visible"/>
                                          </p:to>
                                        </p:set>
                                        <p:anim calcmode="lin" valueType="num" p14:bounceEnd="46000">
                                          <p:cBhvr additive="base">
                                            <p:cTn id="27" dur="500" fill="hold"/>
                                            <p:tgtEl>
                                              <p:spTgt spid="27"/>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35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0" grpId="0" animBg="1"/>
          <p:bldP spid="31" grpId="0" animBg="1"/>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8" name="嘀2.wav"/>
                                            </p:tgtEl>
                                          </p:cMediaNode>
                                        </p:audio>
                                      </p:subTnLst>
                                    </p:cTn>
                                  </p:par>
                                  <p:par>
                                    <p:cTn id="9" presetID="2" presetClass="entr" presetSubtype="2" fill="hold" grpId="0" nodeType="withEffect">
                                      <p:stCondLst>
                                        <p:cond delay="10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1+#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8" name="嘀2.wav"/>
                                            </p:tgtEl>
                                          </p:cMediaNode>
                                        </p:audio>
                                      </p:subTnLst>
                                    </p:cTn>
                                  </p:par>
                                  <p:par>
                                    <p:cTn id="21" presetID="2" presetClass="entr" presetSubtype="2" fill="hold" grpId="0" nodeType="withEffect">
                                      <p:stCondLst>
                                        <p:cond delay="2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30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35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0" grpId="0" animBg="1"/>
          <p:bldP spid="31" grpId="0" animBg="1"/>
          <p:bldP spid="4"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4139"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414995"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42727"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3" name="直接连接符 52"/>
          <p:cNvCxnSpPr>
            <a:stCxn id="55" idx="6"/>
            <a:endCxn id="54"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algn="ctr"/>
            <a:r>
              <a:rPr lang="zh-CN" altLang="en-US" sz="1200" dirty="0">
                <a:solidFill>
                  <a:schemeClr val="tx1">
                    <a:lumMod val="65000"/>
                    <a:lumOff val="35000"/>
                  </a:schemeClr>
                </a:solidFill>
                <a:cs typeface="+mn-ea"/>
                <a:sym typeface="+mn-lt"/>
              </a:rPr>
              <a:t>点击添加说明文字</a:t>
            </a:r>
          </a:p>
        </p:txBody>
      </p:sp>
      <p:sp>
        <p:nvSpPr>
          <p:cNvPr id="55" name="Oval 15"/>
          <p:cNvSpPr>
            <a:spLocks noChangeArrowheads="1"/>
          </p:cNvSpPr>
          <p:nvPr/>
        </p:nvSpPr>
        <p:spPr bwMode="auto">
          <a:xfrm>
            <a:off x="1131927" y="1546283"/>
            <a:ext cx="823598" cy="825627"/>
          </a:xfrm>
          <a:prstGeom prst="ellipse">
            <a:avLst/>
          </a:prstGeom>
          <a:noFill/>
          <a:ln w="127000">
            <a:solidFill>
              <a:schemeClr val="accent5"/>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1500">
                <a:solidFill>
                  <a:schemeClr val="tx1">
                    <a:lumMod val="65000"/>
                    <a:lumOff val="35000"/>
                  </a:schemeClr>
                </a:solidFill>
                <a:cs typeface="+mn-ea"/>
                <a:sym typeface="+mn-lt"/>
              </a:rPr>
              <a:t>添加标题</a:t>
            </a:r>
          </a:p>
        </p:txBody>
      </p:sp>
      <p:grpSp>
        <p:nvGrpSpPr>
          <p:cNvPr id="56" name="Group 22"/>
          <p:cNvGrpSpPr>
            <a:grpSpLocks/>
          </p:cNvGrpSpPr>
          <p:nvPr/>
        </p:nvGrpSpPr>
        <p:grpSpPr bwMode="auto">
          <a:xfrm>
            <a:off x="4857101" y="1101402"/>
            <a:ext cx="850106" cy="377429"/>
            <a:chOff x="0" y="0"/>
            <a:chExt cx="1131895" cy="504056"/>
          </a:xfrm>
        </p:grpSpPr>
        <p:sp>
          <p:nvSpPr>
            <p:cNvPr id="5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5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关键字</a:t>
              </a:r>
            </a:p>
          </p:txBody>
        </p:sp>
      </p:grpSp>
      <p:sp>
        <p:nvSpPr>
          <p:cNvPr id="59" name="矩形 60"/>
          <p:cNvSpPr>
            <a:spLocks noChangeArrowheads="1"/>
          </p:cNvSpPr>
          <p:nvPr/>
        </p:nvSpPr>
        <p:spPr bwMode="auto">
          <a:xfrm>
            <a:off x="5849238" y="1059582"/>
            <a:ext cx="2502322" cy="46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cs typeface="+mn-ea"/>
                <a:sym typeface="+mn-lt"/>
              </a:rPr>
              <a:t>单击此处添加文本单击此处添加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smtClean="0">
              <a:solidFill>
                <a:schemeClr val="tx1">
                  <a:lumMod val="85000"/>
                  <a:lumOff val="15000"/>
                </a:schemeClr>
              </a:solidFill>
              <a:cs typeface="+mn-ea"/>
              <a:sym typeface="+mn-lt"/>
            </a:endParaRPr>
          </a:p>
          <a:p>
            <a:pPr>
              <a:lnSpc>
                <a:spcPct val="130000"/>
              </a:lnSpc>
            </a:pPr>
            <a:r>
              <a:rPr lang="zh-CN" altLang="en-US" sz="1050" dirty="0" smtClean="0">
                <a:solidFill>
                  <a:schemeClr val="tx1">
                    <a:lumMod val="85000"/>
                    <a:lumOff val="15000"/>
                  </a:schemeClr>
                </a:solidFill>
                <a:cs typeface="+mn-ea"/>
                <a:sym typeface="+mn-lt"/>
              </a:rPr>
              <a:t>单击</a:t>
            </a:r>
            <a:r>
              <a:rPr lang="zh-CN" altLang="en-US" sz="1050" dirty="0">
                <a:solidFill>
                  <a:schemeClr val="tx1">
                    <a:lumMod val="85000"/>
                    <a:lumOff val="15000"/>
                  </a:schemeClr>
                </a:solidFill>
                <a:cs typeface="+mn-ea"/>
                <a:sym typeface="+mn-lt"/>
              </a:rPr>
              <a:t>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a:solidFill>
                <a:schemeClr val="tx1">
                  <a:lumMod val="85000"/>
                  <a:lumOff val="15000"/>
                </a:schemeClr>
              </a:solidFill>
              <a:cs typeface="+mn-ea"/>
              <a:sym typeface="+mn-lt"/>
            </a:endParaRPr>
          </a:p>
        </p:txBody>
      </p:sp>
      <p:grpSp>
        <p:nvGrpSpPr>
          <p:cNvPr id="60" name="Group 22"/>
          <p:cNvGrpSpPr>
            <a:grpSpLocks/>
          </p:cNvGrpSpPr>
          <p:nvPr/>
        </p:nvGrpSpPr>
        <p:grpSpPr bwMode="auto">
          <a:xfrm>
            <a:off x="4857101" y="1763328"/>
            <a:ext cx="850106" cy="377429"/>
            <a:chOff x="0" y="0"/>
            <a:chExt cx="1131895" cy="504056"/>
          </a:xfrm>
        </p:grpSpPr>
        <p:sp>
          <p:nvSpPr>
            <p:cNvPr id="6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6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cs typeface="+mn-ea"/>
                  <a:sym typeface="+mn-lt"/>
                </a:rPr>
                <a:t>关键字</a:t>
              </a:r>
            </a:p>
          </p:txBody>
        </p:sp>
      </p:grpSp>
      <p:sp>
        <p:nvSpPr>
          <p:cNvPr id="63" name="矩形 60"/>
          <p:cNvSpPr>
            <a:spLocks noChangeArrowheads="1"/>
          </p:cNvSpPr>
          <p:nvPr/>
        </p:nvSpPr>
        <p:spPr bwMode="auto">
          <a:xfrm>
            <a:off x="5849238" y="1721508"/>
            <a:ext cx="2502322" cy="46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cs typeface="+mn-ea"/>
                <a:sym typeface="+mn-lt"/>
              </a:rPr>
              <a:t>单击此处添加文本单击此处添加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smtClean="0">
              <a:solidFill>
                <a:schemeClr val="tx1">
                  <a:lumMod val="85000"/>
                  <a:lumOff val="15000"/>
                </a:schemeClr>
              </a:solidFill>
              <a:cs typeface="+mn-ea"/>
              <a:sym typeface="+mn-lt"/>
            </a:endParaRPr>
          </a:p>
          <a:p>
            <a:pPr>
              <a:lnSpc>
                <a:spcPct val="130000"/>
              </a:lnSpc>
            </a:pPr>
            <a:r>
              <a:rPr lang="zh-CN" altLang="en-US" sz="1050" dirty="0" smtClean="0">
                <a:solidFill>
                  <a:schemeClr val="tx1">
                    <a:lumMod val="85000"/>
                    <a:lumOff val="15000"/>
                  </a:schemeClr>
                </a:solidFill>
                <a:cs typeface="+mn-ea"/>
                <a:sym typeface="+mn-lt"/>
              </a:rPr>
              <a:t>单击</a:t>
            </a:r>
            <a:r>
              <a:rPr lang="zh-CN" altLang="en-US" sz="1050" dirty="0">
                <a:solidFill>
                  <a:schemeClr val="tx1">
                    <a:lumMod val="85000"/>
                    <a:lumOff val="15000"/>
                  </a:schemeClr>
                </a:solidFill>
                <a:cs typeface="+mn-ea"/>
                <a:sym typeface="+mn-lt"/>
              </a:rPr>
              <a:t>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a:solidFill>
                <a:schemeClr val="tx1">
                  <a:lumMod val="85000"/>
                  <a:lumOff val="15000"/>
                </a:schemeClr>
              </a:solidFill>
              <a:cs typeface="+mn-ea"/>
              <a:sym typeface="+mn-lt"/>
            </a:endParaRPr>
          </a:p>
        </p:txBody>
      </p:sp>
      <p:grpSp>
        <p:nvGrpSpPr>
          <p:cNvPr id="64" name="Group 22"/>
          <p:cNvGrpSpPr>
            <a:grpSpLocks/>
          </p:cNvGrpSpPr>
          <p:nvPr/>
        </p:nvGrpSpPr>
        <p:grpSpPr bwMode="auto">
          <a:xfrm>
            <a:off x="4857101" y="2434857"/>
            <a:ext cx="850106" cy="377429"/>
            <a:chOff x="0" y="0"/>
            <a:chExt cx="1131895" cy="504056"/>
          </a:xfrm>
        </p:grpSpPr>
        <p:sp>
          <p:nvSpPr>
            <p:cNvPr id="6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6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a:solidFill>
                    <a:schemeClr val="bg1"/>
                  </a:solidFill>
                  <a:cs typeface="+mn-ea"/>
                  <a:sym typeface="+mn-lt"/>
                </a:rPr>
                <a:t>关键字</a:t>
              </a:r>
            </a:p>
          </p:txBody>
        </p:sp>
      </p:grpSp>
      <p:sp>
        <p:nvSpPr>
          <p:cNvPr id="67" name="矩形 60"/>
          <p:cNvSpPr>
            <a:spLocks noChangeArrowheads="1"/>
          </p:cNvSpPr>
          <p:nvPr/>
        </p:nvSpPr>
        <p:spPr bwMode="auto">
          <a:xfrm>
            <a:off x="5849238" y="2393037"/>
            <a:ext cx="2502322" cy="46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cs typeface="+mn-ea"/>
                <a:sym typeface="+mn-lt"/>
              </a:rPr>
              <a:t>单击此处添加文本单击此处添加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smtClean="0">
              <a:solidFill>
                <a:schemeClr val="tx1">
                  <a:lumMod val="85000"/>
                  <a:lumOff val="15000"/>
                </a:schemeClr>
              </a:solidFill>
              <a:cs typeface="+mn-ea"/>
              <a:sym typeface="+mn-lt"/>
            </a:endParaRPr>
          </a:p>
          <a:p>
            <a:pPr>
              <a:lnSpc>
                <a:spcPct val="130000"/>
              </a:lnSpc>
            </a:pPr>
            <a:r>
              <a:rPr lang="zh-CN" altLang="en-US" sz="1050" dirty="0" smtClean="0">
                <a:solidFill>
                  <a:schemeClr val="tx1">
                    <a:lumMod val="85000"/>
                    <a:lumOff val="15000"/>
                  </a:schemeClr>
                </a:solidFill>
                <a:cs typeface="+mn-ea"/>
                <a:sym typeface="+mn-lt"/>
              </a:rPr>
              <a:t>单击</a:t>
            </a:r>
            <a:r>
              <a:rPr lang="zh-CN" altLang="en-US" sz="1050" dirty="0">
                <a:solidFill>
                  <a:schemeClr val="tx1">
                    <a:lumMod val="85000"/>
                    <a:lumOff val="15000"/>
                  </a:schemeClr>
                </a:solidFill>
                <a:cs typeface="+mn-ea"/>
                <a:sym typeface="+mn-lt"/>
              </a:rPr>
              <a:t>此处添加文本单击此处添加</a:t>
            </a:r>
            <a:r>
              <a:rPr lang="zh-CN" altLang="en-US" sz="1050" dirty="0" smtClean="0">
                <a:solidFill>
                  <a:schemeClr val="tx1">
                    <a:lumMod val="85000"/>
                    <a:lumOff val="15000"/>
                  </a:schemeClr>
                </a:solidFill>
                <a:cs typeface="+mn-ea"/>
                <a:sym typeface="+mn-lt"/>
              </a:rPr>
              <a:t>文本</a:t>
            </a:r>
            <a:endParaRPr lang="en-US" altLang="zh-CN" sz="1050" dirty="0">
              <a:solidFill>
                <a:schemeClr val="tx1">
                  <a:lumMod val="85000"/>
                  <a:lumOff val="15000"/>
                </a:schemeClr>
              </a:solidFill>
              <a:cs typeface="+mn-ea"/>
              <a:sym typeface="+mn-lt"/>
            </a:endParaRPr>
          </a:p>
        </p:txBody>
      </p:sp>
      <p:grpSp>
        <p:nvGrpSpPr>
          <p:cNvPr id="68" name="组合 67"/>
          <p:cNvGrpSpPr/>
          <p:nvPr/>
        </p:nvGrpSpPr>
        <p:grpSpPr>
          <a:xfrm>
            <a:off x="3779912" y="1294263"/>
            <a:ext cx="1005181" cy="1333454"/>
            <a:chOff x="3851920" y="1290118"/>
            <a:chExt cx="1005181" cy="1333454"/>
          </a:xfrm>
        </p:grpSpPr>
        <p:cxnSp>
          <p:nvCxnSpPr>
            <p:cNvPr id="69" name="肘形连接符 68"/>
            <p:cNvCxnSpPr>
              <a:endCxn id="65"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0" name="肘形连接符 69"/>
            <p:cNvCxnSpPr>
              <a:endCxn id="57"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337577701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500"/>
                                        <p:tgtEl>
                                          <p:spTgt spid="6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2" presetClass="entr" presetSubtype="2" decel="10000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1+#ppt_w/2"/>
                                          </p:val>
                                        </p:tav>
                                        <p:tav tm="100000">
                                          <p:val>
                                            <p:strVal val="#ppt_x"/>
                                          </p:val>
                                        </p:tav>
                                      </p:tavLst>
                                    </p:anim>
                                    <p:anim calcmode="lin" valueType="num">
                                      <p:cBhvr additive="base">
                                        <p:cTn id="28" dur="500" fill="hold"/>
                                        <p:tgtEl>
                                          <p:spTgt spid="5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3500"/>
                            </p:stCondLst>
                            <p:childTnLst>
                              <p:par>
                                <p:cTn id="34" presetID="2" presetClass="entr" presetSubtype="2" decel="10000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1+#ppt_w/2"/>
                                          </p:val>
                                        </p:tav>
                                        <p:tav tm="100000">
                                          <p:val>
                                            <p:strVal val="#ppt_x"/>
                                          </p:val>
                                        </p:tav>
                                      </p:tavLst>
                                    </p:anim>
                                    <p:anim calcmode="lin" valueType="num">
                                      <p:cBhvr additive="base">
                                        <p:cTn id="37" dur="500" fill="hold"/>
                                        <p:tgtEl>
                                          <p:spTgt spid="63"/>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childTnLst>
                          </p:cTn>
                        </p:par>
                        <p:par>
                          <p:cTn id="42" fill="hold">
                            <p:stCondLst>
                              <p:cond delay="4500"/>
                            </p:stCondLst>
                            <p:childTnLst>
                              <p:par>
                                <p:cTn id="43" presetID="2" presetClass="entr" presetSubtype="2" decel="10000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1+#ppt_w/2"/>
                                          </p:val>
                                        </p:tav>
                                        <p:tav tm="100000">
                                          <p:val>
                                            <p:strVal val="#ppt_x"/>
                                          </p:val>
                                        </p:tav>
                                      </p:tavLst>
                                    </p:anim>
                                    <p:anim calcmode="lin" valueType="num">
                                      <p:cBhvr additive="base">
                                        <p:cTn id="46" dur="50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1+#ppt_w/2"/>
                                          </p:val>
                                        </p:tav>
                                        <p:tav tm="100000">
                                          <p:val>
                                            <p:strVal val="#ppt_x"/>
                                          </p:val>
                                        </p:tav>
                                      </p:tavLst>
                                    </p:anim>
                                    <p:anim calcmode="lin" valueType="num">
                                      <p:cBhvr additive="base">
                                        <p:cTn id="51" dur="500" fill="hold"/>
                                        <p:tgtEl>
                                          <p:spTgt spid="50"/>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9" grpId="0"/>
      <p:bldP spid="63" grpId="0"/>
      <p:bldP spid="67" grpId="0"/>
      <p:bldP spid="7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endParaRPr lang="zh-CN" altLang="zh-CN">
                  <a:cs typeface="+mn-ea"/>
                  <a:sym typeface="+mn-lt"/>
                </a:endParaRPr>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endParaRPr lang="zh-CN" altLang="zh-CN">
                  <a:cs typeface="+mn-ea"/>
                  <a:sym typeface="+mn-lt"/>
                </a:endParaRPr>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endParaRPr lang="zh-CN" altLang="zh-CN">
                  <a:cs typeface="+mn-ea"/>
                  <a:sym typeface="+mn-lt"/>
                </a:endParaRPr>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endParaRPr lang="zh-CN" altLang="zh-CN">
                  <a:cs typeface="+mn-ea"/>
                  <a:sym typeface="+mn-lt"/>
                </a:endParaRPr>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endParaRPr lang="zh-CN" altLang="zh-CN">
                  <a:cs typeface="+mn-ea"/>
                  <a:sym typeface="+mn-lt"/>
                </a:endParaRPr>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endParaRPr lang="zh-CN" altLang="zh-CN">
                  <a:cs typeface="+mn-ea"/>
                  <a:sym typeface="+mn-lt"/>
                </a:endParaRPr>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endParaRPr lang="zh-CN" altLang="zh-CN">
                  <a:cs typeface="+mn-ea"/>
                  <a:sym typeface="+mn-lt"/>
                </a:endParaRPr>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endParaRPr lang="zh-CN" altLang="zh-CN">
                  <a:cs typeface="+mn-ea"/>
                  <a:sym typeface="+mn-lt"/>
                </a:endParaRPr>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endParaRPr lang="zh-CN" altLang="zh-CN">
                  <a:cs typeface="+mn-ea"/>
                  <a:sym typeface="+mn-lt"/>
                </a:endParaRPr>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endParaRPr lang="zh-CN" altLang="zh-CN">
                  <a:cs typeface="+mn-ea"/>
                  <a:sym typeface="+mn-lt"/>
                </a:endParaRPr>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endParaRPr lang="zh-CN" altLang="zh-CN">
                  <a:cs typeface="+mn-ea"/>
                  <a:sym typeface="+mn-lt"/>
                </a:endParaRPr>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endParaRPr lang="zh-CN" altLang="zh-CN">
                  <a:cs typeface="+mn-ea"/>
                  <a:sym typeface="+mn-lt"/>
                </a:endParaRPr>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endParaRPr lang="zh-CN" altLang="zh-CN">
                  <a:cs typeface="+mn-ea"/>
                  <a:sym typeface="+mn-lt"/>
                </a:endParaRPr>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endParaRPr lang="zh-CN" altLang="zh-CN">
                  <a:cs typeface="+mn-ea"/>
                  <a:sym typeface="+mn-lt"/>
                </a:endParaRPr>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endParaRPr lang="zh-CN" altLang="zh-CN">
                  <a:cs typeface="+mn-ea"/>
                  <a:sym typeface="+mn-lt"/>
                </a:endParaRPr>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endParaRPr lang="zh-CN" altLang="zh-CN">
                  <a:cs typeface="+mn-ea"/>
                  <a:sym typeface="+mn-lt"/>
                </a:endParaRPr>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endParaRPr lang="zh-CN" altLang="zh-CN">
                  <a:cs typeface="+mn-ea"/>
                  <a:sym typeface="+mn-lt"/>
                </a:endParaRPr>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endParaRPr lang="zh-CN" altLang="zh-CN">
                  <a:cs typeface="+mn-ea"/>
                  <a:sym typeface="+mn-lt"/>
                </a:endParaRPr>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endParaRPr lang="zh-CN" altLang="zh-CN">
                <a:cs typeface="+mn-ea"/>
                <a:sym typeface="+mn-lt"/>
              </a:endParaRPr>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endParaRPr lang="zh-CN" altLang="zh-CN">
                <a:cs typeface="+mn-ea"/>
                <a:sym typeface="+mn-lt"/>
              </a:endParaRPr>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cs typeface="+mn-ea"/>
                <a:sym typeface="+mn-lt"/>
              </a:endParaRPr>
            </a:p>
          </p:txBody>
        </p:sp>
        <p:sp>
          <p:nvSpPr>
            <p:cNvPr id="38" name="Text Box 66"/>
            <p:cNvSpPr txBox="1">
              <a:spLocks noChangeArrowheads="1"/>
            </p:cNvSpPr>
            <p:nvPr/>
          </p:nvSpPr>
          <p:spPr bwMode="auto">
            <a:xfrm>
              <a:off x="5901416" y="1471539"/>
              <a:ext cx="1223412" cy="30008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cs typeface="+mn-ea"/>
                  <a:sym typeface="+mn-lt"/>
                </a:rPr>
                <a:t>单击填加文</a:t>
              </a:r>
              <a:r>
                <a:rPr lang="zh-CN" altLang="en-US" b="1" dirty="0">
                  <a:solidFill>
                    <a:schemeClr val="bg1"/>
                  </a:solidFill>
                  <a:cs typeface="+mn-ea"/>
                  <a:sym typeface="+mn-lt"/>
                </a:rPr>
                <a:t>字</a:t>
              </a:r>
              <a:endParaRPr lang="en-US" altLang="ko-KR" b="1" dirty="0">
                <a:solidFill>
                  <a:schemeClr val="bg1"/>
                </a:solidFill>
                <a:cs typeface="+mn-ea"/>
                <a:sym typeface="+mn-lt"/>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cs typeface="+mn-ea"/>
                <a:sym typeface="+mn-lt"/>
              </a:endParaRPr>
            </a:p>
          </p:txBody>
        </p:sp>
        <p:sp>
          <p:nvSpPr>
            <p:cNvPr id="41" name="Text Box 66"/>
            <p:cNvSpPr txBox="1">
              <a:spLocks noChangeArrowheads="1"/>
            </p:cNvSpPr>
            <p:nvPr/>
          </p:nvSpPr>
          <p:spPr bwMode="auto">
            <a:xfrm>
              <a:off x="5901416" y="1471539"/>
              <a:ext cx="1223412" cy="30008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cs typeface="+mn-ea"/>
                  <a:sym typeface="+mn-lt"/>
                </a:rPr>
                <a:t>单击填加文</a:t>
              </a:r>
              <a:r>
                <a:rPr lang="zh-CN" altLang="en-US" b="1" dirty="0">
                  <a:solidFill>
                    <a:schemeClr val="bg1"/>
                  </a:solidFill>
                  <a:cs typeface="+mn-ea"/>
                  <a:sym typeface="+mn-lt"/>
                </a:rPr>
                <a:t>字</a:t>
              </a:r>
              <a:endParaRPr lang="en-US" altLang="ko-KR" b="1" dirty="0">
                <a:solidFill>
                  <a:schemeClr val="bg1"/>
                </a:solidFill>
                <a:cs typeface="+mn-ea"/>
                <a:sym typeface="+mn-lt"/>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cs typeface="+mn-ea"/>
                <a:sym typeface="+mn-lt"/>
              </a:endParaRPr>
            </a:p>
          </p:txBody>
        </p:sp>
        <p:sp>
          <p:nvSpPr>
            <p:cNvPr id="44" name="Text Box 66"/>
            <p:cNvSpPr txBox="1">
              <a:spLocks noChangeArrowheads="1"/>
            </p:cNvSpPr>
            <p:nvPr/>
          </p:nvSpPr>
          <p:spPr bwMode="auto">
            <a:xfrm>
              <a:off x="5901416" y="1471539"/>
              <a:ext cx="1223412" cy="30008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cs typeface="+mn-ea"/>
                  <a:sym typeface="+mn-lt"/>
                </a:rPr>
                <a:t>单击填加文</a:t>
              </a:r>
              <a:r>
                <a:rPr lang="zh-CN" altLang="en-US" b="1" dirty="0">
                  <a:solidFill>
                    <a:schemeClr val="bg1"/>
                  </a:solidFill>
                  <a:cs typeface="+mn-ea"/>
                  <a:sym typeface="+mn-lt"/>
                </a:rPr>
                <a:t>字</a:t>
              </a:r>
              <a:endParaRPr lang="en-US" altLang="ko-KR" b="1" dirty="0">
                <a:solidFill>
                  <a:schemeClr val="bg1"/>
                </a:solidFill>
                <a:cs typeface="+mn-ea"/>
                <a:sym typeface="+mn-lt"/>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cs typeface="+mn-ea"/>
                <a:sym typeface="+mn-lt"/>
              </a:endParaRPr>
            </a:p>
          </p:txBody>
        </p:sp>
        <p:sp>
          <p:nvSpPr>
            <p:cNvPr id="47" name="Text Box 66"/>
            <p:cNvSpPr txBox="1">
              <a:spLocks noChangeArrowheads="1"/>
            </p:cNvSpPr>
            <p:nvPr/>
          </p:nvSpPr>
          <p:spPr bwMode="auto">
            <a:xfrm>
              <a:off x="5901416" y="1471539"/>
              <a:ext cx="1223412" cy="30008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cs typeface="+mn-ea"/>
                  <a:sym typeface="+mn-lt"/>
                </a:rPr>
                <a:t>单击填加文</a:t>
              </a:r>
              <a:r>
                <a:rPr lang="zh-CN" altLang="en-US" b="1" dirty="0">
                  <a:solidFill>
                    <a:schemeClr val="bg1"/>
                  </a:solidFill>
                  <a:cs typeface="+mn-ea"/>
                  <a:sym typeface="+mn-lt"/>
                </a:rPr>
                <a:t>字</a:t>
              </a:r>
              <a:endParaRPr lang="en-US" altLang="ko-KR" b="1" dirty="0">
                <a:solidFill>
                  <a:schemeClr val="bg1"/>
                </a:solidFill>
                <a:cs typeface="+mn-ea"/>
                <a:sym typeface="+mn-lt"/>
              </a:endParaRPr>
            </a:p>
          </p:txBody>
        </p:sp>
      </p:grpSp>
      <p:sp>
        <p:nvSpPr>
          <p:cNvPr id="48" name="TextBox 47"/>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95117760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flipH="1">
            <a:off x="3706528" y="1108938"/>
            <a:ext cx="5063146" cy="355104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TextBox 3"/>
          <p:cNvSpPr txBox="1"/>
          <p:nvPr/>
        </p:nvSpPr>
        <p:spPr>
          <a:xfrm>
            <a:off x="387476" y="1108938"/>
            <a:ext cx="3021153" cy="2677656"/>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400" dirty="0">
                <a:solidFill>
                  <a:schemeClr val="tx1">
                    <a:lumMod val="85000"/>
                    <a:lumOff val="15000"/>
                  </a:schemeClr>
                </a:solidFill>
                <a:cs typeface="+mn-ea"/>
                <a:sym typeface="+mn-lt"/>
              </a:rPr>
              <a:t>回顾这一年的工作，在取得成绩的同时，我们也找到了工作中的不足和问题，主要反映于</a:t>
            </a:r>
            <a:r>
              <a:rPr lang="en-US" altLang="zh-CN" sz="1400" dirty="0">
                <a:solidFill>
                  <a:schemeClr val="tx1">
                    <a:lumMod val="85000"/>
                    <a:lumOff val="15000"/>
                  </a:schemeClr>
                </a:solidFill>
                <a:cs typeface="+mn-ea"/>
                <a:sym typeface="+mn-lt"/>
              </a:rPr>
              <a:t>xx</a:t>
            </a:r>
            <a:r>
              <a:rPr lang="zh-CN" altLang="en-US" sz="1400" dirty="0">
                <a:solidFill>
                  <a:schemeClr val="tx1">
                    <a:lumMod val="85000"/>
                    <a:lumOff val="15000"/>
                  </a:schemeClr>
                </a:solidFill>
                <a:cs typeface="+mn-ea"/>
                <a:sym typeface="+mn-lt"/>
              </a:rPr>
              <a:t>及</a:t>
            </a:r>
            <a:r>
              <a:rPr lang="en-US" altLang="zh-CN" sz="1400" dirty="0">
                <a:solidFill>
                  <a:schemeClr val="tx1">
                    <a:lumMod val="85000"/>
                    <a:lumOff val="15000"/>
                  </a:schemeClr>
                </a:solidFill>
                <a:cs typeface="+mn-ea"/>
                <a:sym typeface="+mn-lt"/>
              </a:rPr>
              <a:t>xxx</a:t>
            </a:r>
            <a:r>
              <a:rPr lang="zh-CN" altLang="en-US" sz="1400" dirty="0">
                <a:solidFill>
                  <a:schemeClr val="tx1">
                    <a:lumMod val="85000"/>
                    <a:lumOff val="15000"/>
                  </a:schemeClr>
                </a:solidFill>
                <a:cs typeface="+mn-ea"/>
                <a:sym typeface="+mn-lt"/>
              </a:rPr>
              <a:t>的风格、定型还有待进一步探索，尤其是网上的公司产品库充分体现我们</a:t>
            </a:r>
            <a:r>
              <a:rPr lang="en-US" altLang="zh-CN" sz="1400" dirty="0" err="1">
                <a:solidFill>
                  <a:schemeClr val="tx1">
                    <a:lumMod val="85000"/>
                    <a:lumOff val="15000"/>
                  </a:schemeClr>
                </a:solidFill>
                <a:cs typeface="+mn-ea"/>
                <a:sym typeface="+mn-lt"/>
              </a:rPr>
              <a:t>xxxxx</a:t>
            </a:r>
            <a:r>
              <a:rPr lang="zh-CN" altLang="en-US" sz="1400" dirty="0">
                <a:solidFill>
                  <a:schemeClr val="tx1">
                    <a:lumMod val="85000"/>
                    <a:lumOff val="15000"/>
                  </a:schemeClr>
                </a:solidFill>
                <a:cs typeface="+mn-ea"/>
                <a:sym typeface="+mn-lt"/>
              </a:rPr>
              <a:t>和我们这个平台能为客户提供良好的商机和快捷方便的信息</a:t>
            </a:r>
            <a:r>
              <a:rPr lang="zh-CN" altLang="en-US" sz="1400" dirty="0" smtClean="0">
                <a:solidFill>
                  <a:schemeClr val="tx1">
                    <a:lumMod val="85000"/>
                    <a:lumOff val="15000"/>
                  </a:schemeClr>
                </a:solidFill>
                <a:cs typeface="+mn-ea"/>
                <a:sym typeface="+mn-lt"/>
              </a:rPr>
              <a:t>、更</a:t>
            </a:r>
            <a:r>
              <a:rPr lang="zh-CN" altLang="en-US" sz="1400" dirty="0">
                <a:solidFill>
                  <a:schemeClr val="tx1">
                    <a:lumMod val="85000"/>
                    <a:lumOff val="15000"/>
                  </a:schemeClr>
                </a:solidFill>
                <a:cs typeface="+mn-ea"/>
                <a:sym typeface="+mn-lt"/>
              </a:rPr>
              <a:t>上一个新台阶。</a:t>
            </a:r>
          </a:p>
        </p:txBody>
      </p:sp>
      <p:sp>
        <p:nvSpPr>
          <p:cNvPr id="6" name="TextBox 5"/>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19629653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9100" y="2372762"/>
            <a:ext cx="5727700" cy="2639528"/>
          </a:xfrm>
          <a:prstGeom prst="rect">
            <a:avLst/>
          </a:prstGeom>
        </p:spPr>
      </p:pic>
      <p:sp>
        <p:nvSpPr>
          <p:cNvPr id="4" name="文本框 3"/>
          <p:cNvSpPr txBox="1"/>
          <p:nvPr/>
        </p:nvSpPr>
        <p:spPr>
          <a:xfrm>
            <a:off x="3746152" y="1044449"/>
            <a:ext cx="4080091"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cs typeface="+mn-ea"/>
                <a:sym typeface="+mn-lt"/>
              </a:rPr>
              <a:t>感谢观看 </a:t>
            </a:r>
            <a:r>
              <a:rPr kumimoji="0" lang="en-US" altLang="zh-CN" sz="2800" b="1" i="0" u="none" strike="noStrike" kern="1200" cap="none" spc="0" normalizeH="0" baseline="0" noProof="0" dirty="0" smtClean="0">
                <a:ln>
                  <a:noFill/>
                </a:ln>
                <a:solidFill>
                  <a:prstClr val="white"/>
                </a:solidFill>
                <a:effectLst/>
                <a:uLnTx/>
                <a:uFillTx/>
                <a:cs typeface="+mn-ea"/>
                <a:sym typeface="+mn-lt"/>
              </a:rPr>
              <a:t>THANK  YOU</a:t>
            </a:r>
            <a:endParaRPr kumimoji="0" lang="zh-CN" altLang="en-US" sz="2800" b="1" i="0" u="none" strike="noStrike" kern="1200" cap="none" spc="0" normalizeH="0" baseline="0" noProof="0" dirty="0">
              <a:ln>
                <a:noFill/>
              </a:ln>
              <a:solidFill>
                <a:prstClr val="white"/>
              </a:solidFill>
              <a:effectLst/>
              <a:uLnTx/>
              <a:uFillTx/>
              <a:cs typeface="+mn-ea"/>
              <a:sym typeface="+mn-lt"/>
            </a:endParaRPr>
          </a:p>
        </p:txBody>
      </p:sp>
      <p:sp>
        <p:nvSpPr>
          <p:cNvPr id="6" name="文本框 5"/>
          <p:cNvSpPr txBox="1"/>
          <p:nvPr/>
        </p:nvSpPr>
        <p:spPr>
          <a:xfrm>
            <a:off x="4589332" y="1568244"/>
            <a:ext cx="3019866" cy="338554"/>
          </a:xfrm>
          <a:prstGeom prst="rect">
            <a:avLst/>
          </a:prstGeom>
          <a:noFill/>
        </p:spPr>
        <p:txBody>
          <a:bodyPr wrap="none" rtlCol="0">
            <a:spAutoFit/>
          </a:bodyPr>
          <a:lstStyle/>
          <a:p>
            <a:r>
              <a:rPr lang="zh-CN" altLang="en-US" sz="1600" dirty="0">
                <a:solidFill>
                  <a:schemeClr val="bg1"/>
                </a:solidFill>
                <a:cs typeface="+mn-ea"/>
                <a:sym typeface="+mn-lt"/>
              </a:rPr>
              <a:t>汇报</a:t>
            </a:r>
            <a:r>
              <a:rPr lang="zh-CN" altLang="en-US" sz="1600" dirty="0" smtClean="0">
                <a:solidFill>
                  <a:schemeClr val="bg1"/>
                </a:solidFill>
                <a:cs typeface="+mn-ea"/>
                <a:sym typeface="+mn-lt"/>
              </a:rPr>
              <a:t>：第一</a:t>
            </a:r>
            <a:r>
              <a:rPr lang="en-US" altLang="zh-CN" sz="1600" dirty="0" smtClean="0">
                <a:solidFill>
                  <a:schemeClr val="bg1"/>
                </a:solidFill>
                <a:cs typeface="+mn-ea"/>
                <a:sym typeface="+mn-lt"/>
              </a:rPr>
              <a:t>PPT     </a:t>
            </a:r>
            <a:r>
              <a:rPr lang="zh-CN" altLang="en-US" sz="1600" dirty="0">
                <a:solidFill>
                  <a:schemeClr val="bg1"/>
                </a:solidFill>
                <a:cs typeface="+mn-ea"/>
                <a:sym typeface="+mn-lt"/>
              </a:rPr>
              <a:t>导师</a:t>
            </a:r>
            <a:r>
              <a:rPr lang="zh-CN" altLang="en-US" sz="1600" dirty="0" smtClean="0">
                <a:solidFill>
                  <a:schemeClr val="bg1"/>
                </a:solidFill>
                <a:cs typeface="+mn-ea"/>
                <a:sym typeface="+mn-lt"/>
              </a:rPr>
              <a:t>：</a:t>
            </a:r>
            <a:r>
              <a:rPr lang="en-US" altLang="zh-CN" sz="1600" dirty="0" smtClean="0">
                <a:solidFill>
                  <a:schemeClr val="bg1"/>
                </a:solidFill>
                <a:cs typeface="+mn-ea"/>
                <a:sym typeface="+mn-lt"/>
              </a:rPr>
              <a:t>1PPT</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375212948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by="(-#ppt_w*2)" calcmode="lin" valueType="num">
                                      <p:cBhvr rctx="PPT">
                                        <p:cTn id="16" dur="500" autoRev="1" fill="hold">
                                          <p:stCondLst>
                                            <p:cond delay="0"/>
                                          </p:stCondLst>
                                        </p:cTn>
                                        <p:tgtEl>
                                          <p:spTgt spid="4"/>
                                        </p:tgtEl>
                                        <p:attrNameLst>
                                          <p:attrName>ppt_w</p:attrName>
                                        </p:attrNameLst>
                                      </p:cBhvr>
                                    </p:anim>
                                    <p:anim by="(#ppt_w*0.50)" calcmode="lin" valueType="num">
                                      <p:cBhvr>
                                        <p:cTn id="17" dur="500" decel="50000" autoRev="1" fill="hold">
                                          <p:stCondLst>
                                            <p:cond delay="0"/>
                                          </p:stCondLst>
                                        </p:cTn>
                                        <p:tgtEl>
                                          <p:spTgt spid="4"/>
                                        </p:tgtEl>
                                        <p:attrNameLst>
                                          <p:attrName>ppt_x</p:attrName>
                                        </p:attrNameLst>
                                      </p:cBhvr>
                                    </p:anim>
                                    <p:anim from="(-#ppt_h/2)" to="(#ppt_y)" calcmode="lin" valueType="num">
                                      <p:cBhvr>
                                        <p:cTn id="18" dur="1000" fill="hold">
                                          <p:stCondLst>
                                            <p:cond delay="0"/>
                                          </p:stCondLst>
                                        </p:cTn>
                                        <p:tgtEl>
                                          <p:spTgt spid="4"/>
                                        </p:tgtEl>
                                        <p:attrNameLst>
                                          <p:attrName>ppt_y</p:attrName>
                                        </p:attrNameLst>
                                      </p:cBhvr>
                                    </p:anim>
                                    <p:animRot by="21600000">
                                      <p:cBhvr>
                                        <p:cTn id="19" dur="1000" fill="hold">
                                          <p:stCondLst>
                                            <p:cond delay="0"/>
                                          </p:stCondLst>
                                        </p:cTn>
                                        <p:tgtEl>
                                          <p:spTgt spid="4"/>
                                        </p:tgtEl>
                                        <p:attrNameLst>
                                          <p:attrName>r</p:attrName>
                                        </p:attrNameLst>
                                      </p:cBhvr>
                                    </p:animRot>
                                  </p:childTnLst>
                                </p:cTn>
                              </p:par>
                            </p:childTnLst>
                          </p:cTn>
                        </p:par>
                        <p:par>
                          <p:cTn id="20" fill="hold">
                            <p:stCondLst>
                              <p:cond delay="41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7834"/>
            <a:ext cx="6768752"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064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3" name="图片 2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1428" y="2997597"/>
            <a:ext cx="3767257" cy="1736086"/>
          </a:xfrm>
          <a:prstGeom prst="rect">
            <a:avLst/>
          </a:prstGeom>
        </p:spPr>
      </p:pic>
      <p:sp>
        <p:nvSpPr>
          <p:cNvPr id="29" name="文本框 24"/>
          <p:cNvSpPr txBox="1">
            <a:spLocks noChangeArrowheads="1"/>
          </p:cNvSpPr>
          <p:nvPr>
            <p:custDataLst>
              <p:tags r:id="rId1"/>
            </p:custDataLst>
          </p:nvPr>
        </p:nvSpPr>
        <p:spPr bwMode="auto">
          <a:xfrm>
            <a:off x="3017498" y="1840067"/>
            <a:ext cx="52387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000" dirty="0">
                <a:solidFill>
                  <a:schemeClr val="bg1"/>
                </a:solidFill>
                <a:latin typeface="+mn-lt"/>
                <a:ea typeface="+mn-ea"/>
                <a:cs typeface="+mn-ea"/>
                <a:sym typeface="+mn-lt"/>
              </a:rPr>
              <a:t>第</a:t>
            </a:r>
          </a:p>
        </p:txBody>
      </p:sp>
      <p:sp>
        <p:nvSpPr>
          <p:cNvPr id="30" name="文本框 25"/>
          <p:cNvSpPr txBox="1">
            <a:spLocks noChangeArrowheads="1"/>
          </p:cNvSpPr>
          <p:nvPr>
            <p:custDataLst>
              <p:tags r:id="rId2"/>
            </p:custDataLst>
          </p:nvPr>
        </p:nvSpPr>
        <p:spPr bwMode="auto">
          <a:xfrm>
            <a:off x="4287896" y="838752"/>
            <a:ext cx="82986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a:solidFill>
                  <a:schemeClr val="bg1"/>
                </a:solidFill>
                <a:latin typeface="+mn-lt"/>
                <a:ea typeface="+mn-ea"/>
                <a:cs typeface="+mn-ea"/>
                <a:sym typeface="+mn-lt"/>
              </a:rPr>
              <a:t>章</a:t>
            </a:r>
          </a:p>
        </p:txBody>
      </p:sp>
      <p:sp>
        <p:nvSpPr>
          <p:cNvPr id="31" name="文本框 26"/>
          <p:cNvSpPr txBox="1">
            <a:spLocks noChangeArrowheads="1"/>
          </p:cNvSpPr>
          <p:nvPr>
            <p:custDataLst>
              <p:tags r:id="rId3"/>
            </p:custDataLst>
          </p:nvPr>
        </p:nvSpPr>
        <p:spPr bwMode="auto">
          <a:xfrm>
            <a:off x="4493873" y="2075811"/>
            <a:ext cx="279201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2000" b="1" dirty="0" smtClean="0">
                <a:latin typeface="+mn-lt"/>
                <a:ea typeface="+mn-ea"/>
                <a:cs typeface="+mn-ea"/>
                <a:sym typeface="+mn-lt"/>
              </a:rPr>
              <a:t>单击添加文字标题</a:t>
            </a:r>
            <a:endParaRPr lang="zh-CN" altLang="en-US" sz="2000" b="1" dirty="0">
              <a:latin typeface="+mn-lt"/>
              <a:ea typeface="+mn-ea"/>
              <a:cs typeface="+mn-ea"/>
              <a:sym typeface="+mn-lt"/>
            </a:endParaRPr>
          </a:p>
        </p:txBody>
      </p:sp>
      <p:grpSp>
        <p:nvGrpSpPr>
          <p:cNvPr id="32" name="组合 27"/>
          <p:cNvGrpSpPr>
            <a:grpSpLocks/>
          </p:cNvGrpSpPr>
          <p:nvPr>
            <p:custDataLst>
              <p:tags r:id="rId4"/>
            </p:custDataLst>
          </p:nvPr>
        </p:nvGrpSpPr>
        <p:grpSpPr bwMode="auto">
          <a:xfrm>
            <a:off x="3454458" y="1104261"/>
            <a:ext cx="941784" cy="1001316"/>
            <a:chOff x="2027513" y="2778845"/>
            <a:chExt cx="813578" cy="865200"/>
          </a:xfrm>
        </p:grpSpPr>
        <p:sp>
          <p:nvSpPr>
            <p:cNvPr id="33" name="椭圆 32"/>
            <p:cNvSpPr/>
            <p:nvPr/>
          </p:nvSpPr>
          <p:spPr>
            <a:xfrm>
              <a:off x="2200308" y="2938305"/>
              <a:ext cx="466959" cy="467064"/>
            </a:xfrm>
            <a:prstGeom prst="ellipse">
              <a:avLst/>
            </a:prstGeom>
            <a:noFill/>
            <a:ln w="12700" cap="flat" cmpd="sng" algn="ctr">
              <a:noFill/>
              <a:prstDash val="solid"/>
              <a:miter lim="800000"/>
            </a:ln>
            <a:effectLst/>
          </p:spPr>
          <p:txBody>
            <a:bodyPr anchor="ctr"/>
            <a:lstStyle/>
            <a:p>
              <a:pPr algn="ctr">
                <a:defRPr/>
              </a:pPr>
              <a:r>
                <a:rPr lang="en-US" altLang="zh-CN" sz="6000" kern="0" dirty="0">
                  <a:solidFill>
                    <a:schemeClr val="bg1"/>
                  </a:solidFill>
                  <a:cs typeface="+mn-ea"/>
                  <a:sym typeface="+mn-lt"/>
                </a:rPr>
                <a:t>1</a:t>
              </a:r>
              <a:endParaRPr lang="zh-CN" altLang="en-US" sz="6000" kern="0" dirty="0">
                <a:solidFill>
                  <a:schemeClr val="bg1"/>
                </a:solidFill>
                <a:cs typeface="+mn-ea"/>
                <a:sym typeface="+mn-lt"/>
              </a:endParaRPr>
            </a:p>
          </p:txBody>
        </p:sp>
        <p:sp>
          <p:nvSpPr>
            <p:cNvPr id="34" name="Freeform 9"/>
            <p:cNvSpPr>
              <a:spLocks/>
            </p:cNvSpPr>
            <p:nvPr/>
          </p:nvSpPr>
          <p:spPr bwMode="auto">
            <a:xfrm>
              <a:off x="2027513" y="2778845"/>
              <a:ext cx="813578" cy="865200"/>
            </a:xfrm>
            <a:custGeom>
              <a:avLst/>
              <a:gdLst>
                <a:gd name="T0" fmla="*/ 66 w 788"/>
                <a:gd name="T1" fmla="*/ 471 h 838"/>
                <a:gd name="T2" fmla="*/ 122 w 788"/>
                <a:gd name="T3" fmla="*/ 470 h 838"/>
                <a:gd name="T4" fmla="*/ 29 w 788"/>
                <a:gd name="T5" fmla="*/ 524 h 838"/>
                <a:gd name="T6" fmla="*/ 26 w 788"/>
                <a:gd name="T7" fmla="*/ 592 h 838"/>
                <a:gd name="T8" fmla="*/ 659 w 788"/>
                <a:gd name="T9" fmla="*/ 573 h 838"/>
                <a:gd name="T10" fmla="*/ 55 w 788"/>
                <a:gd name="T11" fmla="*/ 663 h 838"/>
                <a:gd name="T12" fmla="*/ 51 w 788"/>
                <a:gd name="T13" fmla="*/ 632 h 838"/>
                <a:gd name="T14" fmla="*/ 492 w 788"/>
                <a:gd name="T15" fmla="*/ 775 h 838"/>
                <a:gd name="T16" fmla="*/ 392 w 788"/>
                <a:gd name="T17" fmla="*/ 778 h 838"/>
                <a:gd name="T18" fmla="*/ 757 w 788"/>
                <a:gd name="T19" fmla="*/ 248 h 838"/>
                <a:gd name="T20" fmla="*/ 656 w 788"/>
                <a:gd name="T21" fmla="*/ 116 h 838"/>
                <a:gd name="T22" fmla="*/ 486 w 788"/>
                <a:gd name="T23" fmla="*/ 10 h 838"/>
                <a:gd name="T24" fmla="*/ 220 w 788"/>
                <a:gd name="T25" fmla="*/ 53 h 838"/>
                <a:gd name="T26" fmla="*/ 101 w 788"/>
                <a:gd name="T27" fmla="*/ 153 h 838"/>
                <a:gd name="T28" fmla="*/ 58 w 788"/>
                <a:gd name="T29" fmla="*/ 236 h 838"/>
                <a:gd name="T30" fmla="*/ 34 w 788"/>
                <a:gd name="T31" fmla="*/ 315 h 838"/>
                <a:gd name="T32" fmla="*/ 3 w 788"/>
                <a:gd name="T33" fmla="*/ 436 h 838"/>
                <a:gd name="T34" fmla="*/ 23 w 788"/>
                <a:gd name="T35" fmla="*/ 502 h 838"/>
                <a:gd name="T36" fmla="*/ 45 w 788"/>
                <a:gd name="T37" fmla="*/ 489 h 838"/>
                <a:gd name="T38" fmla="*/ 53 w 788"/>
                <a:gd name="T39" fmla="*/ 463 h 838"/>
                <a:gd name="T40" fmla="*/ 60 w 788"/>
                <a:gd name="T41" fmla="*/ 401 h 838"/>
                <a:gd name="T42" fmla="*/ 63 w 788"/>
                <a:gd name="T43" fmla="*/ 312 h 838"/>
                <a:gd name="T44" fmla="*/ 105 w 788"/>
                <a:gd name="T45" fmla="*/ 187 h 838"/>
                <a:gd name="T46" fmla="*/ 159 w 788"/>
                <a:gd name="T47" fmla="*/ 111 h 838"/>
                <a:gd name="T48" fmla="*/ 404 w 788"/>
                <a:gd name="T49" fmla="*/ 53 h 838"/>
                <a:gd name="T50" fmla="*/ 600 w 788"/>
                <a:gd name="T51" fmla="*/ 151 h 838"/>
                <a:gd name="T52" fmla="*/ 616 w 788"/>
                <a:gd name="T53" fmla="*/ 222 h 838"/>
                <a:gd name="T54" fmla="*/ 536 w 788"/>
                <a:gd name="T55" fmla="*/ 177 h 838"/>
                <a:gd name="T56" fmla="*/ 579 w 788"/>
                <a:gd name="T57" fmla="*/ 227 h 838"/>
                <a:gd name="T58" fmla="*/ 667 w 788"/>
                <a:gd name="T59" fmla="*/ 320 h 838"/>
                <a:gd name="T60" fmla="*/ 613 w 788"/>
                <a:gd name="T61" fmla="*/ 273 h 838"/>
                <a:gd name="T62" fmla="*/ 574 w 788"/>
                <a:gd name="T63" fmla="*/ 273 h 838"/>
                <a:gd name="T64" fmla="*/ 692 w 788"/>
                <a:gd name="T65" fmla="*/ 431 h 838"/>
                <a:gd name="T66" fmla="*/ 679 w 788"/>
                <a:gd name="T67" fmla="*/ 558 h 838"/>
                <a:gd name="T68" fmla="*/ 555 w 788"/>
                <a:gd name="T69" fmla="*/ 688 h 838"/>
                <a:gd name="T70" fmla="*/ 423 w 788"/>
                <a:gd name="T71" fmla="*/ 721 h 838"/>
                <a:gd name="T72" fmla="*/ 248 w 788"/>
                <a:gd name="T73" fmla="*/ 682 h 838"/>
                <a:gd name="T74" fmla="*/ 101 w 788"/>
                <a:gd name="T75" fmla="*/ 537 h 838"/>
                <a:gd name="T76" fmla="*/ 108 w 788"/>
                <a:gd name="T77" fmla="*/ 618 h 838"/>
                <a:gd name="T78" fmla="*/ 125 w 788"/>
                <a:gd name="T79" fmla="*/ 666 h 838"/>
                <a:gd name="T80" fmla="*/ 153 w 788"/>
                <a:gd name="T81" fmla="*/ 693 h 838"/>
                <a:gd name="T82" fmla="*/ 190 w 788"/>
                <a:gd name="T83" fmla="*/ 714 h 838"/>
                <a:gd name="T84" fmla="*/ 211 w 788"/>
                <a:gd name="T85" fmla="*/ 685 h 838"/>
                <a:gd name="T86" fmla="*/ 243 w 788"/>
                <a:gd name="T87" fmla="*/ 732 h 838"/>
                <a:gd name="T88" fmla="*/ 299 w 788"/>
                <a:gd name="T89" fmla="*/ 769 h 838"/>
                <a:gd name="T90" fmla="*/ 384 w 788"/>
                <a:gd name="T91" fmla="*/ 758 h 838"/>
                <a:gd name="T92" fmla="*/ 428 w 788"/>
                <a:gd name="T93" fmla="*/ 750 h 838"/>
                <a:gd name="T94" fmla="*/ 492 w 788"/>
                <a:gd name="T95" fmla="*/ 754 h 838"/>
                <a:gd name="T96" fmla="*/ 573 w 788"/>
                <a:gd name="T97" fmla="*/ 733 h 838"/>
                <a:gd name="T98" fmla="*/ 716 w 788"/>
                <a:gd name="T99" fmla="*/ 594 h 838"/>
                <a:gd name="T100" fmla="*/ 743 w 788"/>
                <a:gd name="T101" fmla="*/ 614 h 838"/>
                <a:gd name="T102" fmla="*/ 769 w 788"/>
                <a:gd name="T103" fmla="*/ 505 h 838"/>
                <a:gd name="T104" fmla="*/ 114 w 788"/>
                <a:gd name="T105" fmla="*/ 640 h 838"/>
                <a:gd name="T106" fmla="*/ 209 w 788"/>
                <a:gd name="T107" fmla="*/ 674 h 838"/>
                <a:gd name="T108" fmla="*/ 211 w 788"/>
                <a:gd name="T109" fmla="*/ 671 h 838"/>
                <a:gd name="T110" fmla="*/ 341 w 788"/>
                <a:gd name="T111" fmla="*/ 741 h 838"/>
                <a:gd name="T112" fmla="*/ 80 w 788"/>
                <a:gd name="T113" fmla="*/ 510 h 838"/>
                <a:gd name="T114" fmla="*/ 145 w 788"/>
                <a:gd name="T115" fmla="*/ 759 h 838"/>
                <a:gd name="T116" fmla="*/ 158 w 788"/>
                <a:gd name="T117" fmla="*/ 783 h 838"/>
                <a:gd name="T118" fmla="*/ 244 w 788"/>
                <a:gd name="T119" fmla="*/ 827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8" h="838">
                  <a:moveTo>
                    <a:pt x="0" y="207"/>
                  </a:moveTo>
                  <a:lnTo>
                    <a:pt x="0" y="207"/>
                  </a:lnTo>
                  <a:lnTo>
                    <a:pt x="2" y="209"/>
                  </a:lnTo>
                  <a:lnTo>
                    <a:pt x="5" y="212"/>
                  </a:lnTo>
                  <a:lnTo>
                    <a:pt x="10" y="212"/>
                  </a:lnTo>
                  <a:lnTo>
                    <a:pt x="14" y="212"/>
                  </a:lnTo>
                  <a:lnTo>
                    <a:pt x="14" y="212"/>
                  </a:lnTo>
                  <a:lnTo>
                    <a:pt x="14" y="211"/>
                  </a:lnTo>
                  <a:lnTo>
                    <a:pt x="14" y="207"/>
                  </a:lnTo>
                  <a:lnTo>
                    <a:pt x="10" y="204"/>
                  </a:lnTo>
                  <a:lnTo>
                    <a:pt x="6" y="203"/>
                  </a:lnTo>
                  <a:lnTo>
                    <a:pt x="3" y="203"/>
                  </a:lnTo>
                  <a:lnTo>
                    <a:pt x="2" y="204"/>
                  </a:lnTo>
                  <a:lnTo>
                    <a:pt x="0" y="207"/>
                  </a:lnTo>
                  <a:lnTo>
                    <a:pt x="0" y="207"/>
                  </a:lnTo>
                  <a:close/>
                  <a:moveTo>
                    <a:pt x="66" y="471"/>
                  </a:moveTo>
                  <a:lnTo>
                    <a:pt x="66" y="471"/>
                  </a:lnTo>
                  <a:lnTo>
                    <a:pt x="68" y="468"/>
                  </a:lnTo>
                  <a:lnTo>
                    <a:pt x="66" y="465"/>
                  </a:lnTo>
                  <a:lnTo>
                    <a:pt x="64" y="465"/>
                  </a:lnTo>
                  <a:lnTo>
                    <a:pt x="64" y="465"/>
                  </a:lnTo>
                  <a:lnTo>
                    <a:pt x="64" y="470"/>
                  </a:lnTo>
                  <a:lnTo>
                    <a:pt x="64" y="471"/>
                  </a:lnTo>
                  <a:lnTo>
                    <a:pt x="66" y="471"/>
                  </a:lnTo>
                  <a:lnTo>
                    <a:pt x="66" y="471"/>
                  </a:lnTo>
                  <a:close/>
                  <a:moveTo>
                    <a:pt x="125" y="470"/>
                  </a:moveTo>
                  <a:lnTo>
                    <a:pt x="125" y="466"/>
                  </a:lnTo>
                  <a:lnTo>
                    <a:pt x="125" y="466"/>
                  </a:lnTo>
                  <a:lnTo>
                    <a:pt x="124" y="466"/>
                  </a:lnTo>
                  <a:lnTo>
                    <a:pt x="122" y="466"/>
                  </a:lnTo>
                  <a:lnTo>
                    <a:pt x="121" y="465"/>
                  </a:lnTo>
                  <a:lnTo>
                    <a:pt x="121" y="465"/>
                  </a:lnTo>
                  <a:lnTo>
                    <a:pt x="121" y="468"/>
                  </a:lnTo>
                  <a:lnTo>
                    <a:pt x="122" y="470"/>
                  </a:lnTo>
                  <a:lnTo>
                    <a:pt x="124" y="471"/>
                  </a:lnTo>
                  <a:lnTo>
                    <a:pt x="125" y="470"/>
                  </a:lnTo>
                  <a:lnTo>
                    <a:pt x="125" y="470"/>
                  </a:lnTo>
                  <a:close/>
                  <a:moveTo>
                    <a:pt x="24" y="550"/>
                  </a:moveTo>
                  <a:lnTo>
                    <a:pt x="24" y="550"/>
                  </a:lnTo>
                  <a:lnTo>
                    <a:pt x="26" y="550"/>
                  </a:lnTo>
                  <a:lnTo>
                    <a:pt x="27" y="548"/>
                  </a:lnTo>
                  <a:lnTo>
                    <a:pt x="27" y="548"/>
                  </a:lnTo>
                  <a:lnTo>
                    <a:pt x="27" y="542"/>
                  </a:lnTo>
                  <a:lnTo>
                    <a:pt x="27" y="534"/>
                  </a:lnTo>
                  <a:lnTo>
                    <a:pt x="26" y="528"/>
                  </a:lnTo>
                  <a:lnTo>
                    <a:pt x="21" y="523"/>
                  </a:lnTo>
                  <a:lnTo>
                    <a:pt x="21" y="523"/>
                  </a:lnTo>
                  <a:lnTo>
                    <a:pt x="23" y="523"/>
                  </a:lnTo>
                  <a:lnTo>
                    <a:pt x="24" y="524"/>
                  </a:lnTo>
                  <a:lnTo>
                    <a:pt x="26" y="526"/>
                  </a:lnTo>
                  <a:lnTo>
                    <a:pt x="29" y="524"/>
                  </a:lnTo>
                  <a:lnTo>
                    <a:pt x="29" y="524"/>
                  </a:lnTo>
                  <a:lnTo>
                    <a:pt x="27" y="521"/>
                  </a:lnTo>
                  <a:lnTo>
                    <a:pt x="26" y="518"/>
                  </a:lnTo>
                  <a:lnTo>
                    <a:pt x="23" y="516"/>
                  </a:lnTo>
                  <a:lnTo>
                    <a:pt x="18" y="516"/>
                  </a:lnTo>
                  <a:lnTo>
                    <a:pt x="18" y="516"/>
                  </a:lnTo>
                  <a:lnTo>
                    <a:pt x="18" y="513"/>
                  </a:lnTo>
                  <a:lnTo>
                    <a:pt x="14" y="511"/>
                  </a:lnTo>
                  <a:lnTo>
                    <a:pt x="13" y="508"/>
                  </a:lnTo>
                  <a:lnTo>
                    <a:pt x="14" y="503"/>
                  </a:lnTo>
                  <a:lnTo>
                    <a:pt x="11" y="503"/>
                  </a:lnTo>
                  <a:lnTo>
                    <a:pt x="11" y="503"/>
                  </a:lnTo>
                  <a:lnTo>
                    <a:pt x="11" y="526"/>
                  </a:lnTo>
                  <a:lnTo>
                    <a:pt x="14" y="548"/>
                  </a:lnTo>
                  <a:lnTo>
                    <a:pt x="19" y="571"/>
                  </a:lnTo>
                  <a:lnTo>
                    <a:pt x="26" y="592"/>
                  </a:lnTo>
                  <a:lnTo>
                    <a:pt x="26" y="592"/>
                  </a:lnTo>
                  <a:lnTo>
                    <a:pt x="31" y="590"/>
                  </a:lnTo>
                  <a:lnTo>
                    <a:pt x="32" y="585"/>
                  </a:lnTo>
                  <a:lnTo>
                    <a:pt x="32" y="581"/>
                  </a:lnTo>
                  <a:lnTo>
                    <a:pt x="31" y="574"/>
                  </a:lnTo>
                  <a:lnTo>
                    <a:pt x="27" y="561"/>
                  </a:lnTo>
                  <a:lnTo>
                    <a:pt x="24" y="550"/>
                  </a:lnTo>
                  <a:lnTo>
                    <a:pt x="24" y="550"/>
                  </a:lnTo>
                  <a:close/>
                  <a:moveTo>
                    <a:pt x="659" y="573"/>
                  </a:moveTo>
                  <a:lnTo>
                    <a:pt x="659" y="573"/>
                  </a:lnTo>
                  <a:lnTo>
                    <a:pt x="658" y="574"/>
                  </a:lnTo>
                  <a:lnTo>
                    <a:pt x="659" y="577"/>
                  </a:lnTo>
                  <a:lnTo>
                    <a:pt x="664" y="577"/>
                  </a:lnTo>
                  <a:lnTo>
                    <a:pt x="664" y="577"/>
                  </a:lnTo>
                  <a:lnTo>
                    <a:pt x="664" y="574"/>
                  </a:lnTo>
                  <a:lnTo>
                    <a:pt x="663" y="573"/>
                  </a:lnTo>
                  <a:lnTo>
                    <a:pt x="659" y="573"/>
                  </a:lnTo>
                  <a:lnTo>
                    <a:pt x="659" y="573"/>
                  </a:lnTo>
                  <a:close/>
                  <a:moveTo>
                    <a:pt x="39" y="611"/>
                  </a:moveTo>
                  <a:lnTo>
                    <a:pt x="39" y="611"/>
                  </a:lnTo>
                  <a:lnTo>
                    <a:pt x="39" y="606"/>
                  </a:lnTo>
                  <a:lnTo>
                    <a:pt x="37" y="602"/>
                  </a:lnTo>
                  <a:lnTo>
                    <a:pt x="32" y="592"/>
                  </a:lnTo>
                  <a:lnTo>
                    <a:pt x="32" y="592"/>
                  </a:lnTo>
                  <a:lnTo>
                    <a:pt x="31" y="594"/>
                  </a:lnTo>
                  <a:lnTo>
                    <a:pt x="27" y="594"/>
                  </a:lnTo>
                  <a:lnTo>
                    <a:pt x="27" y="594"/>
                  </a:lnTo>
                  <a:lnTo>
                    <a:pt x="31" y="603"/>
                  </a:lnTo>
                  <a:lnTo>
                    <a:pt x="32" y="613"/>
                  </a:lnTo>
                  <a:lnTo>
                    <a:pt x="35" y="621"/>
                  </a:lnTo>
                  <a:lnTo>
                    <a:pt x="40" y="629"/>
                  </a:lnTo>
                  <a:lnTo>
                    <a:pt x="40" y="629"/>
                  </a:lnTo>
                  <a:lnTo>
                    <a:pt x="42" y="639"/>
                  </a:lnTo>
                  <a:lnTo>
                    <a:pt x="47" y="647"/>
                  </a:lnTo>
                  <a:lnTo>
                    <a:pt x="55" y="663"/>
                  </a:lnTo>
                  <a:lnTo>
                    <a:pt x="66" y="679"/>
                  </a:lnTo>
                  <a:lnTo>
                    <a:pt x="74" y="695"/>
                  </a:lnTo>
                  <a:lnTo>
                    <a:pt x="74" y="695"/>
                  </a:lnTo>
                  <a:lnTo>
                    <a:pt x="80" y="701"/>
                  </a:lnTo>
                  <a:lnTo>
                    <a:pt x="85" y="708"/>
                  </a:lnTo>
                  <a:lnTo>
                    <a:pt x="92" y="713"/>
                  </a:lnTo>
                  <a:lnTo>
                    <a:pt x="98" y="719"/>
                  </a:lnTo>
                  <a:lnTo>
                    <a:pt x="98" y="719"/>
                  </a:lnTo>
                  <a:lnTo>
                    <a:pt x="95" y="713"/>
                  </a:lnTo>
                  <a:lnTo>
                    <a:pt x="92" y="708"/>
                  </a:lnTo>
                  <a:lnTo>
                    <a:pt x="88" y="703"/>
                  </a:lnTo>
                  <a:lnTo>
                    <a:pt x="87" y="696"/>
                  </a:lnTo>
                  <a:lnTo>
                    <a:pt x="87" y="696"/>
                  </a:lnTo>
                  <a:lnTo>
                    <a:pt x="79" y="688"/>
                  </a:lnTo>
                  <a:lnTo>
                    <a:pt x="72" y="677"/>
                  </a:lnTo>
                  <a:lnTo>
                    <a:pt x="61" y="656"/>
                  </a:lnTo>
                  <a:lnTo>
                    <a:pt x="51" y="632"/>
                  </a:lnTo>
                  <a:lnTo>
                    <a:pt x="39" y="611"/>
                  </a:lnTo>
                  <a:lnTo>
                    <a:pt x="39" y="611"/>
                  </a:lnTo>
                  <a:close/>
                  <a:moveTo>
                    <a:pt x="706" y="666"/>
                  </a:moveTo>
                  <a:lnTo>
                    <a:pt x="706" y="666"/>
                  </a:lnTo>
                  <a:lnTo>
                    <a:pt x="712" y="666"/>
                  </a:lnTo>
                  <a:lnTo>
                    <a:pt x="719" y="664"/>
                  </a:lnTo>
                  <a:lnTo>
                    <a:pt x="724" y="663"/>
                  </a:lnTo>
                  <a:lnTo>
                    <a:pt x="728" y="659"/>
                  </a:lnTo>
                  <a:lnTo>
                    <a:pt x="728" y="659"/>
                  </a:lnTo>
                  <a:lnTo>
                    <a:pt x="722" y="658"/>
                  </a:lnTo>
                  <a:lnTo>
                    <a:pt x="716" y="659"/>
                  </a:lnTo>
                  <a:lnTo>
                    <a:pt x="711" y="663"/>
                  </a:lnTo>
                  <a:lnTo>
                    <a:pt x="706" y="666"/>
                  </a:lnTo>
                  <a:lnTo>
                    <a:pt x="706" y="666"/>
                  </a:lnTo>
                  <a:close/>
                  <a:moveTo>
                    <a:pt x="490" y="774"/>
                  </a:moveTo>
                  <a:lnTo>
                    <a:pt x="490" y="774"/>
                  </a:lnTo>
                  <a:lnTo>
                    <a:pt x="492" y="775"/>
                  </a:lnTo>
                  <a:lnTo>
                    <a:pt x="494" y="777"/>
                  </a:lnTo>
                  <a:lnTo>
                    <a:pt x="497" y="777"/>
                  </a:lnTo>
                  <a:lnTo>
                    <a:pt x="499" y="777"/>
                  </a:lnTo>
                  <a:lnTo>
                    <a:pt x="499" y="777"/>
                  </a:lnTo>
                  <a:lnTo>
                    <a:pt x="497" y="775"/>
                  </a:lnTo>
                  <a:lnTo>
                    <a:pt x="495" y="774"/>
                  </a:lnTo>
                  <a:lnTo>
                    <a:pt x="494" y="774"/>
                  </a:lnTo>
                  <a:lnTo>
                    <a:pt x="490" y="774"/>
                  </a:lnTo>
                  <a:lnTo>
                    <a:pt x="490" y="774"/>
                  </a:lnTo>
                  <a:close/>
                  <a:moveTo>
                    <a:pt x="389" y="787"/>
                  </a:moveTo>
                  <a:lnTo>
                    <a:pt x="389" y="787"/>
                  </a:lnTo>
                  <a:lnTo>
                    <a:pt x="392" y="787"/>
                  </a:lnTo>
                  <a:lnTo>
                    <a:pt x="396" y="785"/>
                  </a:lnTo>
                  <a:lnTo>
                    <a:pt x="397" y="782"/>
                  </a:lnTo>
                  <a:lnTo>
                    <a:pt x="396" y="778"/>
                  </a:lnTo>
                  <a:lnTo>
                    <a:pt x="396" y="778"/>
                  </a:lnTo>
                  <a:lnTo>
                    <a:pt x="392" y="778"/>
                  </a:lnTo>
                  <a:lnTo>
                    <a:pt x="391" y="780"/>
                  </a:lnTo>
                  <a:lnTo>
                    <a:pt x="389" y="787"/>
                  </a:lnTo>
                  <a:lnTo>
                    <a:pt x="389" y="787"/>
                  </a:lnTo>
                  <a:close/>
                  <a:moveTo>
                    <a:pt x="777" y="421"/>
                  </a:moveTo>
                  <a:lnTo>
                    <a:pt x="777" y="421"/>
                  </a:lnTo>
                  <a:lnTo>
                    <a:pt x="783" y="410"/>
                  </a:lnTo>
                  <a:lnTo>
                    <a:pt x="786" y="399"/>
                  </a:lnTo>
                  <a:lnTo>
                    <a:pt x="788" y="386"/>
                  </a:lnTo>
                  <a:lnTo>
                    <a:pt x="788" y="373"/>
                  </a:lnTo>
                  <a:lnTo>
                    <a:pt x="783" y="346"/>
                  </a:lnTo>
                  <a:lnTo>
                    <a:pt x="778" y="318"/>
                  </a:lnTo>
                  <a:lnTo>
                    <a:pt x="778" y="318"/>
                  </a:lnTo>
                  <a:lnTo>
                    <a:pt x="774" y="299"/>
                  </a:lnTo>
                  <a:lnTo>
                    <a:pt x="767" y="281"/>
                  </a:lnTo>
                  <a:lnTo>
                    <a:pt x="762" y="264"/>
                  </a:lnTo>
                  <a:lnTo>
                    <a:pt x="757" y="248"/>
                  </a:lnTo>
                  <a:lnTo>
                    <a:pt x="757" y="248"/>
                  </a:lnTo>
                  <a:lnTo>
                    <a:pt x="753" y="243"/>
                  </a:lnTo>
                  <a:lnTo>
                    <a:pt x="749" y="240"/>
                  </a:lnTo>
                  <a:lnTo>
                    <a:pt x="749" y="240"/>
                  </a:lnTo>
                  <a:lnTo>
                    <a:pt x="743" y="222"/>
                  </a:lnTo>
                  <a:lnTo>
                    <a:pt x="737" y="204"/>
                  </a:lnTo>
                  <a:lnTo>
                    <a:pt x="728" y="188"/>
                  </a:lnTo>
                  <a:lnTo>
                    <a:pt x="719" y="172"/>
                  </a:lnTo>
                  <a:lnTo>
                    <a:pt x="709" y="158"/>
                  </a:lnTo>
                  <a:lnTo>
                    <a:pt x="700" y="145"/>
                  </a:lnTo>
                  <a:lnTo>
                    <a:pt x="675" y="119"/>
                  </a:lnTo>
                  <a:lnTo>
                    <a:pt x="675" y="119"/>
                  </a:lnTo>
                  <a:lnTo>
                    <a:pt x="666" y="121"/>
                  </a:lnTo>
                  <a:lnTo>
                    <a:pt x="659" y="122"/>
                  </a:lnTo>
                  <a:lnTo>
                    <a:pt x="659" y="122"/>
                  </a:lnTo>
                  <a:lnTo>
                    <a:pt x="658" y="119"/>
                  </a:lnTo>
                  <a:lnTo>
                    <a:pt x="656" y="117"/>
                  </a:lnTo>
                  <a:lnTo>
                    <a:pt x="656" y="116"/>
                  </a:lnTo>
                  <a:lnTo>
                    <a:pt x="656" y="116"/>
                  </a:lnTo>
                  <a:lnTo>
                    <a:pt x="650" y="116"/>
                  </a:lnTo>
                  <a:lnTo>
                    <a:pt x="648" y="114"/>
                  </a:lnTo>
                  <a:lnTo>
                    <a:pt x="646" y="111"/>
                  </a:lnTo>
                  <a:lnTo>
                    <a:pt x="646" y="111"/>
                  </a:lnTo>
                  <a:lnTo>
                    <a:pt x="664" y="113"/>
                  </a:lnTo>
                  <a:lnTo>
                    <a:pt x="664" y="113"/>
                  </a:lnTo>
                  <a:lnTo>
                    <a:pt x="663" y="109"/>
                  </a:lnTo>
                  <a:lnTo>
                    <a:pt x="663" y="105"/>
                  </a:lnTo>
                  <a:lnTo>
                    <a:pt x="663" y="105"/>
                  </a:lnTo>
                  <a:lnTo>
                    <a:pt x="643" y="85"/>
                  </a:lnTo>
                  <a:lnTo>
                    <a:pt x="621" y="68"/>
                  </a:lnTo>
                  <a:lnTo>
                    <a:pt x="597" y="51"/>
                  </a:lnTo>
                  <a:lnTo>
                    <a:pt x="571" y="39"/>
                  </a:lnTo>
                  <a:lnTo>
                    <a:pt x="544" y="27"/>
                  </a:lnTo>
                  <a:lnTo>
                    <a:pt x="515" y="18"/>
                  </a:lnTo>
                  <a:lnTo>
                    <a:pt x="486" y="10"/>
                  </a:lnTo>
                  <a:lnTo>
                    <a:pt x="455" y="6"/>
                  </a:lnTo>
                  <a:lnTo>
                    <a:pt x="455" y="6"/>
                  </a:lnTo>
                  <a:lnTo>
                    <a:pt x="429" y="2"/>
                  </a:lnTo>
                  <a:lnTo>
                    <a:pt x="402" y="0"/>
                  </a:lnTo>
                  <a:lnTo>
                    <a:pt x="376" y="2"/>
                  </a:lnTo>
                  <a:lnTo>
                    <a:pt x="351" y="5"/>
                  </a:lnTo>
                  <a:lnTo>
                    <a:pt x="351" y="5"/>
                  </a:lnTo>
                  <a:lnTo>
                    <a:pt x="339" y="6"/>
                  </a:lnTo>
                  <a:lnTo>
                    <a:pt x="330" y="11"/>
                  </a:lnTo>
                  <a:lnTo>
                    <a:pt x="318" y="13"/>
                  </a:lnTo>
                  <a:lnTo>
                    <a:pt x="314" y="14"/>
                  </a:lnTo>
                  <a:lnTo>
                    <a:pt x="307" y="14"/>
                  </a:lnTo>
                  <a:lnTo>
                    <a:pt x="307" y="14"/>
                  </a:lnTo>
                  <a:lnTo>
                    <a:pt x="262" y="32"/>
                  </a:lnTo>
                  <a:lnTo>
                    <a:pt x="240" y="42"/>
                  </a:lnTo>
                  <a:lnTo>
                    <a:pt x="230" y="47"/>
                  </a:lnTo>
                  <a:lnTo>
                    <a:pt x="220" y="53"/>
                  </a:lnTo>
                  <a:lnTo>
                    <a:pt x="220" y="53"/>
                  </a:lnTo>
                  <a:lnTo>
                    <a:pt x="219" y="53"/>
                  </a:lnTo>
                  <a:lnTo>
                    <a:pt x="217" y="53"/>
                  </a:lnTo>
                  <a:lnTo>
                    <a:pt x="217" y="53"/>
                  </a:lnTo>
                  <a:lnTo>
                    <a:pt x="204" y="63"/>
                  </a:lnTo>
                  <a:lnTo>
                    <a:pt x="193" y="69"/>
                  </a:lnTo>
                  <a:lnTo>
                    <a:pt x="180" y="77"/>
                  </a:lnTo>
                  <a:lnTo>
                    <a:pt x="170" y="87"/>
                  </a:lnTo>
                  <a:lnTo>
                    <a:pt x="170" y="87"/>
                  </a:lnTo>
                  <a:lnTo>
                    <a:pt x="153" y="100"/>
                  </a:lnTo>
                  <a:lnTo>
                    <a:pt x="135" y="116"/>
                  </a:lnTo>
                  <a:lnTo>
                    <a:pt x="119" y="132"/>
                  </a:lnTo>
                  <a:lnTo>
                    <a:pt x="101" y="146"/>
                  </a:lnTo>
                  <a:lnTo>
                    <a:pt x="101" y="146"/>
                  </a:lnTo>
                  <a:lnTo>
                    <a:pt x="103" y="150"/>
                  </a:lnTo>
                  <a:lnTo>
                    <a:pt x="103" y="151"/>
                  </a:lnTo>
                  <a:lnTo>
                    <a:pt x="101" y="153"/>
                  </a:lnTo>
                  <a:lnTo>
                    <a:pt x="101" y="153"/>
                  </a:lnTo>
                  <a:lnTo>
                    <a:pt x="98" y="154"/>
                  </a:lnTo>
                  <a:lnTo>
                    <a:pt x="93" y="158"/>
                  </a:lnTo>
                  <a:lnTo>
                    <a:pt x="88" y="166"/>
                  </a:lnTo>
                  <a:lnTo>
                    <a:pt x="85" y="174"/>
                  </a:lnTo>
                  <a:lnTo>
                    <a:pt x="80" y="183"/>
                  </a:lnTo>
                  <a:lnTo>
                    <a:pt x="80" y="183"/>
                  </a:lnTo>
                  <a:lnTo>
                    <a:pt x="82" y="183"/>
                  </a:lnTo>
                  <a:lnTo>
                    <a:pt x="84" y="185"/>
                  </a:lnTo>
                  <a:lnTo>
                    <a:pt x="85" y="188"/>
                  </a:lnTo>
                  <a:lnTo>
                    <a:pt x="85" y="188"/>
                  </a:lnTo>
                  <a:lnTo>
                    <a:pt x="80" y="195"/>
                  </a:lnTo>
                  <a:lnTo>
                    <a:pt x="77" y="203"/>
                  </a:lnTo>
                  <a:lnTo>
                    <a:pt x="71" y="219"/>
                  </a:lnTo>
                  <a:lnTo>
                    <a:pt x="68" y="227"/>
                  </a:lnTo>
                  <a:lnTo>
                    <a:pt x="63" y="233"/>
                  </a:lnTo>
                  <a:lnTo>
                    <a:pt x="58" y="236"/>
                  </a:lnTo>
                  <a:lnTo>
                    <a:pt x="50" y="240"/>
                  </a:lnTo>
                  <a:lnTo>
                    <a:pt x="50" y="240"/>
                  </a:lnTo>
                  <a:lnTo>
                    <a:pt x="53" y="244"/>
                  </a:lnTo>
                  <a:lnTo>
                    <a:pt x="55" y="249"/>
                  </a:lnTo>
                  <a:lnTo>
                    <a:pt x="55" y="256"/>
                  </a:lnTo>
                  <a:lnTo>
                    <a:pt x="53" y="262"/>
                  </a:lnTo>
                  <a:lnTo>
                    <a:pt x="47" y="272"/>
                  </a:lnTo>
                  <a:lnTo>
                    <a:pt x="39" y="281"/>
                  </a:lnTo>
                  <a:lnTo>
                    <a:pt x="39" y="281"/>
                  </a:lnTo>
                  <a:lnTo>
                    <a:pt x="40" y="285"/>
                  </a:lnTo>
                  <a:lnTo>
                    <a:pt x="40" y="288"/>
                  </a:lnTo>
                  <a:lnTo>
                    <a:pt x="35" y="294"/>
                  </a:lnTo>
                  <a:lnTo>
                    <a:pt x="35" y="294"/>
                  </a:lnTo>
                  <a:lnTo>
                    <a:pt x="35" y="301"/>
                  </a:lnTo>
                  <a:lnTo>
                    <a:pt x="34" y="306"/>
                  </a:lnTo>
                  <a:lnTo>
                    <a:pt x="34" y="310"/>
                  </a:lnTo>
                  <a:lnTo>
                    <a:pt x="34" y="315"/>
                  </a:lnTo>
                  <a:lnTo>
                    <a:pt x="34" y="315"/>
                  </a:lnTo>
                  <a:lnTo>
                    <a:pt x="29" y="327"/>
                  </a:lnTo>
                  <a:lnTo>
                    <a:pt x="21" y="335"/>
                  </a:lnTo>
                  <a:lnTo>
                    <a:pt x="19" y="339"/>
                  </a:lnTo>
                  <a:lnTo>
                    <a:pt x="16" y="344"/>
                  </a:lnTo>
                  <a:lnTo>
                    <a:pt x="16" y="349"/>
                  </a:lnTo>
                  <a:lnTo>
                    <a:pt x="16" y="355"/>
                  </a:lnTo>
                  <a:lnTo>
                    <a:pt x="16" y="355"/>
                  </a:lnTo>
                  <a:lnTo>
                    <a:pt x="13" y="355"/>
                  </a:lnTo>
                  <a:lnTo>
                    <a:pt x="10" y="354"/>
                  </a:lnTo>
                  <a:lnTo>
                    <a:pt x="10" y="354"/>
                  </a:lnTo>
                  <a:lnTo>
                    <a:pt x="8" y="357"/>
                  </a:lnTo>
                  <a:lnTo>
                    <a:pt x="5" y="359"/>
                  </a:lnTo>
                  <a:lnTo>
                    <a:pt x="5" y="359"/>
                  </a:lnTo>
                  <a:lnTo>
                    <a:pt x="3" y="376"/>
                  </a:lnTo>
                  <a:lnTo>
                    <a:pt x="3" y="396"/>
                  </a:lnTo>
                  <a:lnTo>
                    <a:pt x="3" y="436"/>
                  </a:lnTo>
                  <a:lnTo>
                    <a:pt x="3" y="436"/>
                  </a:lnTo>
                  <a:lnTo>
                    <a:pt x="6" y="454"/>
                  </a:lnTo>
                  <a:lnTo>
                    <a:pt x="8" y="471"/>
                  </a:lnTo>
                  <a:lnTo>
                    <a:pt x="8" y="471"/>
                  </a:lnTo>
                  <a:lnTo>
                    <a:pt x="8" y="487"/>
                  </a:lnTo>
                  <a:lnTo>
                    <a:pt x="10" y="495"/>
                  </a:lnTo>
                  <a:lnTo>
                    <a:pt x="11" y="499"/>
                  </a:lnTo>
                  <a:lnTo>
                    <a:pt x="14" y="500"/>
                  </a:lnTo>
                  <a:lnTo>
                    <a:pt x="14" y="500"/>
                  </a:lnTo>
                  <a:lnTo>
                    <a:pt x="14" y="500"/>
                  </a:lnTo>
                  <a:lnTo>
                    <a:pt x="14" y="497"/>
                  </a:lnTo>
                  <a:lnTo>
                    <a:pt x="14" y="495"/>
                  </a:lnTo>
                  <a:lnTo>
                    <a:pt x="18" y="495"/>
                  </a:lnTo>
                  <a:lnTo>
                    <a:pt x="18" y="495"/>
                  </a:lnTo>
                  <a:lnTo>
                    <a:pt x="21" y="497"/>
                  </a:lnTo>
                  <a:lnTo>
                    <a:pt x="23" y="502"/>
                  </a:lnTo>
                  <a:lnTo>
                    <a:pt x="23" y="502"/>
                  </a:lnTo>
                  <a:lnTo>
                    <a:pt x="21" y="505"/>
                  </a:lnTo>
                  <a:lnTo>
                    <a:pt x="19" y="507"/>
                  </a:lnTo>
                  <a:lnTo>
                    <a:pt x="18" y="508"/>
                  </a:lnTo>
                  <a:lnTo>
                    <a:pt x="18" y="513"/>
                  </a:lnTo>
                  <a:lnTo>
                    <a:pt x="18" y="513"/>
                  </a:lnTo>
                  <a:lnTo>
                    <a:pt x="21" y="513"/>
                  </a:lnTo>
                  <a:lnTo>
                    <a:pt x="24" y="511"/>
                  </a:lnTo>
                  <a:lnTo>
                    <a:pt x="29" y="508"/>
                  </a:lnTo>
                  <a:lnTo>
                    <a:pt x="32" y="503"/>
                  </a:lnTo>
                  <a:lnTo>
                    <a:pt x="39" y="499"/>
                  </a:lnTo>
                  <a:lnTo>
                    <a:pt x="39" y="499"/>
                  </a:lnTo>
                  <a:lnTo>
                    <a:pt x="37" y="495"/>
                  </a:lnTo>
                  <a:lnTo>
                    <a:pt x="39" y="492"/>
                  </a:lnTo>
                  <a:lnTo>
                    <a:pt x="39" y="492"/>
                  </a:lnTo>
                  <a:lnTo>
                    <a:pt x="40" y="491"/>
                  </a:lnTo>
                  <a:lnTo>
                    <a:pt x="43" y="489"/>
                  </a:lnTo>
                  <a:lnTo>
                    <a:pt x="45" y="489"/>
                  </a:lnTo>
                  <a:lnTo>
                    <a:pt x="47" y="486"/>
                  </a:lnTo>
                  <a:lnTo>
                    <a:pt x="47" y="486"/>
                  </a:lnTo>
                  <a:lnTo>
                    <a:pt x="42" y="486"/>
                  </a:lnTo>
                  <a:lnTo>
                    <a:pt x="39" y="486"/>
                  </a:lnTo>
                  <a:lnTo>
                    <a:pt x="39" y="486"/>
                  </a:lnTo>
                  <a:lnTo>
                    <a:pt x="42" y="479"/>
                  </a:lnTo>
                  <a:lnTo>
                    <a:pt x="45" y="473"/>
                  </a:lnTo>
                  <a:lnTo>
                    <a:pt x="50" y="468"/>
                  </a:lnTo>
                  <a:lnTo>
                    <a:pt x="53" y="468"/>
                  </a:lnTo>
                  <a:lnTo>
                    <a:pt x="56" y="468"/>
                  </a:lnTo>
                  <a:lnTo>
                    <a:pt x="56" y="468"/>
                  </a:lnTo>
                  <a:lnTo>
                    <a:pt x="56" y="465"/>
                  </a:lnTo>
                  <a:lnTo>
                    <a:pt x="53" y="465"/>
                  </a:lnTo>
                  <a:lnTo>
                    <a:pt x="51" y="465"/>
                  </a:lnTo>
                  <a:lnTo>
                    <a:pt x="53" y="463"/>
                  </a:lnTo>
                  <a:lnTo>
                    <a:pt x="53" y="463"/>
                  </a:lnTo>
                  <a:lnTo>
                    <a:pt x="53" y="463"/>
                  </a:lnTo>
                  <a:lnTo>
                    <a:pt x="55" y="462"/>
                  </a:lnTo>
                  <a:lnTo>
                    <a:pt x="55" y="462"/>
                  </a:lnTo>
                  <a:lnTo>
                    <a:pt x="53" y="462"/>
                  </a:lnTo>
                  <a:lnTo>
                    <a:pt x="53" y="462"/>
                  </a:lnTo>
                  <a:lnTo>
                    <a:pt x="53" y="460"/>
                  </a:lnTo>
                  <a:lnTo>
                    <a:pt x="56" y="457"/>
                  </a:lnTo>
                  <a:lnTo>
                    <a:pt x="61" y="454"/>
                  </a:lnTo>
                  <a:lnTo>
                    <a:pt x="66" y="454"/>
                  </a:lnTo>
                  <a:lnTo>
                    <a:pt x="66" y="454"/>
                  </a:lnTo>
                  <a:lnTo>
                    <a:pt x="63" y="449"/>
                  </a:lnTo>
                  <a:lnTo>
                    <a:pt x="63" y="449"/>
                  </a:lnTo>
                  <a:lnTo>
                    <a:pt x="63" y="442"/>
                  </a:lnTo>
                  <a:lnTo>
                    <a:pt x="63" y="436"/>
                  </a:lnTo>
                  <a:lnTo>
                    <a:pt x="60" y="421"/>
                  </a:lnTo>
                  <a:lnTo>
                    <a:pt x="58" y="413"/>
                  </a:lnTo>
                  <a:lnTo>
                    <a:pt x="58" y="407"/>
                  </a:lnTo>
                  <a:lnTo>
                    <a:pt x="60" y="401"/>
                  </a:lnTo>
                  <a:lnTo>
                    <a:pt x="64" y="397"/>
                  </a:lnTo>
                  <a:lnTo>
                    <a:pt x="64" y="397"/>
                  </a:lnTo>
                  <a:lnTo>
                    <a:pt x="63" y="380"/>
                  </a:lnTo>
                  <a:lnTo>
                    <a:pt x="61" y="364"/>
                  </a:lnTo>
                  <a:lnTo>
                    <a:pt x="61" y="346"/>
                  </a:lnTo>
                  <a:lnTo>
                    <a:pt x="63" y="327"/>
                  </a:lnTo>
                  <a:lnTo>
                    <a:pt x="63" y="327"/>
                  </a:lnTo>
                  <a:lnTo>
                    <a:pt x="63" y="325"/>
                  </a:lnTo>
                  <a:lnTo>
                    <a:pt x="60" y="323"/>
                  </a:lnTo>
                  <a:lnTo>
                    <a:pt x="58" y="323"/>
                  </a:lnTo>
                  <a:lnTo>
                    <a:pt x="58" y="320"/>
                  </a:lnTo>
                  <a:lnTo>
                    <a:pt x="58" y="320"/>
                  </a:lnTo>
                  <a:lnTo>
                    <a:pt x="60" y="318"/>
                  </a:lnTo>
                  <a:lnTo>
                    <a:pt x="61" y="317"/>
                  </a:lnTo>
                  <a:lnTo>
                    <a:pt x="63" y="315"/>
                  </a:lnTo>
                  <a:lnTo>
                    <a:pt x="63" y="312"/>
                  </a:lnTo>
                  <a:lnTo>
                    <a:pt x="63" y="312"/>
                  </a:lnTo>
                  <a:lnTo>
                    <a:pt x="66" y="299"/>
                  </a:lnTo>
                  <a:lnTo>
                    <a:pt x="69" y="286"/>
                  </a:lnTo>
                  <a:lnTo>
                    <a:pt x="71" y="262"/>
                  </a:lnTo>
                  <a:lnTo>
                    <a:pt x="71" y="262"/>
                  </a:lnTo>
                  <a:lnTo>
                    <a:pt x="72" y="256"/>
                  </a:lnTo>
                  <a:lnTo>
                    <a:pt x="76" y="249"/>
                  </a:lnTo>
                  <a:lnTo>
                    <a:pt x="80" y="238"/>
                  </a:lnTo>
                  <a:lnTo>
                    <a:pt x="87" y="225"/>
                  </a:lnTo>
                  <a:lnTo>
                    <a:pt x="87" y="219"/>
                  </a:lnTo>
                  <a:lnTo>
                    <a:pt x="87" y="212"/>
                  </a:lnTo>
                  <a:lnTo>
                    <a:pt x="87" y="212"/>
                  </a:lnTo>
                  <a:lnTo>
                    <a:pt x="92" y="207"/>
                  </a:lnTo>
                  <a:lnTo>
                    <a:pt x="96" y="199"/>
                  </a:lnTo>
                  <a:lnTo>
                    <a:pt x="98" y="193"/>
                  </a:lnTo>
                  <a:lnTo>
                    <a:pt x="98" y="185"/>
                  </a:lnTo>
                  <a:lnTo>
                    <a:pt x="98" y="185"/>
                  </a:lnTo>
                  <a:lnTo>
                    <a:pt x="105" y="187"/>
                  </a:lnTo>
                  <a:lnTo>
                    <a:pt x="111" y="185"/>
                  </a:lnTo>
                  <a:lnTo>
                    <a:pt x="117" y="182"/>
                  </a:lnTo>
                  <a:lnTo>
                    <a:pt x="121" y="177"/>
                  </a:lnTo>
                  <a:lnTo>
                    <a:pt x="121" y="177"/>
                  </a:lnTo>
                  <a:lnTo>
                    <a:pt x="119" y="174"/>
                  </a:lnTo>
                  <a:lnTo>
                    <a:pt x="117" y="170"/>
                  </a:lnTo>
                  <a:lnTo>
                    <a:pt x="116" y="169"/>
                  </a:lnTo>
                  <a:lnTo>
                    <a:pt x="114" y="164"/>
                  </a:lnTo>
                  <a:lnTo>
                    <a:pt x="114" y="164"/>
                  </a:lnTo>
                  <a:lnTo>
                    <a:pt x="119" y="158"/>
                  </a:lnTo>
                  <a:lnTo>
                    <a:pt x="124" y="151"/>
                  </a:lnTo>
                  <a:lnTo>
                    <a:pt x="135" y="138"/>
                  </a:lnTo>
                  <a:lnTo>
                    <a:pt x="146" y="127"/>
                  </a:lnTo>
                  <a:lnTo>
                    <a:pt x="151" y="119"/>
                  </a:lnTo>
                  <a:lnTo>
                    <a:pt x="156" y="113"/>
                  </a:lnTo>
                  <a:lnTo>
                    <a:pt x="156" y="113"/>
                  </a:lnTo>
                  <a:lnTo>
                    <a:pt x="159" y="111"/>
                  </a:lnTo>
                  <a:lnTo>
                    <a:pt x="162" y="109"/>
                  </a:lnTo>
                  <a:lnTo>
                    <a:pt x="166" y="105"/>
                  </a:lnTo>
                  <a:lnTo>
                    <a:pt x="166" y="105"/>
                  </a:lnTo>
                  <a:lnTo>
                    <a:pt x="187" y="90"/>
                  </a:lnTo>
                  <a:lnTo>
                    <a:pt x="211" y="77"/>
                  </a:lnTo>
                  <a:lnTo>
                    <a:pt x="235" y="66"/>
                  </a:lnTo>
                  <a:lnTo>
                    <a:pt x="261" y="56"/>
                  </a:lnTo>
                  <a:lnTo>
                    <a:pt x="289" y="50"/>
                  </a:lnTo>
                  <a:lnTo>
                    <a:pt x="317" y="43"/>
                  </a:lnTo>
                  <a:lnTo>
                    <a:pt x="347" y="42"/>
                  </a:lnTo>
                  <a:lnTo>
                    <a:pt x="378" y="42"/>
                  </a:lnTo>
                  <a:lnTo>
                    <a:pt x="378" y="42"/>
                  </a:lnTo>
                  <a:lnTo>
                    <a:pt x="381" y="45"/>
                  </a:lnTo>
                  <a:lnTo>
                    <a:pt x="383" y="48"/>
                  </a:lnTo>
                  <a:lnTo>
                    <a:pt x="383" y="48"/>
                  </a:lnTo>
                  <a:lnTo>
                    <a:pt x="392" y="50"/>
                  </a:lnTo>
                  <a:lnTo>
                    <a:pt x="404" y="53"/>
                  </a:lnTo>
                  <a:lnTo>
                    <a:pt x="404" y="53"/>
                  </a:lnTo>
                  <a:lnTo>
                    <a:pt x="408" y="56"/>
                  </a:lnTo>
                  <a:lnTo>
                    <a:pt x="413" y="60"/>
                  </a:lnTo>
                  <a:lnTo>
                    <a:pt x="425" y="63"/>
                  </a:lnTo>
                  <a:lnTo>
                    <a:pt x="436" y="66"/>
                  </a:lnTo>
                  <a:lnTo>
                    <a:pt x="447" y="69"/>
                  </a:lnTo>
                  <a:lnTo>
                    <a:pt x="447" y="69"/>
                  </a:lnTo>
                  <a:lnTo>
                    <a:pt x="478" y="84"/>
                  </a:lnTo>
                  <a:lnTo>
                    <a:pt x="508" y="97"/>
                  </a:lnTo>
                  <a:lnTo>
                    <a:pt x="508" y="97"/>
                  </a:lnTo>
                  <a:lnTo>
                    <a:pt x="550" y="114"/>
                  </a:lnTo>
                  <a:lnTo>
                    <a:pt x="569" y="124"/>
                  </a:lnTo>
                  <a:lnTo>
                    <a:pt x="577" y="129"/>
                  </a:lnTo>
                  <a:lnTo>
                    <a:pt x="585" y="135"/>
                  </a:lnTo>
                  <a:lnTo>
                    <a:pt x="585" y="135"/>
                  </a:lnTo>
                  <a:lnTo>
                    <a:pt x="593" y="143"/>
                  </a:lnTo>
                  <a:lnTo>
                    <a:pt x="600" y="151"/>
                  </a:lnTo>
                  <a:lnTo>
                    <a:pt x="609" y="170"/>
                  </a:lnTo>
                  <a:lnTo>
                    <a:pt x="618" y="191"/>
                  </a:lnTo>
                  <a:lnTo>
                    <a:pt x="627" y="212"/>
                  </a:lnTo>
                  <a:lnTo>
                    <a:pt x="627" y="212"/>
                  </a:lnTo>
                  <a:lnTo>
                    <a:pt x="635" y="227"/>
                  </a:lnTo>
                  <a:lnTo>
                    <a:pt x="643" y="243"/>
                  </a:lnTo>
                  <a:lnTo>
                    <a:pt x="643" y="243"/>
                  </a:lnTo>
                  <a:lnTo>
                    <a:pt x="635" y="238"/>
                  </a:lnTo>
                  <a:lnTo>
                    <a:pt x="630" y="233"/>
                  </a:lnTo>
                  <a:lnTo>
                    <a:pt x="629" y="228"/>
                  </a:lnTo>
                  <a:lnTo>
                    <a:pt x="629" y="228"/>
                  </a:lnTo>
                  <a:lnTo>
                    <a:pt x="626" y="228"/>
                  </a:lnTo>
                  <a:lnTo>
                    <a:pt x="624" y="228"/>
                  </a:lnTo>
                  <a:lnTo>
                    <a:pt x="624" y="227"/>
                  </a:lnTo>
                  <a:lnTo>
                    <a:pt x="621" y="228"/>
                  </a:lnTo>
                  <a:lnTo>
                    <a:pt x="621" y="228"/>
                  </a:lnTo>
                  <a:lnTo>
                    <a:pt x="616" y="222"/>
                  </a:lnTo>
                  <a:lnTo>
                    <a:pt x="609" y="217"/>
                  </a:lnTo>
                  <a:lnTo>
                    <a:pt x="603" y="212"/>
                  </a:lnTo>
                  <a:lnTo>
                    <a:pt x="595" y="209"/>
                  </a:lnTo>
                  <a:lnTo>
                    <a:pt x="595" y="209"/>
                  </a:lnTo>
                  <a:lnTo>
                    <a:pt x="592" y="206"/>
                  </a:lnTo>
                  <a:lnTo>
                    <a:pt x="589" y="203"/>
                  </a:lnTo>
                  <a:lnTo>
                    <a:pt x="579" y="196"/>
                  </a:lnTo>
                  <a:lnTo>
                    <a:pt x="558" y="188"/>
                  </a:lnTo>
                  <a:lnTo>
                    <a:pt x="558" y="188"/>
                  </a:lnTo>
                  <a:lnTo>
                    <a:pt x="552" y="185"/>
                  </a:lnTo>
                  <a:lnTo>
                    <a:pt x="545" y="179"/>
                  </a:lnTo>
                  <a:lnTo>
                    <a:pt x="539" y="174"/>
                  </a:lnTo>
                  <a:lnTo>
                    <a:pt x="536" y="172"/>
                  </a:lnTo>
                  <a:lnTo>
                    <a:pt x="531" y="172"/>
                  </a:lnTo>
                  <a:lnTo>
                    <a:pt x="531" y="172"/>
                  </a:lnTo>
                  <a:lnTo>
                    <a:pt x="532" y="175"/>
                  </a:lnTo>
                  <a:lnTo>
                    <a:pt x="536" y="177"/>
                  </a:lnTo>
                  <a:lnTo>
                    <a:pt x="539" y="177"/>
                  </a:lnTo>
                  <a:lnTo>
                    <a:pt x="540" y="177"/>
                  </a:lnTo>
                  <a:lnTo>
                    <a:pt x="540" y="177"/>
                  </a:lnTo>
                  <a:lnTo>
                    <a:pt x="540" y="179"/>
                  </a:lnTo>
                  <a:lnTo>
                    <a:pt x="539" y="180"/>
                  </a:lnTo>
                  <a:lnTo>
                    <a:pt x="537" y="182"/>
                  </a:lnTo>
                  <a:lnTo>
                    <a:pt x="537" y="183"/>
                  </a:lnTo>
                  <a:lnTo>
                    <a:pt x="537" y="183"/>
                  </a:lnTo>
                  <a:lnTo>
                    <a:pt x="542" y="188"/>
                  </a:lnTo>
                  <a:lnTo>
                    <a:pt x="545" y="191"/>
                  </a:lnTo>
                  <a:lnTo>
                    <a:pt x="553" y="199"/>
                  </a:lnTo>
                  <a:lnTo>
                    <a:pt x="553" y="199"/>
                  </a:lnTo>
                  <a:lnTo>
                    <a:pt x="556" y="204"/>
                  </a:lnTo>
                  <a:lnTo>
                    <a:pt x="560" y="211"/>
                  </a:lnTo>
                  <a:lnTo>
                    <a:pt x="560" y="211"/>
                  </a:lnTo>
                  <a:lnTo>
                    <a:pt x="568" y="219"/>
                  </a:lnTo>
                  <a:lnTo>
                    <a:pt x="579" y="227"/>
                  </a:lnTo>
                  <a:lnTo>
                    <a:pt x="589" y="235"/>
                  </a:lnTo>
                  <a:lnTo>
                    <a:pt x="597" y="243"/>
                  </a:lnTo>
                  <a:lnTo>
                    <a:pt x="597" y="243"/>
                  </a:lnTo>
                  <a:lnTo>
                    <a:pt x="605" y="253"/>
                  </a:lnTo>
                  <a:lnTo>
                    <a:pt x="608" y="259"/>
                  </a:lnTo>
                  <a:lnTo>
                    <a:pt x="613" y="264"/>
                  </a:lnTo>
                  <a:lnTo>
                    <a:pt x="613" y="264"/>
                  </a:lnTo>
                  <a:lnTo>
                    <a:pt x="621" y="269"/>
                  </a:lnTo>
                  <a:lnTo>
                    <a:pt x="629" y="272"/>
                  </a:lnTo>
                  <a:lnTo>
                    <a:pt x="629" y="272"/>
                  </a:lnTo>
                  <a:lnTo>
                    <a:pt x="635" y="278"/>
                  </a:lnTo>
                  <a:lnTo>
                    <a:pt x="640" y="286"/>
                  </a:lnTo>
                  <a:lnTo>
                    <a:pt x="646" y="294"/>
                  </a:lnTo>
                  <a:lnTo>
                    <a:pt x="653" y="301"/>
                  </a:lnTo>
                  <a:lnTo>
                    <a:pt x="653" y="301"/>
                  </a:lnTo>
                  <a:lnTo>
                    <a:pt x="661" y="310"/>
                  </a:lnTo>
                  <a:lnTo>
                    <a:pt x="667" y="320"/>
                  </a:lnTo>
                  <a:lnTo>
                    <a:pt x="677" y="328"/>
                  </a:lnTo>
                  <a:lnTo>
                    <a:pt x="687" y="335"/>
                  </a:lnTo>
                  <a:lnTo>
                    <a:pt x="687" y="335"/>
                  </a:lnTo>
                  <a:lnTo>
                    <a:pt x="690" y="344"/>
                  </a:lnTo>
                  <a:lnTo>
                    <a:pt x="690" y="349"/>
                  </a:lnTo>
                  <a:lnTo>
                    <a:pt x="688" y="354"/>
                  </a:lnTo>
                  <a:lnTo>
                    <a:pt x="688" y="354"/>
                  </a:lnTo>
                  <a:lnTo>
                    <a:pt x="680" y="349"/>
                  </a:lnTo>
                  <a:lnTo>
                    <a:pt x="674" y="341"/>
                  </a:lnTo>
                  <a:lnTo>
                    <a:pt x="669" y="331"/>
                  </a:lnTo>
                  <a:lnTo>
                    <a:pt x="663" y="325"/>
                  </a:lnTo>
                  <a:lnTo>
                    <a:pt x="663" y="325"/>
                  </a:lnTo>
                  <a:lnTo>
                    <a:pt x="658" y="317"/>
                  </a:lnTo>
                  <a:lnTo>
                    <a:pt x="653" y="310"/>
                  </a:lnTo>
                  <a:lnTo>
                    <a:pt x="640" y="298"/>
                  </a:lnTo>
                  <a:lnTo>
                    <a:pt x="626" y="286"/>
                  </a:lnTo>
                  <a:lnTo>
                    <a:pt x="613" y="273"/>
                  </a:lnTo>
                  <a:lnTo>
                    <a:pt x="613" y="273"/>
                  </a:lnTo>
                  <a:lnTo>
                    <a:pt x="609" y="272"/>
                  </a:lnTo>
                  <a:lnTo>
                    <a:pt x="606" y="272"/>
                  </a:lnTo>
                  <a:lnTo>
                    <a:pt x="606" y="272"/>
                  </a:lnTo>
                  <a:lnTo>
                    <a:pt x="590" y="257"/>
                  </a:lnTo>
                  <a:lnTo>
                    <a:pt x="571" y="246"/>
                  </a:lnTo>
                  <a:lnTo>
                    <a:pt x="561" y="241"/>
                  </a:lnTo>
                  <a:lnTo>
                    <a:pt x="550" y="236"/>
                  </a:lnTo>
                  <a:lnTo>
                    <a:pt x="539" y="233"/>
                  </a:lnTo>
                  <a:lnTo>
                    <a:pt x="526" y="232"/>
                  </a:lnTo>
                  <a:lnTo>
                    <a:pt x="526" y="232"/>
                  </a:lnTo>
                  <a:lnTo>
                    <a:pt x="536" y="243"/>
                  </a:lnTo>
                  <a:lnTo>
                    <a:pt x="547" y="251"/>
                  </a:lnTo>
                  <a:lnTo>
                    <a:pt x="573" y="267"/>
                  </a:lnTo>
                  <a:lnTo>
                    <a:pt x="573" y="267"/>
                  </a:lnTo>
                  <a:lnTo>
                    <a:pt x="573" y="270"/>
                  </a:lnTo>
                  <a:lnTo>
                    <a:pt x="574" y="273"/>
                  </a:lnTo>
                  <a:lnTo>
                    <a:pt x="579" y="277"/>
                  </a:lnTo>
                  <a:lnTo>
                    <a:pt x="590" y="281"/>
                  </a:lnTo>
                  <a:lnTo>
                    <a:pt x="590" y="281"/>
                  </a:lnTo>
                  <a:lnTo>
                    <a:pt x="590" y="283"/>
                  </a:lnTo>
                  <a:lnTo>
                    <a:pt x="589" y="286"/>
                  </a:lnTo>
                  <a:lnTo>
                    <a:pt x="589" y="286"/>
                  </a:lnTo>
                  <a:lnTo>
                    <a:pt x="600" y="296"/>
                  </a:lnTo>
                  <a:lnTo>
                    <a:pt x="609" y="307"/>
                  </a:lnTo>
                  <a:lnTo>
                    <a:pt x="629" y="330"/>
                  </a:lnTo>
                  <a:lnTo>
                    <a:pt x="646" y="352"/>
                  </a:lnTo>
                  <a:lnTo>
                    <a:pt x="666" y="375"/>
                  </a:lnTo>
                  <a:lnTo>
                    <a:pt x="666" y="375"/>
                  </a:lnTo>
                  <a:lnTo>
                    <a:pt x="672" y="388"/>
                  </a:lnTo>
                  <a:lnTo>
                    <a:pt x="680" y="402"/>
                  </a:lnTo>
                  <a:lnTo>
                    <a:pt x="688" y="417"/>
                  </a:lnTo>
                  <a:lnTo>
                    <a:pt x="692" y="425"/>
                  </a:lnTo>
                  <a:lnTo>
                    <a:pt x="692" y="431"/>
                  </a:lnTo>
                  <a:lnTo>
                    <a:pt x="692" y="431"/>
                  </a:lnTo>
                  <a:lnTo>
                    <a:pt x="692" y="437"/>
                  </a:lnTo>
                  <a:lnTo>
                    <a:pt x="688" y="442"/>
                  </a:lnTo>
                  <a:lnTo>
                    <a:pt x="685" y="449"/>
                  </a:lnTo>
                  <a:lnTo>
                    <a:pt x="683" y="457"/>
                  </a:lnTo>
                  <a:lnTo>
                    <a:pt x="683" y="457"/>
                  </a:lnTo>
                  <a:lnTo>
                    <a:pt x="680" y="474"/>
                  </a:lnTo>
                  <a:lnTo>
                    <a:pt x="680" y="474"/>
                  </a:lnTo>
                  <a:lnTo>
                    <a:pt x="677" y="495"/>
                  </a:lnTo>
                  <a:lnTo>
                    <a:pt x="677" y="495"/>
                  </a:lnTo>
                  <a:lnTo>
                    <a:pt x="679" y="505"/>
                  </a:lnTo>
                  <a:lnTo>
                    <a:pt x="680" y="516"/>
                  </a:lnTo>
                  <a:lnTo>
                    <a:pt x="682" y="526"/>
                  </a:lnTo>
                  <a:lnTo>
                    <a:pt x="683" y="537"/>
                  </a:lnTo>
                  <a:lnTo>
                    <a:pt x="683" y="537"/>
                  </a:lnTo>
                  <a:lnTo>
                    <a:pt x="682" y="548"/>
                  </a:lnTo>
                  <a:lnTo>
                    <a:pt x="679" y="558"/>
                  </a:lnTo>
                  <a:lnTo>
                    <a:pt x="674" y="568"/>
                  </a:lnTo>
                  <a:lnTo>
                    <a:pt x="669" y="577"/>
                  </a:lnTo>
                  <a:lnTo>
                    <a:pt x="658" y="595"/>
                  </a:lnTo>
                  <a:lnTo>
                    <a:pt x="653" y="603"/>
                  </a:lnTo>
                  <a:lnTo>
                    <a:pt x="650" y="611"/>
                  </a:lnTo>
                  <a:lnTo>
                    <a:pt x="650" y="611"/>
                  </a:lnTo>
                  <a:lnTo>
                    <a:pt x="635" y="624"/>
                  </a:lnTo>
                  <a:lnTo>
                    <a:pt x="622" y="637"/>
                  </a:lnTo>
                  <a:lnTo>
                    <a:pt x="609" y="651"/>
                  </a:lnTo>
                  <a:lnTo>
                    <a:pt x="601" y="658"/>
                  </a:lnTo>
                  <a:lnTo>
                    <a:pt x="593" y="663"/>
                  </a:lnTo>
                  <a:lnTo>
                    <a:pt x="593" y="663"/>
                  </a:lnTo>
                  <a:lnTo>
                    <a:pt x="590" y="666"/>
                  </a:lnTo>
                  <a:lnTo>
                    <a:pt x="589" y="671"/>
                  </a:lnTo>
                  <a:lnTo>
                    <a:pt x="589" y="671"/>
                  </a:lnTo>
                  <a:lnTo>
                    <a:pt x="571" y="679"/>
                  </a:lnTo>
                  <a:lnTo>
                    <a:pt x="555" y="688"/>
                  </a:lnTo>
                  <a:lnTo>
                    <a:pt x="547" y="692"/>
                  </a:lnTo>
                  <a:lnTo>
                    <a:pt x="537" y="695"/>
                  </a:lnTo>
                  <a:lnTo>
                    <a:pt x="527" y="696"/>
                  </a:lnTo>
                  <a:lnTo>
                    <a:pt x="516" y="698"/>
                  </a:lnTo>
                  <a:lnTo>
                    <a:pt x="516" y="698"/>
                  </a:lnTo>
                  <a:lnTo>
                    <a:pt x="510" y="703"/>
                  </a:lnTo>
                  <a:lnTo>
                    <a:pt x="503" y="708"/>
                  </a:lnTo>
                  <a:lnTo>
                    <a:pt x="503" y="708"/>
                  </a:lnTo>
                  <a:lnTo>
                    <a:pt x="495" y="708"/>
                  </a:lnTo>
                  <a:lnTo>
                    <a:pt x="487" y="709"/>
                  </a:lnTo>
                  <a:lnTo>
                    <a:pt x="474" y="716"/>
                  </a:lnTo>
                  <a:lnTo>
                    <a:pt x="474" y="716"/>
                  </a:lnTo>
                  <a:lnTo>
                    <a:pt x="466" y="717"/>
                  </a:lnTo>
                  <a:lnTo>
                    <a:pt x="457" y="719"/>
                  </a:lnTo>
                  <a:lnTo>
                    <a:pt x="437" y="719"/>
                  </a:lnTo>
                  <a:lnTo>
                    <a:pt x="437" y="719"/>
                  </a:lnTo>
                  <a:lnTo>
                    <a:pt x="423" y="721"/>
                  </a:lnTo>
                  <a:lnTo>
                    <a:pt x="407" y="721"/>
                  </a:lnTo>
                  <a:lnTo>
                    <a:pt x="375" y="719"/>
                  </a:lnTo>
                  <a:lnTo>
                    <a:pt x="343" y="714"/>
                  </a:lnTo>
                  <a:lnTo>
                    <a:pt x="315" y="706"/>
                  </a:lnTo>
                  <a:lnTo>
                    <a:pt x="315" y="706"/>
                  </a:lnTo>
                  <a:lnTo>
                    <a:pt x="301" y="701"/>
                  </a:lnTo>
                  <a:lnTo>
                    <a:pt x="288" y="695"/>
                  </a:lnTo>
                  <a:lnTo>
                    <a:pt x="288" y="695"/>
                  </a:lnTo>
                  <a:lnTo>
                    <a:pt x="278" y="693"/>
                  </a:lnTo>
                  <a:lnTo>
                    <a:pt x="269" y="690"/>
                  </a:lnTo>
                  <a:lnTo>
                    <a:pt x="262" y="687"/>
                  </a:lnTo>
                  <a:lnTo>
                    <a:pt x="259" y="685"/>
                  </a:lnTo>
                  <a:lnTo>
                    <a:pt x="256" y="680"/>
                  </a:lnTo>
                  <a:lnTo>
                    <a:pt x="256" y="680"/>
                  </a:lnTo>
                  <a:lnTo>
                    <a:pt x="252" y="682"/>
                  </a:lnTo>
                  <a:lnTo>
                    <a:pt x="251" y="682"/>
                  </a:lnTo>
                  <a:lnTo>
                    <a:pt x="248" y="682"/>
                  </a:lnTo>
                  <a:lnTo>
                    <a:pt x="248" y="682"/>
                  </a:lnTo>
                  <a:lnTo>
                    <a:pt x="227" y="668"/>
                  </a:lnTo>
                  <a:lnTo>
                    <a:pt x="204" y="656"/>
                  </a:lnTo>
                  <a:lnTo>
                    <a:pt x="204" y="656"/>
                  </a:lnTo>
                  <a:lnTo>
                    <a:pt x="198" y="648"/>
                  </a:lnTo>
                  <a:lnTo>
                    <a:pt x="191" y="640"/>
                  </a:lnTo>
                  <a:lnTo>
                    <a:pt x="177" y="627"/>
                  </a:lnTo>
                  <a:lnTo>
                    <a:pt x="162" y="614"/>
                  </a:lnTo>
                  <a:lnTo>
                    <a:pt x="156" y="606"/>
                  </a:lnTo>
                  <a:lnTo>
                    <a:pt x="151" y="598"/>
                  </a:lnTo>
                  <a:lnTo>
                    <a:pt x="151" y="598"/>
                  </a:lnTo>
                  <a:lnTo>
                    <a:pt x="142" y="592"/>
                  </a:lnTo>
                  <a:lnTo>
                    <a:pt x="133" y="584"/>
                  </a:lnTo>
                  <a:lnTo>
                    <a:pt x="127" y="576"/>
                  </a:lnTo>
                  <a:lnTo>
                    <a:pt x="121" y="566"/>
                  </a:lnTo>
                  <a:lnTo>
                    <a:pt x="108" y="547"/>
                  </a:lnTo>
                  <a:lnTo>
                    <a:pt x="101" y="537"/>
                  </a:lnTo>
                  <a:lnTo>
                    <a:pt x="93" y="529"/>
                  </a:lnTo>
                  <a:lnTo>
                    <a:pt x="93" y="529"/>
                  </a:lnTo>
                  <a:lnTo>
                    <a:pt x="93" y="532"/>
                  </a:lnTo>
                  <a:lnTo>
                    <a:pt x="92" y="536"/>
                  </a:lnTo>
                  <a:lnTo>
                    <a:pt x="93" y="544"/>
                  </a:lnTo>
                  <a:lnTo>
                    <a:pt x="95" y="552"/>
                  </a:lnTo>
                  <a:lnTo>
                    <a:pt x="95" y="555"/>
                  </a:lnTo>
                  <a:lnTo>
                    <a:pt x="92" y="558"/>
                  </a:lnTo>
                  <a:lnTo>
                    <a:pt x="92" y="558"/>
                  </a:lnTo>
                  <a:lnTo>
                    <a:pt x="95" y="568"/>
                  </a:lnTo>
                  <a:lnTo>
                    <a:pt x="98" y="581"/>
                  </a:lnTo>
                  <a:lnTo>
                    <a:pt x="100" y="594"/>
                  </a:lnTo>
                  <a:lnTo>
                    <a:pt x="98" y="606"/>
                  </a:lnTo>
                  <a:lnTo>
                    <a:pt x="98" y="606"/>
                  </a:lnTo>
                  <a:lnTo>
                    <a:pt x="101" y="608"/>
                  </a:lnTo>
                  <a:lnTo>
                    <a:pt x="105" y="611"/>
                  </a:lnTo>
                  <a:lnTo>
                    <a:pt x="108" y="618"/>
                  </a:lnTo>
                  <a:lnTo>
                    <a:pt x="108" y="621"/>
                  </a:lnTo>
                  <a:lnTo>
                    <a:pt x="106" y="624"/>
                  </a:lnTo>
                  <a:lnTo>
                    <a:pt x="105" y="627"/>
                  </a:lnTo>
                  <a:lnTo>
                    <a:pt x="101" y="629"/>
                  </a:lnTo>
                  <a:lnTo>
                    <a:pt x="101" y="629"/>
                  </a:lnTo>
                  <a:lnTo>
                    <a:pt x="101" y="637"/>
                  </a:lnTo>
                  <a:lnTo>
                    <a:pt x="105" y="643"/>
                  </a:lnTo>
                  <a:lnTo>
                    <a:pt x="108" y="651"/>
                  </a:lnTo>
                  <a:lnTo>
                    <a:pt x="109" y="659"/>
                  </a:lnTo>
                  <a:lnTo>
                    <a:pt x="109" y="659"/>
                  </a:lnTo>
                  <a:lnTo>
                    <a:pt x="113" y="661"/>
                  </a:lnTo>
                  <a:lnTo>
                    <a:pt x="116" y="659"/>
                  </a:lnTo>
                  <a:lnTo>
                    <a:pt x="119" y="658"/>
                  </a:lnTo>
                  <a:lnTo>
                    <a:pt x="121" y="655"/>
                  </a:lnTo>
                  <a:lnTo>
                    <a:pt x="121" y="655"/>
                  </a:lnTo>
                  <a:lnTo>
                    <a:pt x="124" y="659"/>
                  </a:lnTo>
                  <a:lnTo>
                    <a:pt x="125" y="666"/>
                  </a:lnTo>
                  <a:lnTo>
                    <a:pt x="129" y="679"/>
                  </a:lnTo>
                  <a:lnTo>
                    <a:pt x="129" y="679"/>
                  </a:lnTo>
                  <a:lnTo>
                    <a:pt x="132" y="679"/>
                  </a:lnTo>
                  <a:lnTo>
                    <a:pt x="133" y="676"/>
                  </a:lnTo>
                  <a:lnTo>
                    <a:pt x="135" y="674"/>
                  </a:lnTo>
                  <a:lnTo>
                    <a:pt x="138" y="674"/>
                  </a:lnTo>
                  <a:lnTo>
                    <a:pt x="138" y="674"/>
                  </a:lnTo>
                  <a:lnTo>
                    <a:pt x="140" y="676"/>
                  </a:lnTo>
                  <a:lnTo>
                    <a:pt x="143" y="677"/>
                  </a:lnTo>
                  <a:lnTo>
                    <a:pt x="150" y="680"/>
                  </a:lnTo>
                  <a:lnTo>
                    <a:pt x="150" y="680"/>
                  </a:lnTo>
                  <a:lnTo>
                    <a:pt x="150" y="685"/>
                  </a:lnTo>
                  <a:lnTo>
                    <a:pt x="151" y="687"/>
                  </a:lnTo>
                  <a:lnTo>
                    <a:pt x="154" y="688"/>
                  </a:lnTo>
                  <a:lnTo>
                    <a:pt x="158" y="692"/>
                  </a:lnTo>
                  <a:lnTo>
                    <a:pt x="158" y="692"/>
                  </a:lnTo>
                  <a:lnTo>
                    <a:pt x="153" y="693"/>
                  </a:lnTo>
                  <a:lnTo>
                    <a:pt x="153" y="693"/>
                  </a:lnTo>
                  <a:lnTo>
                    <a:pt x="156" y="692"/>
                  </a:lnTo>
                  <a:lnTo>
                    <a:pt x="158" y="693"/>
                  </a:lnTo>
                  <a:lnTo>
                    <a:pt x="161" y="695"/>
                  </a:lnTo>
                  <a:lnTo>
                    <a:pt x="161" y="700"/>
                  </a:lnTo>
                  <a:lnTo>
                    <a:pt x="162" y="703"/>
                  </a:lnTo>
                  <a:lnTo>
                    <a:pt x="162" y="703"/>
                  </a:lnTo>
                  <a:lnTo>
                    <a:pt x="167" y="706"/>
                  </a:lnTo>
                  <a:lnTo>
                    <a:pt x="174" y="711"/>
                  </a:lnTo>
                  <a:lnTo>
                    <a:pt x="179" y="717"/>
                  </a:lnTo>
                  <a:lnTo>
                    <a:pt x="179" y="721"/>
                  </a:lnTo>
                  <a:lnTo>
                    <a:pt x="179" y="724"/>
                  </a:lnTo>
                  <a:lnTo>
                    <a:pt x="179" y="724"/>
                  </a:lnTo>
                  <a:lnTo>
                    <a:pt x="183" y="722"/>
                  </a:lnTo>
                  <a:lnTo>
                    <a:pt x="185" y="719"/>
                  </a:lnTo>
                  <a:lnTo>
                    <a:pt x="187" y="716"/>
                  </a:lnTo>
                  <a:lnTo>
                    <a:pt x="190" y="714"/>
                  </a:lnTo>
                  <a:lnTo>
                    <a:pt x="190" y="714"/>
                  </a:lnTo>
                  <a:lnTo>
                    <a:pt x="193" y="717"/>
                  </a:lnTo>
                  <a:lnTo>
                    <a:pt x="198" y="721"/>
                  </a:lnTo>
                  <a:lnTo>
                    <a:pt x="201" y="722"/>
                  </a:lnTo>
                  <a:lnTo>
                    <a:pt x="207" y="727"/>
                  </a:lnTo>
                  <a:lnTo>
                    <a:pt x="207" y="727"/>
                  </a:lnTo>
                  <a:lnTo>
                    <a:pt x="212" y="719"/>
                  </a:lnTo>
                  <a:lnTo>
                    <a:pt x="214" y="716"/>
                  </a:lnTo>
                  <a:lnTo>
                    <a:pt x="214" y="713"/>
                  </a:lnTo>
                  <a:lnTo>
                    <a:pt x="214" y="713"/>
                  </a:lnTo>
                  <a:lnTo>
                    <a:pt x="214" y="714"/>
                  </a:lnTo>
                  <a:lnTo>
                    <a:pt x="211" y="714"/>
                  </a:lnTo>
                  <a:lnTo>
                    <a:pt x="209" y="709"/>
                  </a:lnTo>
                  <a:lnTo>
                    <a:pt x="209" y="709"/>
                  </a:lnTo>
                  <a:lnTo>
                    <a:pt x="211" y="701"/>
                  </a:lnTo>
                  <a:lnTo>
                    <a:pt x="211" y="693"/>
                  </a:lnTo>
                  <a:lnTo>
                    <a:pt x="211" y="685"/>
                  </a:lnTo>
                  <a:lnTo>
                    <a:pt x="211" y="677"/>
                  </a:lnTo>
                  <a:lnTo>
                    <a:pt x="211" y="677"/>
                  </a:lnTo>
                  <a:lnTo>
                    <a:pt x="217" y="682"/>
                  </a:lnTo>
                  <a:lnTo>
                    <a:pt x="220" y="688"/>
                  </a:lnTo>
                  <a:lnTo>
                    <a:pt x="224" y="696"/>
                  </a:lnTo>
                  <a:lnTo>
                    <a:pt x="228" y="703"/>
                  </a:lnTo>
                  <a:lnTo>
                    <a:pt x="228" y="703"/>
                  </a:lnTo>
                  <a:lnTo>
                    <a:pt x="227" y="708"/>
                  </a:lnTo>
                  <a:lnTo>
                    <a:pt x="225" y="713"/>
                  </a:lnTo>
                  <a:lnTo>
                    <a:pt x="222" y="717"/>
                  </a:lnTo>
                  <a:lnTo>
                    <a:pt x="220" y="724"/>
                  </a:lnTo>
                  <a:lnTo>
                    <a:pt x="220" y="724"/>
                  </a:lnTo>
                  <a:lnTo>
                    <a:pt x="225" y="727"/>
                  </a:lnTo>
                  <a:lnTo>
                    <a:pt x="230" y="730"/>
                  </a:lnTo>
                  <a:lnTo>
                    <a:pt x="236" y="732"/>
                  </a:lnTo>
                  <a:lnTo>
                    <a:pt x="243" y="732"/>
                  </a:lnTo>
                  <a:lnTo>
                    <a:pt x="243" y="732"/>
                  </a:lnTo>
                  <a:lnTo>
                    <a:pt x="246" y="735"/>
                  </a:lnTo>
                  <a:lnTo>
                    <a:pt x="249" y="738"/>
                  </a:lnTo>
                  <a:lnTo>
                    <a:pt x="252" y="746"/>
                  </a:lnTo>
                  <a:lnTo>
                    <a:pt x="261" y="764"/>
                  </a:lnTo>
                  <a:lnTo>
                    <a:pt x="261" y="764"/>
                  </a:lnTo>
                  <a:lnTo>
                    <a:pt x="265" y="764"/>
                  </a:lnTo>
                  <a:lnTo>
                    <a:pt x="272" y="766"/>
                  </a:lnTo>
                  <a:lnTo>
                    <a:pt x="272" y="766"/>
                  </a:lnTo>
                  <a:lnTo>
                    <a:pt x="272" y="770"/>
                  </a:lnTo>
                  <a:lnTo>
                    <a:pt x="272" y="774"/>
                  </a:lnTo>
                  <a:lnTo>
                    <a:pt x="272" y="774"/>
                  </a:lnTo>
                  <a:lnTo>
                    <a:pt x="280" y="772"/>
                  </a:lnTo>
                  <a:lnTo>
                    <a:pt x="286" y="770"/>
                  </a:lnTo>
                  <a:lnTo>
                    <a:pt x="293" y="767"/>
                  </a:lnTo>
                  <a:lnTo>
                    <a:pt x="296" y="767"/>
                  </a:lnTo>
                  <a:lnTo>
                    <a:pt x="299" y="769"/>
                  </a:lnTo>
                  <a:lnTo>
                    <a:pt x="299" y="769"/>
                  </a:lnTo>
                  <a:lnTo>
                    <a:pt x="307" y="764"/>
                  </a:lnTo>
                  <a:lnTo>
                    <a:pt x="315" y="761"/>
                  </a:lnTo>
                  <a:lnTo>
                    <a:pt x="323" y="759"/>
                  </a:lnTo>
                  <a:lnTo>
                    <a:pt x="331" y="758"/>
                  </a:lnTo>
                  <a:lnTo>
                    <a:pt x="351" y="759"/>
                  </a:lnTo>
                  <a:lnTo>
                    <a:pt x="359" y="759"/>
                  </a:lnTo>
                  <a:lnTo>
                    <a:pt x="368" y="758"/>
                  </a:lnTo>
                  <a:lnTo>
                    <a:pt x="368" y="758"/>
                  </a:lnTo>
                  <a:lnTo>
                    <a:pt x="370" y="753"/>
                  </a:lnTo>
                  <a:lnTo>
                    <a:pt x="373" y="751"/>
                  </a:lnTo>
                  <a:lnTo>
                    <a:pt x="383" y="748"/>
                  </a:lnTo>
                  <a:lnTo>
                    <a:pt x="383" y="748"/>
                  </a:lnTo>
                  <a:lnTo>
                    <a:pt x="384" y="751"/>
                  </a:lnTo>
                  <a:lnTo>
                    <a:pt x="384" y="753"/>
                  </a:lnTo>
                  <a:lnTo>
                    <a:pt x="384" y="756"/>
                  </a:lnTo>
                  <a:lnTo>
                    <a:pt x="384" y="758"/>
                  </a:lnTo>
                  <a:lnTo>
                    <a:pt x="384" y="758"/>
                  </a:lnTo>
                  <a:lnTo>
                    <a:pt x="386" y="759"/>
                  </a:lnTo>
                  <a:lnTo>
                    <a:pt x="389" y="761"/>
                  </a:lnTo>
                  <a:lnTo>
                    <a:pt x="391" y="761"/>
                  </a:lnTo>
                  <a:lnTo>
                    <a:pt x="391" y="762"/>
                  </a:lnTo>
                  <a:lnTo>
                    <a:pt x="391" y="762"/>
                  </a:lnTo>
                  <a:lnTo>
                    <a:pt x="397" y="761"/>
                  </a:lnTo>
                  <a:lnTo>
                    <a:pt x="402" y="756"/>
                  </a:lnTo>
                  <a:lnTo>
                    <a:pt x="404" y="753"/>
                  </a:lnTo>
                  <a:lnTo>
                    <a:pt x="402" y="751"/>
                  </a:lnTo>
                  <a:lnTo>
                    <a:pt x="400" y="751"/>
                  </a:lnTo>
                  <a:lnTo>
                    <a:pt x="400" y="751"/>
                  </a:lnTo>
                  <a:lnTo>
                    <a:pt x="413" y="746"/>
                  </a:lnTo>
                  <a:lnTo>
                    <a:pt x="425" y="743"/>
                  </a:lnTo>
                  <a:lnTo>
                    <a:pt x="425" y="743"/>
                  </a:lnTo>
                  <a:lnTo>
                    <a:pt x="426" y="746"/>
                  </a:lnTo>
                  <a:lnTo>
                    <a:pt x="428" y="748"/>
                  </a:lnTo>
                  <a:lnTo>
                    <a:pt x="428" y="750"/>
                  </a:lnTo>
                  <a:lnTo>
                    <a:pt x="428" y="754"/>
                  </a:lnTo>
                  <a:lnTo>
                    <a:pt x="428" y="754"/>
                  </a:lnTo>
                  <a:lnTo>
                    <a:pt x="449" y="753"/>
                  </a:lnTo>
                  <a:lnTo>
                    <a:pt x="468" y="750"/>
                  </a:lnTo>
                  <a:lnTo>
                    <a:pt x="468" y="750"/>
                  </a:lnTo>
                  <a:lnTo>
                    <a:pt x="470" y="754"/>
                  </a:lnTo>
                  <a:lnTo>
                    <a:pt x="470" y="756"/>
                  </a:lnTo>
                  <a:lnTo>
                    <a:pt x="471" y="758"/>
                  </a:lnTo>
                  <a:lnTo>
                    <a:pt x="471" y="758"/>
                  </a:lnTo>
                  <a:lnTo>
                    <a:pt x="474" y="758"/>
                  </a:lnTo>
                  <a:lnTo>
                    <a:pt x="476" y="758"/>
                  </a:lnTo>
                  <a:lnTo>
                    <a:pt x="481" y="756"/>
                  </a:lnTo>
                  <a:lnTo>
                    <a:pt x="484" y="753"/>
                  </a:lnTo>
                  <a:lnTo>
                    <a:pt x="487" y="753"/>
                  </a:lnTo>
                  <a:lnTo>
                    <a:pt x="490" y="753"/>
                  </a:lnTo>
                  <a:lnTo>
                    <a:pt x="490" y="753"/>
                  </a:lnTo>
                  <a:lnTo>
                    <a:pt x="492" y="754"/>
                  </a:lnTo>
                  <a:lnTo>
                    <a:pt x="492" y="758"/>
                  </a:lnTo>
                  <a:lnTo>
                    <a:pt x="492" y="761"/>
                  </a:lnTo>
                  <a:lnTo>
                    <a:pt x="490" y="762"/>
                  </a:lnTo>
                  <a:lnTo>
                    <a:pt x="490" y="762"/>
                  </a:lnTo>
                  <a:lnTo>
                    <a:pt x="495" y="764"/>
                  </a:lnTo>
                  <a:lnTo>
                    <a:pt x="499" y="764"/>
                  </a:lnTo>
                  <a:lnTo>
                    <a:pt x="503" y="762"/>
                  </a:lnTo>
                  <a:lnTo>
                    <a:pt x="510" y="762"/>
                  </a:lnTo>
                  <a:lnTo>
                    <a:pt x="510" y="762"/>
                  </a:lnTo>
                  <a:lnTo>
                    <a:pt x="518" y="758"/>
                  </a:lnTo>
                  <a:lnTo>
                    <a:pt x="518" y="758"/>
                  </a:lnTo>
                  <a:lnTo>
                    <a:pt x="527" y="758"/>
                  </a:lnTo>
                  <a:lnTo>
                    <a:pt x="536" y="756"/>
                  </a:lnTo>
                  <a:lnTo>
                    <a:pt x="548" y="750"/>
                  </a:lnTo>
                  <a:lnTo>
                    <a:pt x="560" y="741"/>
                  </a:lnTo>
                  <a:lnTo>
                    <a:pt x="573" y="733"/>
                  </a:lnTo>
                  <a:lnTo>
                    <a:pt x="573" y="733"/>
                  </a:lnTo>
                  <a:lnTo>
                    <a:pt x="581" y="729"/>
                  </a:lnTo>
                  <a:lnTo>
                    <a:pt x="589" y="722"/>
                  </a:lnTo>
                  <a:lnTo>
                    <a:pt x="589" y="722"/>
                  </a:lnTo>
                  <a:lnTo>
                    <a:pt x="601" y="711"/>
                  </a:lnTo>
                  <a:lnTo>
                    <a:pt x="614" y="698"/>
                  </a:lnTo>
                  <a:lnTo>
                    <a:pt x="638" y="672"/>
                  </a:lnTo>
                  <a:lnTo>
                    <a:pt x="661" y="645"/>
                  </a:lnTo>
                  <a:lnTo>
                    <a:pt x="683" y="619"/>
                  </a:lnTo>
                  <a:lnTo>
                    <a:pt x="683" y="619"/>
                  </a:lnTo>
                  <a:lnTo>
                    <a:pt x="688" y="610"/>
                  </a:lnTo>
                  <a:lnTo>
                    <a:pt x="695" y="603"/>
                  </a:lnTo>
                  <a:lnTo>
                    <a:pt x="708" y="589"/>
                  </a:lnTo>
                  <a:lnTo>
                    <a:pt x="708" y="589"/>
                  </a:lnTo>
                  <a:lnTo>
                    <a:pt x="711" y="590"/>
                  </a:lnTo>
                  <a:lnTo>
                    <a:pt x="712" y="592"/>
                  </a:lnTo>
                  <a:lnTo>
                    <a:pt x="714" y="594"/>
                  </a:lnTo>
                  <a:lnTo>
                    <a:pt x="716" y="594"/>
                  </a:lnTo>
                  <a:lnTo>
                    <a:pt x="716" y="594"/>
                  </a:lnTo>
                  <a:lnTo>
                    <a:pt x="719" y="590"/>
                  </a:lnTo>
                  <a:lnTo>
                    <a:pt x="720" y="587"/>
                  </a:lnTo>
                  <a:lnTo>
                    <a:pt x="722" y="577"/>
                  </a:lnTo>
                  <a:lnTo>
                    <a:pt x="722" y="573"/>
                  </a:lnTo>
                  <a:lnTo>
                    <a:pt x="724" y="569"/>
                  </a:lnTo>
                  <a:lnTo>
                    <a:pt x="727" y="566"/>
                  </a:lnTo>
                  <a:lnTo>
                    <a:pt x="732" y="566"/>
                  </a:lnTo>
                  <a:lnTo>
                    <a:pt x="732" y="566"/>
                  </a:lnTo>
                  <a:lnTo>
                    <a:pt x="735" y="568"/>
                  </a:lnTo>
                  <a:lnTo>
                    <a:pt x="737" y="571"/>
                  </a:lnTo>
                  <a:lnTo>
                    <a:pt x="738" y="574"/>
                  </a:lnTo>
                  <a:lnTo>
                    <a:pt x="738" y="579"/>
                  </a:lnTo>
                  <a:lnTo>
                    <a:pt x="740" y="600"/>
                  </a:lnTo>
                  <a:lnTo>
                    <a:pt x="740" y="600"/>
                  </a:lnTo>
                  <a:lnTo>
                    <a:pt x="741" y="610"/>
                  </a:lnTo>
                  <a:lnTo>
                    <a:pt x="743" y="614"/>
                  </a:lnTo>
                  <a:lnTo>
                    <a:pt x="743" y="619"/>
                  </a:lnTo>
                  <a:lnTo>
                    <a:pt x="743" y="619"/>
                  </a:lnTo>
                  <a:lnTo>
                    <a:pt x="741" y="631"/>
                  </a:lnTo>
                  <a:lnTo>
                    <a:pt x="743" y="635"/>
                  </a:lnTo>
                  <a:lnTo>
                    <a:pt x="745" y="640"/>
                  </a:lnTo>
                  <a:lnTo>
                    <a:pt x="745" y="640"/>
                  </a:lnTo>
                  <a:lnTo>
                    <a:pt x="748" y="637"/>
                  </a:lnTo>
                  <a:lnTo>
                    <a:pt x="751" y="634"/>
                  </a:lnTo>
                  <a:lnTo>
                    <a:pt x="756" y="626"/>
                  </a:lnTo>
                  <a:lnTo>
                    <a:pt x="759" y="616"/>
                  </a:lnTo>
                  <a:lnTo>
                    <a:pt x="761" y="608"/>
                  </a:lnTo>
                  <a:lnTo>
                    <a:pt x="761" y="608"/>
                  </a:lnTo>
                  <a:lnTo>
                    <a:pt x="764" y="584"/>
                  </a:lnTo>
                  <a:lnTo>
                    <a:pt x="765" y="560"/>
                  </a:lnTo>
                  <a:lnTo>
                    <a:pt x="767" y="510"/>
                  </a:lnTo>
                  <a:lnTo>
                    <a:pt x="767" y="510"/>
                  </a:lnTo>
                  <a:lnTo>
                    <a:pt x="769" y="505"/>
                  </a:lnTo>
                  <a:lnTo>
                    <a:pt x="770" y="500"/>
                  </a:lnTo>
                  <a:lnTo>
                    <a:pt x="770" y="500"/>
                  </a:lnTo>
                  <a:lnTo>
                    <a:pt x="769" y="492"/>
                  </a:lnTo>
                  <a:lnTo>
                    <a:pt x="767" y="483"/>
                  </a:lnTo>
                  <a:lnTo>
                    <a:pt x="767" y="483"/>
                  </a:lnTo>
                  <a:lnTo>
                    <a:pt x="767" y="474"/>
                  </a:lnTo>
                  <a:lnTo>
                    <a:pt x="770" y="466"/>
                  </a:lnTo>
                  <a:lnTo>
                    <a:pt x="777" y="452"/>
                  </a:lnTo>
                  <a:lnTo>
                    <a:pt x="778" y="444"/>
                  </a:lnTo>
                  <a:lnTo>
                    <a:pt x="780" y="437"/>
                  </a:lnTo>
                  <a:lnTo>
                    <a:pt x="780" y="429"/>
                  </a:lnTo>
                  <a:lnTo>
                    <a:pt x="777" y="421"/>
                  </a:lnTo>
                  <a:lnTo>
                    <a:pt x="777" y="421"/>
                  </a:lnTo>
                  <a:close/>
                  <a:moveTo>
                    <a:pt x="117" y="639"/>
                  </a:moveTo>
                  <a:lnTo>
                    <a:pt x="117" y="639"/>
                  </a:lnTo>
                  <a:lnTo>
                    <a:pt x="116" y="639"/>
                  </a:lnTo>
                  <a:lnTo>
                    <a:pt x="114" y="640"/>
                  </a:lnTo>
                  <a:lnTo>
                    <a:pt x="113" y="642"/>
                  </a:lnTo>
                  <a:lnTo>
                    <a:pt x="111" y="642"/>
                  </a:lnTo>
                  <a:lnTo>
                    <a:pt x="111" y="642"/>
                  </a:lnTo>
                  <a:lnTo>
                    <a:pt x="109" y="640"/>
                  </a:lnTo>
                  <a:lnTo>
                    <a:pt x="109" y="637"/>
                  </a:lnTo>
                  <a:lnTo>
                    <a:pt x="108" y="634"/>
                  </a:lnTo>
                  <a:lnTo>
                    <a:pt x="108" y="634"/>
                  </a:lnTo>
                  <a:lnTo>
                    <a:pt x="113" y="634"/>
                  </a:lnTo>
                  <a:lnTo>
                    <a:pt x="116" y="634"/>
                  </a:lnTo>
                  <a:lnTo>
                    <a:pt x="117" y="632"/>
                  </a:lnTo>
                  <a:lnTo>
                    <a:pt x="117" y="632"/>
                  </a:lnTo>
                  <a:lnTo>
                    <a:pt x="117" y="635"/>
                  </a:lnTo>
                  <a:lnTo>
                    <a:pt x="117" y="639"/>
                  </a:lnTo>
                  <a:lnTo>
                    <a:pt x="117" y="639"/>
                  </a:lnTo>
                  <a:close/>
                  <a:moveTo>
                    <a:pt x="212" y="676"/>
                  </a:moveTo>
                  <a:lnTo>
                    <a:pt x="212" y="676"/>
                  </a:lnTo>
                  <a:lnTo>
                    <a:pt x="209" y="674"/>
                  </a:lnTo>
                  <a:lnTo>
                    <a:pt x="204" y="674"/>
                  </a:lnTo>
                  <a:lnTo>
                    <a:pt x="204" y="674"/>
                  </a:lnTo>
                  <a:lnTo>
                    <a:pt x="204" y="671"/>
                  </a:lnTo>
                  <a:lnTo>
                    <a:pt x="204" y="669"/>
                  </a:lnTo>
                  <a:lnTo>
                    <a:pt x="203" y="669"/>
                  </a:lnTo>
                  <a:lnTo>
                    <a:pt x="203" y="669"/>
                  </a:lnTo>
                  <a:lnTo>
                    <a:pt x="204" y="668"/>
                  </a:lnTo>
                  <a:lnTo>
                    <a:pt x="203" y="666"/>
                  </a:lnTo>
                  <a:lnTo>
                    <a:pt x="201" y="664"/>
                  </a:lnTo>
                  <a:lnTo>
                    <a:pt x="201" y="663"/>
                  </a:lnTo>
                  <a:lnTo>
                    <a:pt x="201" y="663"/>
                  </a:lnTo>
                  <a:lnTo>
                    <a:pt x="204" y="663"/>
                  </a:lnTo>
                  <a:lnTo>
                    <a:pt x="209" y="664"/>
                  </a:lnTo>
                  <a:lnTo>
                    <a:pt x="209" y="664"/>
                  </a:lnTo>
                  <a:lnTo>
                    <a:pt x="207" y="668"/>
                  </a:lnTo>
                  <a:lnTo>
                    <a:pt x="209" y="669"/>
                  </a:lnTo>
                  <a:lnTo>
                    <a:pt x="211" y="671"/>
                  </a:lnTo>
                  <a:lnTo>
                    <a:pt x="212" y="676"/>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lnTo>
                    <a:pt x="320" y="745"/>
                  </a:lnTo>
                  <a:close/>
                  <a:moveTo>
                    <a:pt x="343" y="745"/>
                  </a:moveTo>
                  <a:lnTo>
                    <a:pt x="343" y="745"/>
                  </a:lnTo>
                  <a:lnTo>
                    <a:pt x="343" y="743"/>
                  </a:lnTo>
                  <a:lnTo>
                    <a:pt x="341" y="741"/>
                  </a:lnTo>
                  <a:lnTo>
                    <a:pt x="341" y="741"/>
                  </a:lnTo>
                  <a:lnTo>
                    <a:pt x="343" y="740"/>
                  </a:lnTo>
                  <a:lnTo>
                    <a:pt x="344" y="740"/>
                  </a:lnTo>
                  <a:lnTo>
                    <a:pt x="347" y="741"/>
                  </a:lnTo>
                  <a:lnTo>
                    <a:pt x="347" y="741"/>
                  </a:lnTo>
                  <a:lnTo>
                    <a:pt x="346" y="743"/>
                  </a:lnTo>
                  <a:lnTo>
                    <a:pt x="343" y="745"/>
                  </a:lnTo>
                  <a:lnTo>
                    <a:pt x="343" y="745"/>
                  </a:lnTo>
                  <a:close/>
                  <a:moveTo>
                    <a:pt x="77" y="513"/>
                  </a:moveTo>
                  <a:lnTo>
                    <a:pt x="82" y="513"/>
                  </a:lnTo>
                  <a:lnTo>
                    <a:pt x="82" y="513"/>
                  </a:lnTo>
                  <a:lnTo>
                    <a:pt x="82" y="511"/>
                  </a:lnTo>
                  <a:lnTo>
                    <a:pt x="82" y="508"/>
                  </a:lnTo>
                  <a:lnTo>
                    <a:pt x="82" y="508"/>
                  </a:lnTo>
                  <a:lnTo>
                    <a:pt x="79" y="508"/>
                  </a:lnTo>
                  <a:lnTo>
                    <a:pt x="79" y="508"/>
                  </a:lnTo>
                  <a:lnTo>
                    <a:pt x="80" y="510"/>
                  </a:lnTo>
                  <a:lnTo>
                    <a:pt x="82" y="511"/>
                  </a:lnTo>
                  <a:lnTo>
                    <a:pt x="82" y="511"/>
                  </a:lnTo>
                  <a:lnTo>
                    <a:pt x="79" y="511"/>
                  </a:lnTo>
                  <a:lnTo>
                    <a:pt x="77" y="513"/>
                  </a:lnTo>
                  <a:lnTo>
                    <a:pt x="77" y="513"/>
                  </a:lnTo>
                  <a:lnTo>
                    <a:pt x="77" y="513"/>
                  </a:lnTo>
                  <a:close/>
                  <a:moveTo>
                    <a:pt x="232" y="815"/>
                  </a:moveTo>
                  <a:lnTo>
                    <a:pt x="232" y="815"/>
                  </a:lnTo>
                  <a:lnTo>
                    <a:pt x="224" y="814"/>
                  </a:lnTo>
                  <a:lnTo>
                    <a:pt x="224" y="814"/>
                  </a:lnTo>
                  <a:lnTo>
                    <a:pt x="204" y="801"/>
                  </a:lnTo>
                  <a:lnTo>
                    <a:pt x="187" y="790"/>
                  </a:lnTo>
                  <a:lnTo>
                    <a:pt x="169" y="777"/>
                  </a:lnTo>
                  <a:lnTo>
                    <a:pt x="159" y="770"/>
                  </a:lnTo>
                  <a:lnTo>
                    <a:pt x="153" y="762"/>
                  </a:lnTo>
                  <a:lnTo>
                    <a:pt x="153" y="762"/>
                  </a:lnTo>
                  <a:lnTo>
                    <a:pt x="145" y="759"/>
                  </a:lnTo>
                  <a:lnTo>
                    <a:pt x="138" y="756"/>
                  </a:lnTo>
                  <a:lnTo>
                    <a:pt x="129" y="745"/>
                  </a:lnTo>
                  <a:lnTo>
                    <a:pt x="124" y="740"/>
                  </a:lnTo>
                  <a:lnTo>
                    <a:pt x="117" y="735"/>
                  </a:lnTo>
                  <a:lnTo>
                    <a:pt x="113" y="732"/>
                  </a:lnTo>
                  <a:lnTo>
                    <a:pt x="105" y="730"/>
                  </a:lnTo>
                  <a:lnTo>
                    <a:pt x="105" y="730"/>
                  </a:lnTo>
                  <a:lnTo>
                    <a:pt x="117" y="748"/>
                  </a:lnTo>
                  <a:lnTo>
                    <a:pt x="124" y="756"/>
                  </a:lnTo>
                  <a:lnTo>
                    <a:pt x="132" y="762"/>
                  </a:lnTo>
                  <a:lnTo>
                    <a:pt x="132" y="762"/>
                  </a:lnTo>
                  <a:lnTo>
                    <a:pt x="137" y="766"/>
                  </a:lnTo>
                  <a:lnTo>
                    <a:pt x="142" y="767"/>
                  </a:lnTo>
                  <a:lnTo>
                    <a:pt x="142" y="767"/>
                  </a:lnTo>
                  <a:lnTo>
                    <a:pt x="150" y="775"/>
                  </a:lnTo>
                  <a:lnTo>
                    <a:pt x="158" y="783"/>
                  </a:lnTo>
                  <a:lnTo>
                    <a:pt x="158" y="783"/>
                  </a:lnTo>
                  <a:lnTo>
                    <a:pt x="169" y="790"/>
                  </a:lnTo>
                  <a:lnTo>
                    <a:pt x="169" y="790"/>
                  </a:lnTo>
                  <a:lnTo>
                    <a:pt x="203" y="811"/>
                  </a:lnTo>
                  <a:lnTo>
                    <a:pt x="220" y="819"/>
                  </a:lnTo>
                  <a:lnTo>
                    <a:pt x="236" y="825"/>
                  </a:lnTo>
                  <a:lnTo>
                    <a:pt x="236" y="825"/>
                  </a:lnTo>
                  <a:lnTo>
                    <a:pt x="238" y="825"/>
                  </a:lnTo>
                  <a:lnTo>
                    <a:pt x="238" y="824"/>
                  </a:lnTo>
                  <a:lnTo>
                    <a:pt x="238" y="824"/>
                  </a:lnTo>
                  <a:lnTo>
                    <a:pt x="235" y="820"/>
                  </a:lnTo>
                  <a:lnTo>
                    <a:pt x="232" y="815"/>
                  </a:lnTo>
                  <a:lnTo>
                    <a:pt x="232" y="815"/>
                  </a:lnTo>
                  <a:close/>
                  <a:moveTo>
                    <a:pt x="252" y="825"/>
                  </a:moveTo>
                  <a:lnTo>
                    <a:pt x="252" y="825"/>
                  </a:lnTo>
                  <a:lnTo>
                    <a:pt x="249" y="827"/>
                  </a:lnTo>
                  <a:lnTo>
                    <a:pt x="246" y="827"/>
                  </a:lnTo>
                  <a:lnTo>
                    <a:pt x="244" y="827"/>
                  </a:lnTo>
                  <a:lnTo>
                    <a:pt x="243" y="828"/>
                  </a:lnTo>
                  <a:lnTo>
                    <a:pt x="243" y="828"/>
                  </a:lnTo>
                  <a:lnTo>
                    <a:pt x="251" y="830"/>
                  </a:lnTo>
                  <a:lnTo>
                    <a:pt x="259" y="833"/>
                  </a:lnTo>
                  <a:lnTo>
                    <a:pt x="269" y="836"/>
                  </a:lnTo>
                  <a:lnTo>
                    <a:pt x="278" y="838"/>
                  </a:lnTo>
                  <a:lnTo>
                    <a:pt x="278" y="838"/>
                  </a:lnTo>
                  <a:lnTo>
                    <a:pt x="277" y="835"/>
                  </a:lnTo>
                  <a:lnTo>
                    <a:pt x="273" y="833"/>
                  </a:lnTo>
                  <a:lnTo>
                    <a:pt x="267" y="832"/>
                  </a:lnTo>
                  <a:lnTo>
                    <a:pt x="259" y="828"/>
                  </a:lnTo>
                  <a:lnTo>
                    <a:pt x="254" y="828"/>
                  </a:lnTo>
                  <a:lnTo>
                    <a:pt x="252" y="825"/>
                  </a:lnTo>
                  <a:lnTo>
                    <a:pt x="252" y="825"/>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grpSp>
      <p:sp>
        <p:nvSpPr>
          <p:cNvPr id="35" name="Freeform 13"/>
          <p:cNvSpPr>
            <a:spLocks/>
          </p:cNvSpPr>
          <p:nvPr>
            <p:custDataLst>
              <p:tags r:id="rId5"/>
            </p:custDataLst>
          </p:nvPr>
        </p:nvSpPr>
        <p:spPr bwMode="auto">
          <a:xfrm rot="5400000" flipH="1">
            <a:off x="4351593" y="2235950"/>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6" name="Freeform 13"/>
          <p:cNvSpPr>
            <a:spLocks/>
          </p:cNvSpPr>
          <p:nvPr>
            <p:custDataLst>
              <p:tags r:id="rId6"/>
            </p:custDataLst>
          </p:nvPr>
        </p:nvSpPr>
        <p:spPr bwMode="auto">
          <a:xfrm rot="5400000" flipV="1">
            <a:off x="6507079" y="1943057"/>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7" name="文本框 32"/>
          <p:cNvSpPr txBox="1">
            <a:spLocks noChangeArrowheads="1"/>
          </p:cNvSpPr>
          <p:nvPr>
            <p:custDataLst>
              <p:tags r:id="rId7"/>
            </p:custDataLst>
          </p:nvPr>
        </p:nvSpPr>
        <p:spPr bwMode="auto">
          <a:xfrm>
            <a:off x="4498635" y="1815066"/>
            <a:ext cx="1234508" cy="260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1400" dirty="0">
                <a:solidFill>
                  <a:srgbClr val="E6E6E6"/>
                </a:solidFill>
                <a:latin typeface="+mn-lt"/>
                <a:ea typeface="+mn-ea"/>
                <a:cs typeface="+mn-ea"/>
                <a:sym typeface="+mn-lt"/>
              </a:rPr>
              <a:t>PART ONE</a:t>
            </a:r>
            <a:endParaRPr lang="zh-CN" altLang="en-US" sz="1400" dirty="0">
              <a:solidFill>
                <a:srgbClr val="E6E6E6"/>
              </a:solidFill>
              <a:latin typeface="+mn-lt"/>
              <a:ea typeface="+mn-ea"/>
              <a:cs typeface="+mn-ea"/>
              <a:sym typeface="+mn-lt"/>
            </a:endParaRPr>
          </a:p>
        </p:txBody>
      </p:sp>
    </p:spTree>
    <p:extLst>
      <p:ext uri="{BB962C8B-B14F-4D97-AF65-F5344CB8AC3E}">
        <p14:creationId xmlns:p14="http://schemas.microsoft.com/office/powerpoint/2010/main" val="328315952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childTnLst>
                                </p:cTn>
                              </p:par>
                            </p:childTnLst>
                          </p:cTn>
                        </p:par>
                        <p:par>
                          <p:cTn id="17" fill="hold">
                            <p:stCondLst>
                              <p:cond delay="2750"/>
                            </p:stCondLst>
                            <p:childTnLst>
                              <p:par>
                                <p:cTn id="18" presetID="10" presetClass="entr" presetSubtype="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3750"/>
                            </p:stCondLst>
                            <p:childTnLst>
                              <p:par>
                                <p:cTn id="26" presetID="2" presetClass="entr" presetSubtype="12"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childTnLst>
                          </p:cTn>
                        </p:par>
                        <p:par>
                          <p:cTn id="34" fill="hold">
                            <p:stCondLst>
                              <p:cond delay="425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4750"/>
                            </p:stCondLst>
                            <p:childTnLst>
                              <p:par>
                                <p:cTn id="39" presetID="12" presetClass="entr" presetSubtype="4" fill="hold" grpId="0" nodeType="afterEffect">
                                  <p:stCondLst>
                                    <p:cond delay="0"/>
                                  </p:stCondLst>
                                  <p:iterate type="lt">
                                    <p:tmPct val="14000"/>
                                  </p:iterate>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p:tgtEl>
                                          <p:spTgt spid="31"/>
                                        </p:tgtEl>
                                        <p:attrNameLst>
                                          <p:attrName>ppt_y</p:attrName>
                                        </p:attrNameLst>
                                      </p:cBhvr>
                                      <p:tavLst>
                                        <p:tav tm="0">
                                          <p:val>
                                            <p:strVal val="#ppt_y+#ppt_h*1.125000"/>
                                          </p:val>
                                        </p:tav>
                                        <p:tav tm="100000">
                                          <p:val>
                                            <p:strVal val="#ppt_y"/>
                                          </p:val>
                                        </p:tav>
                                      </p:tavLst>
                                    </p:anim>
                                    <p:animEffect transition="in" filter="wipe(up)">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animBg="1"/>
      <p:bldP spid="36" grpId="0" animBg="1"/>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箭头连接符 20"/>
          <p:cNvCxnSpPr/>
          <p:nvPr/>
        </p:nvCxnSpPr>
        <p:spPr>
          <a:xfrm>
            <a:off x="4860032" y="3233569"/>
            <a:ext cx="1224136" cy="504056"/>
          </a:xfrm>
          <a:prstGeom prst="straightConnector1">
            <a:avLst/>
          </a:prstGeom>
          <a:ln w="9525">
            <a:solidFill>
              <a:srgbClr val="0A6446"/>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V="1">
            <a:off x="4860032" y="1937425"/>
            <a:ext cx="1224136" cy="504056"/>
          </a:xfrm>
          <a:prstGeom prst="straightConnector1">
            <a:avLst/>
          </a:prstGeom>
          <a:ln w="9525">
            <a:solidFill>
              <a:srgbClr val="0A6446"/>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flipV="1">
            <a:off x="2689547" y="2009433"/>
            <a:ext cx="1234381" cy="432048"/>
          </a:xfrm>
          <a:prstGeom prst="straightConnector1">
            <a:avLst/>
          </a:prstGeom>
          <a:ln w="9525">
            <a:solidFill>
              <a:srgbClr val="0A6446"/>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H="1">
            <a:off x="2689547" y="3233569"/>
            <a:ext cx="1234381" cy="504056"/>
          </a:xfrm>
          <a:prstGeom prst="straightConnector1">
            <a:avLst/>
          </a:prstGeom>
          <a:ln w="9525">
            <a:solidFill>
              <a:srgbClr val="0A6446"/>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 name="弧形 6"/>
          <p:cNvSpPr/>
          <p:nvPr/>
        </p:nvSpPr>
        <p:spPr>
          <a:xfrm>
            <a:off x="3795152" y="2210216"/>
            <a:ext cx="1224136" cy="1224136"/>
          </a:xfrm>
          <a:prstGeom prst="arc">
            <a:avLst/>
          </a:prstGeom>
          <a:ln w="2540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 name="弧形 11"/>
          <p:cNvSpPr/>
          <p:nvPr/>
        </p:nvSpPr>
        <p:spPr>
          <a:xfrm rot="16200000">
            <a:off x="3764672" y="2210216"/>
            <a:ext cx="1224136" cy="1224136"/>
          </a:xfrm>
          <a:prstGeom prst="arc">
            <a:avLst/>
          </a:prstGeom>
          <a:ln w="2540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3" name="弧形 12"/>
          <p:cNvSpPr/>
          <p:nvPr/>
        </p:nvSpPr>
        <p:spPr>
          <a:xfrm rot="10800000">
            <a:off x="3764672" y="2240696"/>
            <a:ext cx="1224136" cy="1224136"/>
          </a:xfrm>
          <a:prstGeom prst="arc">
            <a:avLst/>
          </a:prstGeom>
          <a:ln w="2540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4" name="弧形 13"/>
          <p:cNvSpPr/>
          <p:nvPr/>
        </p:nvSpPr>
        <p:spPr>
          <a:xfrm rot="5400000">
            <a:off x="3795152" y="2240696"/>
            <a:ext cx="1224136" cy="1224136"/>
          </a:xfrm>
          <a:prstGeom prst="arc">
            <a:avLst/>
          </a:prstGeom>
          <a:ln w="2540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nvGrpSpPr>
          <p:cNvPr id="42" name="组合 41"/>
          <p:cNvGrpSpPr/>
          <p:nvPr/>
        </p:nvGrpSpPr>
        <p:grpSpPr>
          <a:xfrm>
            <a:off x="1618533" y="1491630"/>
            <a:ext cx="1338828" cy="1418044"/>
            <a:chOff x="1618533" y="1491630"/>
            <a:chExt cx="1338828" cy="1418044"/>
          </a:xfrm>
        </p:grpSpPr>
        <p:grpSp>
          <p:nvGrpSpPr>
            <p:cNvPr id="35" name="组合 34"/>
            <p:cNvGrpSpPr/>
            <p:nvPr/>
          </p:nvGrpSpPr>
          <p:grpSpPr>
            <a:xfrm>
              <a:off x="1907704" y="1491630"/>
              <a:ext cx="781843" cy="781843"/>
              <a:chOff x="1907704" y="1491630"/>
              <a:chExt cx="781843" cy="781843"/>
            </a:xfrm>
          </p:grpSpPr>
          <p:sp>
            <p:nvSpPr>
              <p:cNvPr id="16" name="椭圆 15"/>
              <p:cNvSpPr/>
              <p:nvPr/>
            </p:nvSpPr>
            <p:spPr>
              <a:xfrm>
                <a:off x="1907704" y="1491630"/>
                <a:ext cx="781843" cy="78184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7170" name="Picture 2" descr="F:\1-原创素材\4_ks02\PPT\PPT-0_小图标\042.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133655" y="1611293"/>
                <a:ext cx="308585" cy="536743"/>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32"/>
            <p:cNvSpPr txBox="1"/>
            <p:nvPr/>
          </p:nvSpPr>
          <p:spPr>
            <a:xfrm>
              <a:off x="1618533" y="2324899"/>
              <a:ext cx="133882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B0F0">
                      <a:lumMod val="75000"/>
                    </a:srgbClr>
                  </a:solidFill>
                  <a:effectLst/>
                  <a:uLnTx/>
                  <a:uFillTx/>
                  <a:cs typeface="+mn-ea"/>
                  <a:sym typeface="+mn-lt"/>
                </a:rPr>
                <a:t>业务介绍</a:t>
              </a:r>
              <a:r>
                <a:rPr kumimoji="0" lang="en-US" altLang="zh-CN" sz="1400" b="1" i="0" u="none" strike="noStrike" kern="1200" cap="none" spc="0" normalizeH="0" baseline="0" noProof="0" dirty="0" smtClean="0">
                  <a:ln>
                    <a:noFill/>
                  </a:ln>
                  <a:solidFill>
                    <a:srgbClr val="00B0F0">
                      <a:lumMod val="75000"/>
                    </a:srgbClr>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B0F0">
                      <a:lumMod val="75000"/>
                    </a:srgbClr>
                  </a:solidFill>
                  <a:effectLst/>
                  <a:uLnTx/>
                  <a:uFillTx/>
                  <a:cs typeface="+mn-ea"/>
                  <a:sym typeface="+mn-lt"/>
                </a:rPr>
                <a:t>输入业务介绍文字说</a:t>
              </a:r>
              <a:r>
                <a:rPr kumimoji="0" lang="zh-CN" altLang="en-US" sz="900" b="0" i="0" u="none" strike="noStrike" kern="1200" cap="none" spc="0" normalizeH="0" baseline="0" noProof="0" dirty="0" smtClean="0">
                  <a:ln>
                    <a:noFill/>
                  </a:ln>
                  <a:solidFill>
                    <a:srgbClr val="00B0F0">
                      <a:lumMod val="75000"/>
                    </a:srgbClr>
                  </a:solidFill>
                  <a:effectLst/>
                  <a:uLnTx/>
                  <a:uFillTx/>
                  <a:cs typeface="+mn-ea"/>
                  <a:sym typeface="+mn-lt"/>
                </a:rPr>
                <a:t>明</a:t>
              </a:r>
              <a:endParaRPr kumimoji="0" lang="en-US" altLang="zh-CN" sz="900" b="0" i="0" u="none" strike="noStrike" kern="1200" cap="none" spc="0" normalizeH="0" baseline="0" noProof="0" dirty="0" smtClean="0">
                <a:ln>
                  <a:noFill/>
                </a:ln>
                <a:solidFill>
                  <a:srgbClr val="00B0F0">
                    <a:lumMod val="75000"/>
                  </a:srgbClr>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00B0F0">
                      <a:lumMod val="75000"/>
                    </a:srgbClr>
                  </a:solidFill>
                  <a:effectLst/>
                  <a:uLnTx/>
                  <a:uFillTx/>
                  <a:cs typeface="+mn-ea"/>
                  <a:sym typeface="+mn-lt"/>
                </a:rPr>
                <a:t>输</a:t>
              </a:r>
              <a:r>
                <a:rPr kumimoji="0" lang="zh-CN" altLang="en-US" sz="900" b="0" i="0" u="none" strike="noStrike" kern="1200" cap="none" spc="0" normalizeH="0" baseline="0" noProof="0" dirty="0">
                  <a:ln>
                    <a:noFill/>
                  </a:ln>
                  <a:solidFill>
                    <a:srgbClr val="00B0F0">
                      <a:lumMod val="75000"/>
                    </a:srgbClr>
                  </a:solidFill>
                  <a:effectLst/>
                  <a:uLnTx/>
                  <a:uFillTx/>
                  <a:cs typeface="+mn-ea"/>
                  <a:sym typeface="+mn-lt"/>
                </a:rPr>
                <a:t>入业务介绍文字说</a:t>
              </a:r>
              <a:r>
                <a:rPr kumimoji="0" lang="zh-CN" altLang="en-US" sz="900" b="0" i="0" u="none" strike="noStrike" kern="1200" cap="none" spc="0" normalizeH="0" baseline="0" noProof="0" dirty="0" smtClean="0">
                  <a:ln>
                    <a:noFill/>
                  </a:ln>
                  <a:solidFill>
                    <a:srgbClr val="00B0F0">
                      <a:lumMod val="75000"/>
                    </a:srgbClr>
                  </a:solidFill>
                  <a:effectLst/>
                  <a:uLnTx/>
                  <a:uFillTx/>
                  <a:cs typeface="+mn-ea"/>
                  <a:sym typeface="+mn-lt"/>
                </a:rPr>
                <a:t>明</a:t>
              </a:r>
              <a:endParaRPr kumimoji="0" lang="zh-CN" altLang="en-US" sz="900" b="0" i="0" u="none" strike="noStrike" kern="1200" cap="none" spc="0" normalizeH="0" baseline="0" noProof="0" dirty="0">
                <a:ln>
                  <a:noFill/>
                </a:ln>
                <a:solidFill>
                  <a:srgbClr val="00B0F0">
                    <a:lumMod val="75000"/>
                  </a:srgbClr>
                </a:solidFill>
                <a:effectLst/>
                <a:uLnTx/>
                <a:uFillTx/>
                <a:cs typeface="+mn-ea"/>
                <a:sym typeface="+mn-lt"/>
              </a:endParaRPr>
            </a:p>
          </p:txBody>
        </p:sp>
      </p:grpSp>
      <p:grpSp>
        <p:nvGrpSpPr>
          <p:cNvPr id="43" name="组合 42"/>
          <p:cNvGrpSpPr/>
          <p:nvPr/>
        </p:nvGrpSpPr>
        <p:grpSpPr>
          <a:xfrm>
            <a:off x="1618533" y="3449592"/>
            <a:ext cx="1338828" cy="1384148"/>
            <a:chOff x="1618533" y="3449592"/>
            <a:chExt cx="1338828" cy="1384148"/>
          </a:xfrm>
        </p:grpSpPr>
        <p:grpSp>
          <p:nvGrpSpPr>
            <p:cNvPr id="36" name="组合 35"/>
            <p:cNvGrpSpPr/>
            <p:nvPr/>
          </p:nvGrpSpPr>
          <p:grpSpPr>
            <a:xfrm>
              <a:off x="1907704" y="3449592"/>
              <a:ext cx="781843" cy="781843"/>
              <a:chOff x="1907704" y="3449592"/>
              <a:chExt cx="781843" cy="781843"/>
            </a:xfrm>
          </p:grpSpPr>
          <p:sp>
            <p:nvSpPr>
              <p:cNvPr id="22" name="椭圆 21"/>
              <p:cNvSpPr/>
              <p:nvPr/>
            </p:nvSpPr>
            <p:spPr>
              <a:xfrm>
                <a:off x="1907704" y="3449592"/>
                <a:ext cx="781843" cy="7818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7171" name="Picture 3" descr="F:\1-原创素材\4_ks02\PPT\PPT-0_小图标\043.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037038" y="3612789"/>
                <a:ext cx="516066" cy="413860"/>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1618533" y="4248965"/>
              <a:ext cx="133882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B0F0"/>
                  </a:solidFill>
                  <a:effectLst/>
                  <a:uLnTx/>
                  <a:uFillTx/>
                  <a:cs typeface="+mn-ea"/>
                  <a:sym typeface="+mn-lt"/>
                </a:rPr>
                <a:t>业务介绍</a:t>
              </a:r>
              <a:r>
                <a:rPr kumimoji="0" lang="en-US" altLang="zh-CN" sz="1400" b="1" i="0" u="none" strike="noStrike" kern="1200" cap="none" spc="0" normalizeH="0" baseline="0" noProof="0" dirty="0" smtClean="0">
                  <a:ln>
                    <a:noFill/>
                  </a:ln>
                  <a:solidFill>
                    <a:srgbClr val="00B0F0"/>
                  </a:solidFill>
                  <a:effectLst/>
                  <a:uLnTx/>
                  <a:uFillTx/>
                  <a:cs typeface="+mn-ea"/>
                  <a:sym typeface="+mn-lt"/>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B0F0"/>
                  </a:solidFill>
                  <a:effectLst/>
                  <a:uLnTx/>
                  <a:uFillTx/>
                  <a:cs typeface="+mn-ea"/>
                  <a:sym typeface="+mn-lt"/>
                </a:rPr>
                <a:t>输入业务介绍文字说</a:t>
              </a:r>
              <a:r>
                <a:rPr kumimoji="0" lang="zh-CN" altLang="en-US" sz="900" b="0" i="0" u="none" strike="noStrike" kern="1200" cap="none" spc="0" normalizeH="0" baseline="0" noProof="0" dirty="0" smtClean="0">
                  <a:ln>
                    <a:noFill/>
                  </a:ln>
                  <a:solidFill>
                    <a:srgbClr val="00B0F0"/>
                  </a:solidFill>
                  <a:effectLst/>
                  <a:uLnTx/>
                  <a:uFillTx/>
                  <a:cs typeface="+mn-ea"/>
                  <a:sym typeface="+mn-lt"/>
                </a:rPr>
                <a:t>明</a:t>
              </a:r>
              <a:endParaRPr kumimoji="0" lang="en-US" altLang="zh-CN" sz="900" b="0" i="0" u="none" strike="noStrike" kern="1200" cap="none" spc="0" normalizeH="0" baseline="0" noProof="0" dirty="0" smtClean="0">
                <a:ln>
                  <a:noFill/>
                </a:ln>
                <a:solidFill>
                  <a:srgbClr val="00B0F0"/>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00B0F0"/>
                  </a:solidFill>
                  <a:effectLst/>
                  <a:uLnTx/>
                  <a:uFillTx/>
                  <a:cs typeface="+mn-ea"/>
                  <a:sym typeface="+mn-lt"/>
                </a:rPr>
                <a:t>输</a:t>
              </a:r>
              <a:r>
                <a:rPr kumimoji="0" lang="zh-CN" altLang="en-US" sz="900" b="0" i="0" u="none" strike="noStrike" kern="1200" cap="none" spc="0" normalizeH="0" baseline="0" noProof="0" dirty="0">
                  <a:ln>
                    <a:noFill/>
                  </a:ln>
                  <a:solidFill>
                    <a:srgbClr val="00B0F0"/>
                  </a:solidFill>
                  <a:effectLst/>
                  <a:uLnTx/>
                  <a:uFillTx/>
                  <a:cs typeface="+mn-ea"/>
                  <a:sym typeface="+mn-lt"/>
                </a:rPr>
                <a:t>入业务介绍文字说</a:t>
              </a:r>
              <a:r>
                <a:rPr kumimoji="0" lang="zh-CN" altLang="en-US" sz="900" b="0" i="0" u="none" strike="noStrike" kern="1200" cap="none" spc="0" normalizeH="0" baseline="0" noProof="0" dirty="0" smtClean="0">
                  <a:ln>
                    <a:noFill/>
                  </a:ln>
                  <a:solidFill>
                    <a:srgbClr val="00B0F0"/>
                  </a:solidFill>
                  <a:effectLst/>
                  <a:uLnTx/>
                  <a:uFillTx/>
                  <a:cs typeface="+mn-ea"/>
                  <a:sym typeface="+mn-lt"/>
                </a:rPr>
                <a:t>明</a:t>
              </a:r>
              <a:endParaRPr kumimoji="0" lang="zh-CN" altLang="en-US" sz="900" b="0" i="0" u="none" strike="noStrike" kern="1200" cap="none" spc="0" normalizeH="0" baseline="0" noProof="0" dirty="0">
                <a:ln>
                  <a:noFill/>
                </a:ln>
                <a:solidFill>
                  <a:srgbClr val="00B0F0"/>
                </a:solidFill>
                <a:effectLst/>
                <a:uLnTx/>
                <a:uFillTx/>
                <a:cs typeface="+mn-ea"/>
                <a:sym typeface="+mn-lt"/>
              </a:endParaRPr>
            </a:p>
          </p:txBody>
        </p:sp>
      </p:grpSp>
      <p:grpSp>
        <p:nvGrpSpPr>
          <p:cNvPr id="44" name="组合 43"/>
          <p:cNvGrpSpPr/>
          <p:nvPr/>
        </p:nvGrpSpPr>
        <p:grpSpPr>
          <a:xfrm>
            <a:off x="5877683" y="1500012"/>
            <a:ext cx="1338828" cy="1407396"/>
            <a:chOff x="5877683" y="1500012"/>
            <a:chExt cx="1338828" cy="1407396"/>
          </a:xfrm>
        </p:grpSpPr>
        <p:grpSp>
          <p:nvGrpSpPr>
            <p:cNvPr id="37" name="组合 36"/>
            <p:cNvGrpSpPr/>
            <p:nvPr/>
          </p:nvGrpSpPr>
          <p:grpSpPr>
            <a:xfrm>
              <a:off x="6156176" y="1500012"/>
              <a:ext cx="781843" cy="781843"/>
              <a:chOff x="6156176" y="1500012"/>
              <a:chExt cx="781843" cy="781843"/>
            </a:xfrm>
          </p:grpSpPr>
          <p:sp>
            <p:nvSpPr>
              <p:cNvPr id="23" name="椭圆 22"/>
              <p:cNvSpPr/>
              <p:nvPr/>
            </p:nvSpPr>
            <p:spPr>
              <a:xfrm>
                <a:off x="6156176" y="1500012"/>
                <a:ext cx="781843" cy="7818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7173" name="Picture 5" descr="F:\1-原创素材\4_ks02\PPT\PPT-0_小图标\064.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315434" y="1705026"/>
                <a:ext cx="464832" cy="357748"/>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TextBox 38"/>
            <p:cNvSpPr txBox="1"/>
            <p:nvPr/>
          </p:nvSpPr>
          <p:spPr>
            <a:xfrm>
              <a:off x="5877683" y="2322633"/>
              <a:ext cx="133882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C000"/>
                  </a:solidFill>
                  <a:effectLst/>
                  <a:uLnTx/>
                  <a:uFillTx/>
                  <a:cs typeface="+mn-ea"/>
                  <a:sym typeface="+mn-lt"/>
                </a:rPr>
                <a:t>业务介绍</a:t>
              </a:r>
              <a:r>
                <a:rPr kumimoji="0" lang="en-US" altLang="zh-CN" sz="1400" b="1" i="0" u="none" strike="noStrike" kern="1200" cap="none" spc="0" normalizeH="0" baseline="0" noProof="0" dirty="0" smtClean="0">
                  <a:ln>
                    <a:noFill/>
                  </a:ln>
                  <a:solidFill>
                    <a:srgbClr val="FFC000"/>
                  </a:solidFill>
                  <a:effectLst/>
                  <a:uLnTx/>
                  <a:uFillTx/>
                  <a:cs typeface="+mn-ea"/>
                  <a:sym typeface="+mn-lt"/>
                </a:rPr>
                <a:t>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C000"/>
                  </a:solidFill>
                  <a:effectLst/>
                  <a:uLnTx/>
                  <a:uFillTx/>
                  <a:cs typeface="+mn-ea"/>
                  <a:sym typeface="+mn-lt"/>
                </a:rPr>
                <a:t>输入业务介绍文字说</a:t>
              </a:r>
              <a:r>
                <a:rPr kumimoji="0" lang="zh-CN" altLang="en-US" sz="900" b="0" i="0" u="none" strike="noStrike" kern="1200" cap="none" spc="0" normalizeH="0" baseline="0" noProof="0" dirty="0" smtClean="0">
                  <a:ln>
                    <a:noFill/>
                  </a:ln>
                  <a:solidFill>
                    <a:srgbClr val="FFC000"/>
                  </a:solidFill>
                  <a:effectLst/>
                  <a:uLnTx/>
                  <a:uFillTx/>
                  <a:cs typeface="+mn-ea"/>
                  <a:sym typeface="+mn-lt"/>
                </a:rPr>
                <a:t>明</a:t>
              </a:r>
              <a:endParaRPr kumimoji="0" lang="en-US" altLang="zh-CN" sz="900" b="0" i="0" u="none" strike="noStrike" kern="1200" cap="none" spc="0" normalizeH="0" baseline="0" noProof="0" dirty="0" smtClean="0">
                <a:ln>
                  <a:noFill/>
                </a:ln>
                <a:solidFill>
                  <a:srgbClr val="FFC000"/>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FFC000"/>
                  </a:solidFill>
                  <a:effectLst/>
                  <a:uLnTx/>
                  <a:uFillTx/>
                  <a:cs typeface="+mn-ea"/>
                  <a:sym typeface="+mn-lt"/>
                </a:rPr>
                <a:t>输</a:t>
              </a:r>
              <a:r>
                <a:rPr kumimoji="0" lang="zh-CN" altLang="en-US" sz="900" b="0" i="0" u="none" strike="noStrike" kern="1200" cap="none" spc="0" normalizeH="0" baseline="0" noProof="0" dirty="0">
                  <a:ln>
                    <a:noFill/>
                  </a:ln>
                  <a:solidFill>
                    <a:srgbClr val="FFC000"/>
                  </a:solidFill>
                  <a:effectLst/>
                  <a:uLnTx/>
                  <a:uFillTx/>
                  <a:cs typeface="+mn-ea"/>
                  <a:sym typeface="+mn-lt"/>
                </a:rPr>
                <a:t>入业务介绍文字说</a:t>
              </a:r>
              <a:r>
                <a:rPr kumimoji="0" lang="zh-CN" altLang="en-US" sz="900" b="0" i="0" u="none" strike="noStrike" kern="1200" cap="none" spc="0" normalizeH="0" baseline="0" noProof="0" dirty="0" smtClean="0">
                  <a:ln>
                    <a:noFill/>
                  </a:ln>
                  <a:solidFill>
                    <a:srgbClr val="FFC000"/>
                  </a:solidFill>
                  <a:effectLst/>
                  <a:uLnTx/>
                  <a:uFillTx/>
                  <a:cs typeface="+mn-ea"/>
                  <a:sym typeface="+mn-lt"/>
                </a:rPr>
                <a:t>明</a:t>
              </a:r>
              <a:endParaRPr kumimoji="0" lang="zh-CN" altLang="en-US" sz="900" b="0" i="0" u="none" strike="noStrike" kern="1200" cap="none" spc="0" normalizeH="0" baseline="0" noProof="0" dirty="0">
                <a:ln>
                  <a:noFill/>
                </a:ln>
                <a:solidFill>
                  <a:srgbClr val="FFC000"/>
                </a:solidFill>
                <a:effectLst/>
                <a:uLnTx/>
                <a:uFillTx/>
                <a:cs typeface="+mn-ea"/>
                <a:sym typeface="+mn-lt"/>
              </a:endParaRPr>
            </a:p>
          </p:txBody>
        </p:sp>
      </p:grpSp>
      <p:grpSp>
        <p:nvGrpSpPr>
          <p:cNvPr id="45" name="组合 44"/>
          <p:cNvGrpSpPr/>
          <p:nvPr/>
        </p:nvGrpSpPr>
        <p:grpSpPr>
          <a:xfrm>
            <a:off x="5885674" y="3457974"/>
            <a:ext cx="1338828" cy="1375766"/>
            <a:chOff x="5885674" y="3457974"/>
            <a:chExt cx="1338828" cy="1375766"/>
          </a:xfrm>
        </p:grpSpPr>
        <p:grpSp>
          <p:nvGrpSpPr>
            <p:cNvPr id="41" name="组合 40"/>
            <p:cNvGrpSpPr/>
            <p:nvPr/>
          </p:nvGrpSpPr>
          <p:grpSpPr>
            <a:xfrm>
              <a:off x="6156176" y="3457974"/>
              <a:ext cx="781843" cy="781843"/>
              <a:chOff x="6156176" y="3457974"/>
              <a:chExt cx="781843" cy="781843"/>
            </a:xfrm>
          </p:grpSpPr>
          <p:sp>
            <p:nvSpPr>
              <p:cNvPr id="24" name="椭圆 23"/>
              <p:cNvSpPr/>
              <p:nvPr/>
            </p:nvSpPr>
            <p:spPr>
              <a:xfrm>
                <a:off x="6156176" y="3457974"/>
                <a:ext cx="781843" cy="7818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7172" name="Picture 4" descr="F:\1-原创素材\4_ks02\PPT\PPT-0_小图标\048.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300193" y="3648608"/>
                <a:ext cx="504055" cy="378041"/>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TextBox 39"/>
            <p:cNvSpPr txBox="1"/>
            <p:nvPr/>
          </p:nvSpPr>
          <p:spPr>
            <a:xfrm>
              <a:off x="5885674" y="4248965"/>
              <a:ext cx="133882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B0F0"/>
                  </a:solidFill>
                  <a:effectLst/>
                  <a:uLnTx/>
                  <a:uFillTx/>
                  <a:cs typeface="+mn-ea"/>
                  <a:sym typeface="+mn-lt"/>
                </a:rPr>
                <a:t>业务介绍</a:t>
              </a:r>
              <a:r>
                <a:rPr kumimoji="0" lang="en-US" altLang="zh-CN" sz="1400" b="1" i="0" u="none" strike="noStrike" kern="1200" cap="none" spc="0" normalizeH="0" baseline="0" noProof="0" dirty="0" smtClean="0">
                  <a:ln>
                    <a:noFill/>
                  </a:ln>
                  <a:solidFill>
                    <a:srgbClr val="00B0F0"/>
                  </a:solidFill>
                  <a:effectLst/>
                  <a:uLnTx/>
                  <a:uFillTx/>
                  <a:cs typeface="+mn-ea"/>
                  <a:sym typeface="+mn-lt"/>
                </a:rPr>
                <a:t>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B0F0"/>
                  </a:solidFill>
                  <a:effectLst/>
                  <a:uLnTx/>
                  <a:uFillTx/>
                  <a:cs typeface="+mn-ea"/>
                  <a:sym typeface="+mn-lt"/>
                </a:rPr>
                <a:t>输入业务介绍文字说</a:t>
              </a:r>
              <a:r>
                <a:rPr kumimoji="0" lang="zh-CN" altLang="en-US" sz="900" b="0" i="0" u="none" strike="noStrike" kern="1200" cap="none" spc="0" normalizeH="0" baseline="0" noProof="0" dirty="0" smtClean="0">
                  <a:ln>
                    <a:noFill/>
                  </a:ln>
                  <a:solidFill>
                    <a:srgbClr val="00B0F0"/>
                  </a:solidFill>
                  <a:effectLst/>
                  <a:uLnTx/>
                  <a:uFillTx/>
                  <a:cs typeface="+mn-ea"/>
                  <a:sym typeface="+mn-lt"/>
                </a:rPr>
                <a:t>明</a:t>
              </a:r>
              <a:endParaRPr kumimoji="0" lang="en-US" altLang="zh-CN" sz="900" b="0" i="0" u="none" strike="noStrike" kern="1200" cap="none" spc="0" normalizeH="0" baseline="0" noProof="0" dirty="0" smtClean="0">
                <a:ln>
                  <a:noFill/>
                </a:ln>
                <a:solidFill>
                  <a:srgbClr val="00B0F0"/>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00B0F0"/>
                  </a:solidFill>
                  <a:effectLst/>
                  <a:uLnTx/>
                  <a:uFillTx/>
                  <a:cs typeface="+mn-ea"/>
                  <a:sym typeface="+mn-lt"/>
                </a:rPr>
                <a:t>输</a:t>
              </a:r>
              <a:r>
                <a:rPr kumimoji="0" lang="zh-CN" altLang="en-US" sz="900" b="0" i="0" u="none" strike="noStrike" kern="1200" cap="none" spc="0" normalizeH="0" baseline="0" noProof="0" dirty="0">
                  <a:ln>
                    <a:noFill/>
                  </a:ln>
                  <a:solidFill>
                    <a:srgbClr val="00B0F0"/>
                  </a:solidFill>
                  <a:effectLst/>
                  <a:uLnTx/>
                  <a:uFillTx/>
                  <a:cs typeface="+mn-ea"/>
                  <a:sym typeface="+mn-lt"/>
                </a:rPr>
                <a:t>入业务介绍文字说</a:t>
              </a:r>
              <a:r>
                <a:rPr kumimoji="0" lang="zh-CN" altLang="en-US" sz="900" b="0" i="0" u="none" strike="noStrike" kern="1200" cap="none" spc="0" normalizeH="0" baseline="0" noProof="0" dirty="0" smtClean="0">
                  <a:ln>
                    <a:noFill/>
                  </a:ln>
                  <a:solidFill>
                    <a:srgbClr val="00B0F0"/>
                  </a:solidFill>
                  <a:effectLst/>
                  <a:uLnTx/>
                  <a:uFillTx/>
                  <a:cs typeface="+mn-ea"/>
                  <a:sym typeface="+mn-lt"/>
                </a:rPr>
                <a:t>明</a:t>
              </a:r>
              <a:endParaRPr kumimoji="0" lang="zh-CN" altLang="en-US" sz="900" b="0" i="0" u="none" strike="noStrike" kern="1200" cap="none" spc="0" normalizeH="0" baseline="0" noProof="0" dirty="0">
                <a:ln>
                  <a:noFill/>
                </a:ln>
                <a:solidFill>
                  <a:srgbClr val="00B0F0"/>
                </a:solidFill>
                <a:effectLst/>
                <a:uLnTx/>
                <a:uFillTx/>
                <a:cs typeface="+mn-ea"/>
                <a:sym typeface="+mn-lt"/>
              </a:endParaRPr>
            </a:p>
          </p:txBody>
        </p:sp>
      </p:grpSp>
    </p:spTree>
    <p:extLst>
      <p:ext uri="{BB962C8B-B14F-4D97-AF65-F5344CB8AC3E}">
        <p14:creationId xmlns:p14="http://schemas.microsoft.com/office/powerpoint/2010/main" val="17943019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500"/>
                                        <p:tgtEl>
                                          <p:spTgt spid="30"/>
                                        </p:tgtEl>
                                      </p:cBhvr>
                                    </p:animEffect>
                                  </p:childTnLst>
                                </p:cTn>
                              </p:par>
                            </p:childTnLst>
                          </p:cTn>
                        </p:par>
                        <p:par>
                          <p:cTn id="24" fill="hold">
                            <p:stCondLst>
                              <p:cond delay="2500"/>
                            </p:stCondLst>
                            <p:childTnLst>
                              <p:par>
                                <p:cTn id="25" presetID="47"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1000"/>
                                        <p:tgtEl>
                                          <p:spTgt spid="42"/>
                                        </p:tgtEl>
                                      </p:cBhvr>
                                    </p:animEffect>
                                    <p:anim calcmode="lin" valueType="num">
                                      <p:cBhvr>
                                        <p:cTn id="28" dur="1000" fill="hold"/>
                                        <p:tgtEl>
                                          <p:spTgt spid="42"/>
                                        </p:tgtEl>
                                        <p:attrNameLst>
                                          <p:attrName>ppt_x</p:attrName>
                                        </p:attrNameLst>
                                      </p:cBhvr>
                                      <p:tavLst>
                                        <p:tav tm="0">
                                          <p:val>
                                            <p:strVal val="#ppt_x"/>
                                          </p:val>
                                        </p:tav>
                                        <p:tav tm="100000">
                                          <p:val>
                                            <p:strVal val="#ppt_x"/>
                                          </p:val>
                                        </p:tav>
                                      </p:tavLst>
                                    </p:anim>
                                    <p:anim calcmode="lin" valueType="num">
                                      <p:cBhvr>
                                        <p:cTn id="29" dur="1000" fill="hold"/>
                                        <p:tgtEl>
                                          <p:spTgt spid="42"/>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2"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right)">
                                      <p:cBhvr>
                                        <p:cTn id="33" dur="500"/>
                                        <p:tgtEl>
                                          <p:spTgt spid="32"/>
                                        </p:tgtEl>
                                      </p:cBhvr>
                                    </p:animEffect>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22" presetClass="entr" presetSubtype="8"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22" presetClass="entr" presetSubtype="8"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99592" y="1923678"/>
            <a:ext cx="1296144" cy="2304256"/>
            <a:chOff x="899592" y="1923678"/>
            <a:chExt cx="1296144" cy="2304256"/>
          </a:xfrm>
        </p:grpSpPr>
        <p:pic>
          <p:nvPicPr>
            <p:cNvPr id="10242" name="Picture 2" descr="C:\Users\Administrator\Desktop\5792369_105657091390_2.jpg"/>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592" y="1923678"/>
              <a:ext cx="1296144" cy="1728192"/>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899592" y="3685778"/>
              <a:ext cx="1296144" cy="5421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9" name="TextBox 28"/>
            <p:cNvSpPr txBox="1"/>
            <p:nvPr/>
          </p:nvSpPr>
          <p:spPr>
            <a:xfrm>
              <a:off x="993664" y="3749107"/>
              <a:ext cx="1107996"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cs typeface="+mn-ea"/>
                  <a:sym typeface="+mn-lt"/>
                </a:rPr>
                <a:t>企业荣誉</a:t>
              </a:r>
              <a:r>
                <a:rPr kumimoji="0" lang="en-US" altLang="zh-CN" sz="12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输入企业荣誉介绍</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grpSp>
      <p:grpSp>
        <p:nvGrpSpPr>
          <p:cNvPr id="11" name="组合 10"/>
          <p:cNvGrpSpPr/>
          <p:nvPr/>
        </p:nvGrpSpPr>
        <p:grpSpPr>
          <a:xfrm>
            <a:off x="2460611" y="1923678"/>
            <a:ext cx="1296144" cy="2304256"/>
            <a:chOff x="2460611" y="1923678"/>
            <a:chExt cx="1296144" cy="2304256"/>
          </a:xfrm>
        </p:grpSpPr>
        <p:pic>
          <p:nvPicPr>
            <p:cNvPr id="10246" name="Picture 6" descr="C:\Users\Administrator\Desktop\g3_7668732.jpg"/>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60611" y="1923678"/>
              <a:ext cx="1296144" cy="1728192"/>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2460611" y="3685778"/>
              <a:ext cx="1296144" cy="5421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5" name="TextBox 54"/>
            <p:cNvSpPr txBox="1"/>
            <p:nvPr/>
          </p:nvSpPr>
          <p:spPr>
            <a:xfrm>
              <a:off x="2541371" y="3749107"/>
              <a:ext cx="1107996"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cs typeface="+mn-ea"/>
                  <a:sym typeface="+mn-lt"/>
                </a:rPr>
                <a:t>企业荣誉</a:t>
              </a:r>
              <a:r>
                <a:rPr kumimoji="0" lang="en-US" altLang="zh-CN" sz="12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输入企业荣誉介绍</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grpSp>
      <p:grpSp>
        <p:nvGrpSpPr>
          <p:cNvPr id="12" name="组合 11"/>
          <p:cNvGrpSpPr/>
          <p:nvPr/>
        </p:nvGrpSpPr>
        <p:grpSpPr>
          <a:xfrm>
            <a:off x="4021631" y="1923678"/>
            <a:ext cx="1296144" cy="2304256"/>
            <a:chOff x="4021631" y="1923678"/>
            <a:chExt cx="1296144" cy="2304256"/>
          </a:xfrm>
        </p:grpSpPr>
        <p:pic>
          <p:nvPicPr>
            <p:cNvPr id="10245" name="Picture 5" descr="C:\Users\Administrator\Desktop\200712717126166_2.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21631" y="1923678"/>
              <a:ext cx="1296144" cy="1728192"/>
            </a:xfrm>
            <a:prstGeom prst="rect">
              <a:avLst/>
            </a:prstGeom>
            <a:noFill/>
            <a:extLst>
              <a:ext uri="{909E8E84-426E-40DD-AFC4-6F175D3DCCD1}">
                <a14:hiddenFill xmlns:a14="http://schemas.microsoft.com/office/drawing/2010/main">
                  <a:solidFill>
                    <a:srgbClr val="FFFFFF"/>
                  </a:solidFill>
                </a14:hiddenFill>
              </a:ext>
            </a:extLst>
          </p:spPr>
        </p:pic>
        <p:sp>
          <p:nvSpPr>
            <p:cNvPr id="41" name="矩形 40"/>
            <p:cNvSpPr/>
            <p:nvPr/>
          </p:nvSpPr>
          <p:spPr>
            <a:xfrm>
              <a:off x="4021631" y="3685778"/>
              <a:ext cx="1296144" cy="5421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6" name="TextBox 55"/>
            <p:cNvSpPr txBox="1"/>
            <p:nvPr/>
          </p:nvSpPr>
          <p:spPr>
            <a:xfrm>
              <a:off x="4115704" y="3749107"/>
              <a:ext cx="1107996"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cs typeface="+mn-ea"/>
                  <a:sym typeface="+mn-lt"/>
                </a:rPr>
                <a:t>企业荣誉</a:t>
              </a:r>
              <a:r>
                <a:rPr kumimoji="0" lang="en-US" altLang="zh-CN" sz="12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输入企业荣誉介绍</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grpSp>
      <p:grpSp>
        <p:nvGrpSpPr>
          <p:cNvPr id="13" name="组合 12"/>
          <p:cNvGrpSpPr/>
          <p:nvPr/>
        </p:nvGrpSpPr>
        <p:grpSpPr>
          <a:xfrm>
            <a:off x="5582650" y="1923678"/>
            <a:ext cx="1296144" cy="2304256"/>
            <a:chOff x="5582650" y="1923678"/>
            <a:chExt cx="1296144" cy="2304256"/>
          </a:xfrm>
        </p:grpSpPr>
        <p:pic>
          <p:nvPicPr>
            <p:cNvPr id="10244" name="Picture 4" descr="C:\Users\Administrator\Desktop\10972570_204303449188_2.jpg"/>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82650" y="1923678"/>
              <a:ext cx="1296144" cy="1728192"/>
            </a:xfrm>
            <a:prstGeom prst="rect">
              <a:avLst/>
            </a:prstGeom>
            <a:noFill/>
            <a:extLst>
              <a:ext uri="{909E8E84-426E-40DD-AFC4-6F175D3DCCD1}">
                <a14:hiddenFill xmlns:a14="http://schemas.microsoft.com/office/drawing/2010/main">
                  <a:solidFill>
                    <a:srgbClr val="FFFFFF"/>
                  </a:solidFill>
                </a14:hiddenFill>
              </a:ext>
            </a:extLst>
          </p:spPr>
        </p:pic>
        <p:sp>
          <p:nvSpPr>
            <p:cNvPr id="42" name="矩形 41"/>
            <p:cNvSpPr/>
            <p:nvPr/>
          </p:nvSpPr>
          <p:spPr>
            <a:xfrm>
              <a:off x="5582650" y="3685778"/>
              <a:ext cx="1296144" cy="5421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7" name="TextBox 56"/>
            <p:cNvSpPr txBox="1"/>
            <p:nvPr/>
          </p:nvSpPr>
          <p:spPr>
            <a:xfrm>
              <a:off x="5676723" y="3749107"/>
              <a:ext cx="1107996"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cs typeface="+mn-ea"/>
                  <a:sym typeface="+mn-lt"/>
                </a:rPr>
                <a:t>企业荣誉</a:t>
              </a:r>
              <a:r>
                <a:rPr kumimoji="0" lang="en-US" altLang="zh-CN" sz="12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输入企业荣誉介绍</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grpSp>
      <p:grpSp>
        <p:nvGrpSpPr>
          <p:cNvPr id="14" name="组合 13"/>
          <p:cNvGrpSpPr/>
          <p:nvPr/>
        </p:nvGrpSpPr>
        <p:grpSpPr>
          <a:xfrm>
            <a:off x="7143671" y="1923678"/>
            <a:ext cx="1300316" cy="2304256"/>
            <a:chOff x="7143671" y="1923678"/>
            <a:chExt cx="1300316" cy="2304256"/>
          </a:xfrm>
        </p:grpSpPr>
        <p:pic>
          <p:nvPicPr>
            <p:cNvPr id="10243" name="Picture 3" descr="C:\Users\Administrator\Desktop\884797_114841627193_2.jpg"/>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143671" y="1923678"/>
              <a:ext cx="1296144" cy="1728192"/>
            </a:xfrm>
            <a:prstGeom prst="rect">
              <a:avLst/>
            </a:prstGeom>
            <a:noFill/>
            <a:extLst>
              <a:ext uri="{909E8E84-426E-40DD-AFC4-6F175D3DCCD1}">
                <a14:hiddenFill xmlns:a14="http://schemas.microsoft.com/office/drawing/2010/main">
                  <a:solidFill>
                    <a:srgbClr val="FFFFFF"/>
                  </a:solidFill>
                </a14:hiddenFill>
              </a:ext>
            </a:extLst>
          </p:spPr>
        </p:pic>
        <p:sp>
          <p:nvSpPr>
            <p:cNvPr id="54" name="矩形 53"/>
            <p:cNvSpPr/>
            <p:nvPr/>
          </p:nvSpPr>
          <p:spPr>
            <a:xfrm>
              <a:off x="7147843" y="3685778"/>
              <a:ext cx="1296144" cy="5421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8" name="TextBox 57"/>
            <p:cNvSpPr txBox="1"/>
            <p:nvPr/>
          </p:nvSpPr>
          <p:spPr>
            <a:xfrm>
              <a:off x="7237744" y="3749107"/>
              <a:ext cx="1107996"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cs typeface="+mn-ea"/>
                  <a:sym typeface="+mn-lt"/>
                </a:rPr>
                <a:t>企业荣誉</a:t>
              </a:r>
              <a:r>
                <a:rPr kumimoji="0" lang="en-US" altLang="zh-CN" sz="1200" b="0" i="0" u="none" strike="noStrike" kern="1200" cap="none" spc="0" normalizeH="0" baseline="0" noProof="0" dirty="0" smtClean="0">
                  <a:ln>
                    <a:noFill/>
                  </a:ln>
                  <a:solidFill>
                    <a:prstClr val="white"/>
                  </a:solidFill>
                  <a:effectLst/>
                  <a:uLnTx/>
                  <a:uFillTx/>
                  <a:cs typeface="+mn-ea"/>
                  <a:sym typeface="+mn-lt"/>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white"/>
                  </a:solidFill>
                  <a:effectLst/>
                  <a:uLnTx/>
                  <a:uFillTx/>
                  <a:cs typeface="+mn-ea"/>
                  <a:sym typeface="+mn-lt"/>
                </a:rPr>
                <a:t>输入企业荣誉介绍</a:t>
              </a:r>
              <a:endParaRPr kumimoji="0" lang="en-US" altLang="zh-CN" sz="900" b="0" i="0" u="none" strike="noStrike" kern="120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97777783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2000">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14:bounceEnd="42000">
                                          <p:cBhvr additive="base">
                                            <p:cTn id="7" dur="75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2000">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14:bounceEnd="42000">
                                          <p:cBhvr additive="base">
                                            <p:cTn id="11" dur="750" fill="hold"/>
                                            <p:tgtEl>
                                              <p:spTgt spid="11"/>
                                            </p:tgtEl>
                                            <p:attrNameLst>
                                              <p:attrName>ppt_x</p:attrName>
                                            </p:attrNameLst>
                                          </p:cBhvr>
                                          <p:tavLst>
                                            <p:tav tm="0">
                                              <p:val>
                                                <p:strVal val="#ppt_x"/>
                                              </p:val>
                                            </p:tav>
                                            <p:tav tm="100000">
                                              <p:val>
                                                <p:strVal val="#ppt_x"/>
                                              </p:val>
                                            </p:tav>
                                          </p:tavLst>
                                        </p:anim>
                                        <p:anim calcmode="lin" valueType="num" p14:bounceEnd="42000">
                                          <p:cBhvr additive="base">
                                            <p:cTn id="12" dur="75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2000">
                                      <p:stCondLst>
                                        <p:cond delay="1500"/>
                                      </p:stCondLst>
                                      <p:childTnLst>
                                        <p:set>
                                          <p:cBhvr>
                                            <p:cTn id="14" dur="1" fill="hold">
                                              <p:stCondLst>
                                                <p:cond delay="0"/>
                                              </p:stCondLst>
                                            </p:cTn>
                                            <p:tgtEl>
                                              <p:spTgt spid="12"/>
                                            </p:tgtEl>
                                            <p:attrNameLst>
                                              <p:attrName>style.visibility</p:attrName>
                                            </p:attrNameLst>
                                          </p:cBhvr>
                                          <p:to>
                                            <p:strVal val="visible"/>
                                          </p:to>
                                        </p:set>
                                        <p:anim calcmode="lin" valueType="num" p14:bounceEnd="42000">
                                          <p:cBhvr additive="base">
                                            <p:cTn id="15" dur="750" fill="hold"/>
                                            <p:tgtEl>
                                              <p:spTgt spid="12"/>
                                            </p:tgtEl>
                                            <p:attrNameLst>
                                              <p:attrName>ppt_x</p:attrName>
                                            </p:attrNameLst>
                                          </p:cBhvr>
                                          <p:tavLst>
                                            <p:tav tm="0">
                                              <p:val>
                                                <p:strVal val="#ppt_x"/>
                                              </p:val>
                                            </p:tav>
                                            <p:tav tm="100000">
                                              <p:val>
                                                <p:strVal val="#ppt_x"/>
                                              </p:val>
                                            </p:tav>
                                          </p:tavLst>
                                        </p:anim>
                                        <p:anim calcmode="lin" valueType="num" p14:bounceEnd="42000">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2000">
                                      <p:stCondLst>
                                        <p:cond delay="2000"/>
                                      </p:stCondLst>
                                      <p:childTnLst>
                                        <p:set>
                                          <p:cBhvr>
                                            <p:cTn id="18" dur="1" fill="hold">
                                              <p:stCondLst>
                                                <p:cond delay="0"/>
                                              </p:stCondLst>
                                            </p:cTn>
                                            <p:tgtEl>
                                              <p:spTgt spid="13"/>
                                            </p:tgtEl>
                                            <p:attrNameLst>
                                              <p:attrName>style.visibility</p:attrName>
                                            </p:attrNameLst>
                                          </p:cBhvr>
                                          <p:to>
                                            <p:strVal val="visible"/>
                                          </p:to>
                                        </p:set>
                                        <p:anim calcmode="lin" valueType="num" p14:bounceEnd="42000">
                                          <p:cBhvr additive="base">
                                            <p:cTn id="19" dur="750" fill="hold"/>
                                            <p:tgtEl>
                                              <p:spTgt spid="13"/>
                                            </p:tgtEl>
                                            <p:attrNameLst>
                                              <p:attrName>ppt_x</p:attrName>
                                            </p:attrNameLst>
                                          </p:cBhvr>
                                          <p:tavLst>
                                            <p:tav tm="0">
                                              <p:val>
                                                <p:strVal val="#ppt_x"/>
                                              </p:val>
                                            </p:tav>
                                            <p:tav tm="100000">
                                              <p:val>
                                                <p:strVal val="#ppt_x"/>
                                              </p:val>
                                            </p:tav>
                                          </p:tavLst>
                                        </p:anim>
                                        <p:anim calcmode="lin" valueType="num" p14:bounceEnd="42000">
                                          <p:cBhvr additive="base">
                                            <p:cTn id="20" dur="75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2000">
                                      <p:stCondLst>
                                        <p:cond delay="2500"/>
                                      </p:stCondLst>
                                      <p:childTnLst>
                                        <p:set>
                                          <p:cBhvr>
                                            <p:cTn id="22" dur="1" fill="hold">
                                              <p:stCondLst>
                                                <p:cond delay="0"/>
                                              </p:stCondLst>
                                            </p:cTn>
                                            <p:tgtEl>
                                              <p:spTgt spid="14"/>
                                            </p:tgtEl>
                                            <p:attrNameLst>
                                              <p:attrName>style.visibility</p:attrName>
                                            </p:attrNameLst>
                                          </p:cBhvr>
                                          <p:to>
                                            <p:strVal val="visible"/>
                                          </p:to>
                                        </p:set>
                                        <p:anim calcmode="lin" valueType="num" p14:bounceEnd="42000">
                                          <p:cBhvr additive="base">
                                            <p:cTn id="23" dur="750" fill="hold"/>
                                            <p:tgtEl>
                                              <p:spTgt spid="14"/>
                                            </p:tgtEl>
                                            <p:attrNameLst>
                                              <p:attrName>ppt_x</p:attrName>
                                            </p:attrNameLst>
                                          </p:cBhvr>
                                          <p:tavLst>
                                            <p:tav tm="0">
                                              <p:val>
                                                <p:strVal val="#ppt_x"/>
                                              </p:val>
                                            </p:tav>
                                            <p:tav tm="100000">
                                              <p:val>
                                                <p:strVal val="#ppt_x"/>
                                              </p:val>
                                            </p:tav>
                                          </p:tavLst>
                                        </p:anim>
                                        <p:anim calcmode="lin" valueType="num" p14:bounceEnd="42000">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0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ppt_x"/>
                                              </p:val>
                                            </p:tav>
                                            <p:tav tm="100000">
                                              <p:val>
                                                <p:strVal val="#ppt_x"/>
                                              </p:val>
                                            </p:tav>
                                          </p:tavLst>
                                        </p:anim>
                                        <p:anim calcmode="lin" valueType="num">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a:spLocks/>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cs typeface="+mn-ea"/>
              <a:sym typeface="+mn-lt"/>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a:grpSpLocks/>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grpSp>
        <p:grpSp>
          <p:nvGrpSpPr>
            <p:cNvPr id="6" name="Group 436"/>
            <p:cNvGrpSpPr>
              <a:grpSpLocks/>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cs typeface="+mn-ea"/>
                  <a:sym typeface="+mn-lt"/>
                </a:endParaRPr>
              </a:p>
            </p:txBody>
          </p:sp>
        </p:grpSp>
        <p:sp>
          <p:nvSpPr>
            <p:cNvPr id="7"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a:extLst/>
          </p:spPr>
          <p:txBody>
            <a:bodyPr/>
            <a:lstStyle/>
            <a:p>
              <a:pPr>
                <a:defRPr/>
              </a:pPr>
              <a:endParaRPr lang="zh-CN" altLang="zh-CN" kern="0">
                <a:solidFill>
                  <a:schemeClr val="accent2">
                    <a:lumMod val="50000"/>
                  </a:schemeClr>
                </a:solidFill>
                <a:cs typeface="+mn-ea"/>
                <a:sym typeface="+mn-lt"/>
              </a:endParaRPr>
            </a:p>
          </p:txBody>
        </p:sp>
      </p:grpSp>
      <p:sp>
        <p:nvSpPr>
          <p:cNvPr id="366" name="Freeform 472"/>
          <p:cNvSpPr>
            <a:spLocks/>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cs typeface="+mn-ea"/>
              <a:sym typeface="+mn-lt"/>
            </a:endParaRPr>
          </a:p>
        </p:txBody>
      </p:sp>
      <p:sp>
        <p:nvSpPr>
          <p:cNvPr id="367" name="Freeform 473"/>
          <p:cNvSpPr>
            <a:spLocks/>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cs typeface="+mn-ea"/>
              <a:sym typeface="+mn-lt"/>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600" kern="0" dirty="0">
                <a:solidFill>
                  <a:schemeClr val="bg1">
                    <a:lumMod val="50000"/>
                  </a:schemeClr>
                </a:solidFill>
                <a:latin typeface="+mn-lt"/>
                <a:cs typeface="+mn-ea"/>
                <a:sym typeface="+mn-lt"/>
              </a:rPr>
              <a:t>单击此处添加文本</a:t>
            </a:r>
            <a:endParaRPr lang="en-US" altLang="ko-KR" sz="2600" kern="0" dirty="0">
              <a:solidFill>
                <a:schemeClr val="bg1">
                  <a:lumMod val="50000"/>
                </a:schemeClr>
              </a:solidFill>
              <a:latin typeface="+mn-lt"/>
              <a:cs typeface="+mn-ea"/>
              <a:sym typeface="+mn-lt"/>
            </a:endParaRPr>
          </a:p>
        </p:txBody>
      </p:sp>
      <p:grpSp>
        <p:nvGrpSpPr>
          <p:cNvPr id="369" name="Group 456"/>
          <p:cNvGrpSpPr>
            <a:grpSpLocks/>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smtClean="0">
                  <a:solidFill>
                    <a:schemeClr val="tx1">
                      <a:lumMod val="65000"/>
                      <a:lumOff val="35000"/>
                    </a:schemeClr>
                  </a:solidFill>
                  <a:latin typeface="+mn-lt"/>
                  <a:cs typeface="+mn-ea"/>
                  <a:sym typeface="+mn-lt"/>
                </a:rPr>
                <a:t>20</a:t>
              </a:r>
              <a:r>
                <a:rPr lang="en-US" altLang="ko-KR" sz="1500" kern="0" baseline="0" dirty="0" smtClean="0">
                  <a:solidFill>
                    <a:schemeClr val="tx1">
                      <a:lumMod val="65000"/>
                      <a:lumOff val="35000"/>
                    </a:schemeClr>
                  </a:solidFill>
                  <a:latin typeface="+mn-lt"/>
                  <a:cs typeface="+mn-ea"/>
                  <a:sym typeface="+mn-lt"/>
                </a:rPr>
                <a:t>10</a:t>
              </a:r>
              <a:endParaRPr lang="en-US" altLang="ko-KR" sz="1000" b="0" kern="0" dirty="0">
                <a:solidFill>
                  <a:schemeClr val="tx1">
                    <a:lumMod val="65000"/>
                    <a:lumOff val="35000"/>
                  </a:schemeClr>
                </a:solidFill>
                <a:latin typeface="+mn-lt"/>
                <a:cs typeface="+mn-ea"/>
                <a:sym typeface="+mn-lt"/>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mn-lt"/>
                  <a:cs typeface="+mn-ea"/>
                  <a:sym typeface="+mn-lt"/>
                </a:rPr>
                <a:t>20</a:t>
              </a:r>
              <a:r>
                <a:rPr lang="en-US" altLang="ko-KR" sz="1500" kern="0" baseline="0" dirty="0" smtClean="0">
                  <a:solidFill>
                    <a:schemeClr val="tx1">
                      <a:lumMod val="65000"/>
                      <a:lumOff val="35000"/>
                    </a:schemeClr>
                  </a:solidFill>
                  <a:latin typeface="+mn-lt"/>
                  <a:cs typeface="+mn-ea"/>
                  <a:sym typeface="+mn-lt"/>
                </a:rPr>
                <a:t>11</a:t>
              </a:r>
              <a:endParaRPr lang="en-US" altLang="ko-KR" sz="1000" b="0" kern="0" dirty="0">
                <a:solidFill>
                  <a:schemeClr val="tx1">
                    <a:lumMod val="65000"/>
                    <a:lumOff val="35000"/>
                  </a:schemeClr>
                </a:solidFill>
                <a:latin typeface="+mn-lt"/>
                <a:cs typeface="+mn-ea"/>
                <a:sym typeface="+mn-lt"/>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mn-lt"/>
                  <a:cs typeface="+mn-ea"/>
                  <a:sym typeface="+mn-lt"/>
                </a:rPr>
                <a:t>2</a:t>
              </a:r>
              <a:r>
                <a:rPr lang="en-US" altLang="ko-KR" sz="1500" kern="0" baseline="0" dirty="0" smtClean="0">
                  <a:solidFill>
                    <a:schemeClr val="tx1">
                      <a:lumMod val="65000"/>
                      <a:lumOff val="35000"/>
                    </a:schemeClr>
                  </a:solidFill>
                  <a:latin typeface="+mn-lt"/>
                  <a:cs typeface="+mn-ea"/>
                  <a:sym typeface="+mn-lt"/>
                </a:rPr>
                <a:t>012</a:t>
              </a:r>
              <a:endParaRPr lang="en-US" altLang="ko-KR" sz="1000" b="0" kern="0" dirty="0">
                <a:solidFill>
                  <a:schemeClr val="tx1">
                    <a:lumMod val="65000"/>
                    <a:lumOff val="35000"/>
                  </a:schemeClr>
                </a:solidFill>
                <a:latin typeface="+mn-lt"/>
                <a:cs typeface="+mn-ea"/>
                <a:sym typeface="+mn-lt"/>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mn-lt"/>
                  <a:cs typeface="+mn-ea"/>
                  <a:sym typeface="+mn-lt"/>
                </a:rPr>
                <a:t>20</a:t>
              </a:r>
              <a:r>
                <a:rPr lang="en-US" altLang="ko-KR" sz="1500" kern="0" baseline="0" dirty="0" smtClean="0">
                  <a:solidFill>
                    <a:schemeClr val="tx1">
                      <a:lumMod val="65000"/>
                      <a:lumOff val="35000"/>
                    </a:schemeClr>
                  </a:solidFill>
                  <a:latin typeface="+mn-lt"/>
                  <a:cs typeface="+mn-ea"/>
                  <a:sym typeface="+mn-lt"/>
                </a:rPr>
                <a:t>13</a:t>
              </a:r>
              <a:endParaRPr lang="en-US" altLang="ko-KR" sz="1000" b="0" kern="0" dirty="0">
                <a:solidFill>
                  <a:schemeClr val="tx1">
                    <a:lumMod val="65000"/>
                    <a:lumOff val="35000"/>
                  </a:schemeClr>
                </a:solidFill>
                <a:latin typeface="+mn-lt"/>
                <a:cs typeface="+mn-ea"/>
                <a:sym typeface="+mn-lt"/>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smtClean="0">
                  <a:solidFill>
                    <a:schemeClr val="tx1">
                      <a:lumMod val="65000"/>
                      <a:lumOff val="35000"/>
                    </a:schemeClr>
                  </a:solidFill>
                  <a:latin typeface="+mn-lt"/>
                  <a:cs typeface="+mn-ea"/>
                  <a:sym typeface="+mn-lt"/>
                </a:rPr>
                <a:t>201</a:t>
              </a:r>
              <a:r>
                <a:rPr lang="en-US" altLang="ko-KR" sz="1500" kern="0" baseline="0" dirty="0">
                  <a:solidFill>
                    <a:schemeClr val="tx1">
                      <a:lumMod val="65000"/>
                      <a:lumOff val="35000"/>
                    </a:schemeClr>
                  </a:solidFill>
                  <a:latin typeface="+mn-lt"/>
                  <a:cs typeface="+mn-ea"/>
                  <a:sym typeface="+mn-lt"/>
                </a:rPr>
                <a:t>4</a:t>
              </a:r>
              <a:endParaRPr lang="en-US" altLang="ko-KR" sz="1000" b="0" kern="0" dirty="0">
                <a:solidFill>
                  <a:schemeClr val="tx1">
                    <a:lumMod val="65000"/>
                    <a:lumOff val="35000"/>
                  </a:schemeClr>
                </a:solidFill>
                <a:latin typeface="+mn-lt"/>
                <a:cs typeface="+mn-ea"/>
                <a:sym typeface="+mn-lt"/>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smtClean="0">
                  <a:solidFill>
                    <a:schemeClr val="tx1">
                      <a:lumMod val="65000"/>
                      <a:lumOff val="35000"/>
                    </a:schemeClr>
                  </a:solidFill>
                  <a:latin typeface="+mn-lt"/>
                  <a:cs typeface="+mn-ea"/>
                  <a:sym typeface="+mn-lt"/>
                </a:rPr>
                <a:t>201</a:t>
              </a:r>
              <a:r>
                <a:rPr lang="en-US" altLang="ko-KR" sz="1500" kern="0" baseline="0" dirty="0" smtClean="0">
                  <a:solidFill>
                    <a:schemeClr val="tx1">
                      <a:lumMod val="65000"/>
                      <a:lumOff val="35000"/>
                    </a:schemeClr>
                  </a:solidFill>
                  <a:latin typeface="+mn-lt"/>
                  <a:cs typeface="+mn-ea"/>
                  <a:sym typeface="+mn-lt"/>
                </a:rPr>
                <a:t>5</a:t>
              </a:r>
              <a:endParaRPr lang="en-US" altLang="ko-KR" sz="1000" b="0" kern="0" dirty="0">
                <a:solidFill>
                  <a:schemeClr val="tx1">
                    <a:lumMod val="65000"/>
                    <a:lumOff val="35000"/>
                  </a:schemeClr>
                </a:solidFill>
                <a:latin typeface="+mn-lt"/>
                <a:cs typeface="+mn-ea"/>
                <a:sym typeface="+mn-lt"/>
              </a:endParaRPr>
            </a:p>
          </p:txBody>
        </p:sp>
      </p:grpSp>
      <p:grpSp>
        <p:nvGrpSpPr>
          <p:cNvPr id="379" name="Group 458"/>
          <p:cNvGrpSpPr>
            <a:grpSpLocks/>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grpSp>
      <p:grpSp>
        <p:nvGrpSpPr>
          <p:cNvPr id="382" name="Group 479"/>
          <p:cNvGrpSpPr>
            <a:grpSpLocks/>
          </p:cNvGrpSpPr>
          <p:nvPr/>
        </p:nvGrpSpPr>
        <p:grpSpPr bwMode="auto">
          <a:xfrm>
            <a:off x="6000699" y="1220407"/>
            <a:ext cx="1521511" cy="943429"/>
            <a:chOff x="3781" y="1498"/>
            <a:chExt cx="1019" cy="624"/>
          </a:xfrm>
          <a:solidFill>
            <a:schemeClr val="accent4"/>
          </a:solidFill>
        </p:grpSpPr>
        <p:sp>
          <p:nvSpPr>
            <p:cNvPr id="383"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zh-CN" kern="0">
                <a:solidFill>
                  <a:schemeClr val="accent1">
                    <a:lumMod val="25000"/>
                  </a:schemeClr>
                </a:solidFill>
                <a:cs typeface="+mn-ea"/>
                <a:sym typeface="+mn-lt"/>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cs typeface="+mn-ea"/>
                <a:sym typeface="+mn-lt"/>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2000" kern="0" baseline="0" dirty="0">
                  <a:solidFill>
                    <a:schemeClr val="bg1"/>
                  </a:solidFill>
                  <a:latin typeface="+mn-lt"/>
                  <a:cs typeface="+mn-ea"/>
                  <a:sym typeface="+mn-lt"/>
                </a:rPr>
                <a:t>98%</a:t>
              </a:r>
              <a:endParaRPr lang="en-US" altLang="ko-KR" sz="1500" kern="0" dirty="0">
                <a:solidFill>
                  <a:schemeClr val="bg1"/>
                </a:solidFill>
                <a:latin typeface="+mn-lt"/>
                <a:cs typeface="+mn-ea"/>
                <a:sym typeface="+mn-lt"/>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cs typeface="+mn-ea"/>
                <a:sym typeface="+mn-lt"/>
              </a:endParaRPr>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cs typeface="+mn-ea"/>
                  <a:sym typeface="+mn-lt"/>
                </a:rPr>
                <a:t>点击填加文字</a:t>
              </a:r>
              <a:endParaRPr lang="zh-CN" altLang="en-US" sz="1700" b="1" kern="0" dirty="0">
                <a:solidFill>
                  <a:schemeClr val="bg1"/>
                </a:solidFill>
                <a:cs typeface="+mn-ea"/>
                <a:sym typeface="+mn-lt"/>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cs typeface="+mn-ea"/>
                <a:sym typeface="+mn-lt"/>
              </a:endParaRPr>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cs typeface="+mn-ea"/>
                  <a:sym typeface="+mn-lt"/>
                </a:rPr>
                <a:t>点击填加文字</a:t>
              </a:r>
              <a:endParaRPr lang="zh-CN" altLang="en-US" sz="1700" b="1" kern="0" dirty="0">
                <a:solidFill>
                  <a:schemeClr val="bg1"/>
                </a:solidFill>
                <a:cs typeface="+mn-ea"/>
                <a:sym typeface="+mn-lt"/>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cs typeface="+mn-ea"/>
                <a:sym typeface="+mn-lt"/>
              </a:endParaRPr>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cs typeface="+mn-ea"/>
                  <a:sym typeface="+mn-lt"/>
                </a:rPr>
                <a:t>点击填加文字</a:t>
              </a:r>
              <a:endParaRPr lang="zh-CN" altLang="en-US" sz="1700" b="1" kern="0" dirty="0">
                <a:solidFill>
                  <a:schemeClr val="bg1"/>
                </a:solidFill>
                <a:cs typeface="+mn-ea"/>
                <a:sym typeface="+mn-lt"/>
              </a:endParaRPr>
            </a:p>
          </p:txBody>
        </p:sp>
      </p:grpSp>
      <p:sp>
        <p:nvSpPr>
          <p:cNvPr id="397" name="TextBox 396"/>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4699522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22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27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32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37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algn="ctr"/>
            <a:r>
              <a:rPr lang="en-US" sz="5400" b="1" dirty="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cs typeface="+mn-ea"/>
                <a:sym typeface="+mn-lt"/>
              </a:rPr>
              <a:t>填加标</a:t>
            </a:r>
            <a:r>
              <a:rPr lang="zh-CN" altLang="en-US" sz="1200" b="1" dirty="0">
                <a:solidFill>
                  <a:schemeClr val="accent1"/>
                </a:solidFill>
                <a:cs typeface="+mn-ea"/>
                <a:sym typeface="+mn-lt"/>
              </a:rPr>
              <a:t>题</a:t>
            </a:r>
            <a:endParaRPr lang="en-US" sz="1200" b="1" dirty="0">
              <a:solidFill>
                <a:schemeClr val="accent1"/>
              </a:solidFill>
              <a:cs typeface="+mn-ea"/>
              <a:sym typeface="+mn-lt"/>
            </a:endParaRPr>
          </a:p>
        </p:txBody>
      </p:sp>
      <p:sp>
        <p:nvSpPr>
          <p:cNvPr id="11" name="TextBox 10"/>
          <p:cNvSpPr txBox="1"/>
          <p:nvPr/>
        </p:nvSpPr>
        <p:spPr>
          <a:xfrm>
            <a:off x="600949" y="3437587"/>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a:t>
            </a:r>
            <a:r>
              <a:rPr lang="zh-CN" altLang="en-US" sz="1100" dirty="0" smtClean="0">
                <a:solidFill>
                  <a:schemeClr val="tx1">
                    <a:lumMod val="85000"/>
                    <a:lumOff val="15000"/>
                  </a:schemeClr>
                </a:solidFill>
                <a:cs typeface="+mn-ea"/>
                <a:sym typeface="+mn-lt"/>
              </a:rPr>
              <a:t>此处文本单击添加文本</a:t>
            </a:r>
            <a:r>
              <a:rPr lang="zh-CN" altLang="en-US" sz="1100" dirty="0">
                <a:solidFill>
                  <a:schemeClr val="tx1">
                    <a:lumMod val="85000"/>
                    <a:lumOff val="15000"/>
                  </a:schemeClr>
                </a:solidFill>
                <a:cs typeface="+mn-ea"/>
                <a:sym typeface="+mn-lt"/>
              </a:rPr>
              <a:t>单击此处文本单击添加</a:t>
            </a:r>
            <a:r>
              <a:rPr lang="zh-CN" altLang="en-US" sz="1100" dirty="0" smtClean="0">
                <a:solidFill>
                  <a:schemeClr val="tx1">
                    <a:lumMod val="85000"/>
                    <a:lumOff val="15000"/>
                  </a:schemeClr>
                </a:solidFill>
                <a:cs typeface="+mn-ea"/>
                <a:sym typeface="+mn-lt"/>
              </a:rPr>
              <a:t>文本</a:t>
            </a:r>
            <a:r>
              <a:rPr lang="zh-CN" altLang="en-US" sz="1100" dirty="0">
                <a:solidFill>
                  <a:schemeClr val="tx1">
                    <a:lumMod val="85000"/>
                    <a:lumOff val="15000"/>
                  </a:schemeClr>
                </a:solidFill>
                <a:cs typeface="+mn-ea"/>
                <a:sym typeface="+mn-lt"/>
              </a:rPr>
              <a:t>单击此处文本单击添加文本</a:t>
            </a:r>
            <a:endParaRPr lang="en-US" sz="1100" dirty="0">
              <a:solidFill>
                <a:schemeClr val="tx1">
                  <a:lumMod val="85000"/>
                  <a:lumOff val="15000"/>
                </a:schemeClr>
              </a:solidFill>
              <a:cs typeface="+mn-ea"/>
              <a:sym typeface="+mn-lt"/>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cs typeface="+mn-ea"/>
                <a:sym typeface="+mn-lt"/>
              </a:rPr>
              <a:t>填加标题</a:t>
            </a:r>
            <a:endParaRPr lang="en-US" altLang="zh-CN" sz="1200" b="1" dirty="0">
              <a:solidFill>
                <a:schemeClr val="accent2"/>
              </a:solidFill>
              <a:cs typeface="+mn-ea"/>
              <a:sym typeface="+mn-lt"/>
            </a:endParaRPr>
          </a:p>
        </p:txBody>
      </p:sp>
      <p:sp>
        <p:nvSpPr>
          <p:cNvPr id="13" name="TextBox 12"/>
          <p:cNvSpPr txBox="1"/>
          <p:nvPr/>
        </p:nvSpPr>
        <p:spPr>
          <a:xfrm>
            <a:off x="2752767" y="3435042"/>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cs typeface="+mn-ea"/>
                <a:sym typeface="+mn-lt"/>
              </a:rPr>
              <a:t>填加标题</a:t>
            </a:r>
            <a:endParaRPr lang="en-US" altLang="zh-CN" sz="1200" b="1" dirty="0">
              <a:solidFill>
                <a:schemeClr val="accent3"/>
              </a:solidFill>
              <a:cs typeface="+mn-ea"/>
              <a:sym typeface="+mn-lt"/>
            </a:endParaRPr>
          </a:p>
        </p:txBody>
      </p:sp>
      <p:sp>
        <p:nvSpPr>
          <p:cNvPr id="15" name="TextBox 14"/>
          <p:cNvSpPr txBox="1"/>
          <p:nvPr/>
        </p:nvSpPr>
        <p:spPr>
          <a:xfrm>
            <a:off x="4884188" y="3432498"/>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cs typeface="+mn-ea"/>
                <a:sym typeface="+mn-lt"/>
              </a:rPr>
              <a:t>填加标题</a:t>
            </a:r>
            <a:endParaRPr lang="en-US" altLang="zh-CN" sz="1200" b="1" dirty="0">
              <a:solidFill>
                <a:schemeClr val="accent4"/>
              </a:solidFill>
              <a:cs typeface="+mn-ea"/>
              <a:sym typeface="+mn-lt"/>
            </a:endParaRPr>
          </a:p>
        </p:txBody>
      </p:sp>
      <p:sp>
        <p:nvSpPr>
          <p:cNvPr id="17" name="TextBox 16"/>
          <p:cNvSpPr txBox="1"/>
          <p:nvPr/>
        </p:nvSpPr>
        <p:spPr>
          <a:xfrm>
            <a:off x="7008581" y="3437587"/>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sp>
        <p:nvSpPr>
          <p:cNvPr id="38" name="TextBox 37"/>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31523641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4295" y="1490120"/>
            <a:ext cx="1580591" cy="1273057"/>
          </a:xfrm>
          <a:prstGeom prst="rect">
            <a:avLst/>
          </a:prstGeom>
          <a:noFill/>
          <a:ln>
            <a:noFill/>
          </a:ln>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04295" y="2969821"/>
            <a:ext cx="1580591" cy="1224803"/>
          </a:xfrm>
          <a:prstGeom prst="rect">
            <a:avLst/>
          </a:prstGeom>
          <a:noFill/>
          <a:ln>
            <a:noFill/>
          </a:ln>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22920" y="1502599"/>
            <a:ext cx="1553387" cy="1273058"/>
          </a:xfrm>
          <a:prstGeom prst="rect">
            <a:avLst/>
          </a:prstGeom>
          <a:noFill/>
          <a:ln>
            <a:noFill/>
          </a:ln>
        </p:spPr>
      </p:pic>
      <p:pic>
        <p:nvPicPr>
          <p:cNvPr id="24" name="图片 2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09335" y="2969822"/>
            <a:ext cx="1569825" cy="1224803"/>
          </a:xfrm>
          <a:prstGeom prst="rect">
            <a:avLst/>
          </a:prstGeom>
          <a:noFill/>
          <a:ln>
            <a:noFill/>
          </a:ln>
        </p:spPr>
      </p:pic>
      <p:grpSp>
        <p:nvGrpSpPr>
          <p:cNvPr id="25" name="组合 24"/>
          <p:cNvGrpSpPr/>
          <p:nvPr/>
        </p:nvGrpSpPr>
        <p:grpSpPr>
          <a:xfrm>
            <a:off x="6378664" y="1677910"/>
            <a:ext cx="1712798" cy="2478770"/>
            <a:chOff x="8503778" y="2237214"/>
            <a:chExt cx="2283434" cy="3305025"/>
          </a:xfrm>
        </p:grpSpPr>
        <p:sp>
          <p:nvSpPr>
            <p:cNvPr id="26" name="TextBox 25"/>
            <p:cNvSpPr txBox="1"/>
            <p:nvPr/>
          </p:nvSpPr>
          <p:spPr>
            <a:xfrm>
              <a:off x="8503778" y="2798119"/>
              <a:ext cx="2232249" cy="680942"/>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85000"/>
                      <a:lumOff val="15000"/>
                    </a:schemeClr>
                  </a:solidFill>
                  <a:cs typeface="+mn-ea"/>
                  <a:sym typeface="+mn-lt"/>
                </a:rPr>
                <a:t>您的内容打在这里，或者通过复制您的文本后，</a:t>
              </a:r>
            </a:p>
          </p:txBody>
        </p:sp>
        <p:sp>
          <p:nvSpPr>
            <p:cNvPr id="27" name="TextBox 26"/>
            <p:cNvSpPr txBox="1"/>
            <p:nvPr/>
          </p:nvSpPr>
          <p:spPr>
            <a:xfrm>
              <a:off x="8503778" y="2279309"/>
              <a:ext cx="1774276" cy="488168"/>
            </a:xfrm>
            <a:prstGeom prst="rect">
              <a:avLst/>
            </a:prstGeom>
            <a:noFill/>
          </p:spPr>
          <p:txBody>
            <a:bodyPr wrap="square" lIns="91431" tIns="0" rIns="91431" bIns="0" rtlCol="0" anchor="t">
              <a:spAutoFit/>
            </a:bodyPr>
            <a:lstStyle/>
            <a:p>
              <a:pPr>
                <a:lnSpc>
                  <a:spcPct val="150000"/>
                </a:lnSpc>
              </a:pPr>
              <a:r>
                <a:rPr lang="zh-CN" altLang="en-US" sz="1800" dirty="0">
                  <a:solidFill>
                    <a:schemeClr val="accent2"/>
                  </a:solidFill>
                  <a:cs typeface="+mn-ea"/>
                  <a:sym typeface="+mn-lt"/>
                </a:rPr>
                <a:t>重点</a:t>
              </a:r>
            </a:p>
          </p:txBody>
        </p:sp>
        <p:sp>
          <p:nvSpPr>
            <p:cNvPr id="28" name="TextBox 27"/>
            <p:cNvSpPr txBox="1"/>
            <p:nvPr/>
          </p:nvSpPr>
          <p:spPr>
            <a:xfrm>
              <a:off x="8554963" y="4861297"/>
              <a:ext cx="2232249" cy="680942"/>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85000"/>
                      <a:lumOff val="15000"/>
                    </a:schemeClr>
                  </a:solidFill>
                  <a:cs typeface="+mn-ea"/>
                  <a:sym typeface="+mn-lt"/>
                </a:rPr>
                <a:t>您的内容打在这里，或者通过复制您的文本后，</a:t>
              </a:r>
            </a:p>
          </p:txBody>
        </p:sp>
        <p:sp>
          <p:nvSpPr>
            <p:cNvPr id="29" name="TextBox 28"/>
            <p:cNvSpPr txBox="1"/>
            <p:nvPr/>
          </p:nvSpPr>
          <p:spPr>
            <a:xfrm>
              <a:off x="8554963" y="4301768"/>
              <a:ext cx="1774276" cy="488168"/>
            </a:xfrm>
            <a:prstGeom prst="rect">
              <a:avLst/>
            </a:prstGeom>
            <a:noFill/>
          </p:spPr>
          <p:txBody>
            <a:bodyPr wrap="square" lIns="91431" tIns="0" rIns="91431" bIns="0" rtlCol="0" anchor="t">
              <a:spAutoFit/>
            </a:bodyPr>
            <a:lstStyle/>
            <a:p>
              <a:pPr>
                <a:lnSpc>
                  <a:spcPct val="150000"/>
                </a:lnSpc>
              </a:pPr>
              <a:r>
                <a:rPr lang="zh-CN" altLang="en-US" sz="1800" dirty="0">
                  <a:solidFill>
                    <a:schemeClr val="accent4"/>
                  </a:solidFill>
                  <a:cs typeface="+mn-ea"/>
                  <a:sym typeface="+mn-lt"/>
                </a:rPr>
                <a:t>重点</a:t>
              </a:r>
            </a:p>
          </p:txBody>
        </p:sp>
        <p:sp>
          <p:nvSpPr>
            <p:cNvPr id="30" name="圆角矩形 29"/>
            <p:cNvSpPr/>
            <p:nvPr/>
          </p:nvSpPr>
          <p:spPr>
            <a:xfrm>
              <a:off x="9390916" y="2237214"/>
              <a:ext cx="592638" cy="54783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400" dirty="0">
                  <a:solidFill>
                    <a:prstClr val="white"/>
                  </a:solidFill>
                  <a:cs typeface="+mn-ea"/>
                  <a:sym typeface="+mn-lt"/>
                </a:rPr>
                <a:t>B</a:t>
              </a:r>
              <a:endParaRPr lang="zh-CN" altLang="en-US" sz="2400" dirty="0">
                <a:solidFill>
                  <a:prstClr val="white"/>
                </a:solidFill>
                <a:cs typeface="+mn-ea"/>
                <a:sym typeface="+mn-lt"/>
              </a:endParaRPr>
            </a:p>
          </p:txBody>
        </p:sp>
        <p:sp>
          <p:nvSpPr>
            <p:cNvPr id="31" name="圆角矩形 30"/>
            <p:cNvSpPr/>
            <p:nvPr/>
          </p:nvSpPr>
          <p:spPr>
            <a:xfrm>
              <a:off x="9442102" y="4259085"/>
              <a:ext cx="592638" cy="54783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400" dirty="0">
                  <a:solidFill>
                    <a:prstClr val="white"/>
                  </a:solidFill>
                  <a:cs typeface="+mn-ea"/>
                  <a:sym typeface="+mn-lt"/>
                </a:rPr>
                <a:t>C</a:t>
              </a:r>
              <a:endParaRPr lang="zh-CN" altLang="en-US" sz="2400" dirty="0">
                <a:solidFill>
                  <a:prstClr val="white"/>
                </a:solidFill>
                <a:cs typeface="+mn-ea"/>
                <a:sym typeface="+mn-lt"/>
              </a:endParaRPr>
            </a:p>
          </p:txBody>
        </p:sp>
      </p:grpSp>
      <p:grpSp>
        <p:nvGrpSpPr>
          <p:cNvPr id="32" name="组合 31"/>
          <p:cNvGrpSpPr/>
          <p:nvPr/>
        </p:nvGrpSpPr>
        <p:grpSpPr>
          <a:xfrm>
            <a:off x="953127" y="1814847"/>
            <a:ext cx="1711520" cy="2257107"/>
            <a:chOff x="1270670" y="2419796"/>
            <a:chExt cx="2281730" cy="3009474"/>
          </a:xfrm>
        </p:grpSpPr>
        <p:sp>
          <p:nvSpPr>
            <p:cNvPr id="33" name="TextBox 32"/>
            <p:cNvSpPr txBox="1"/>
            <p:nvPr/>
          </p:nvSpPr>
          <p:spPr>
            <a:xfrm>
              <a:off x="1296420" y="3022002"/>
              <a:ext cx="2232248" cy="680942"/>
            </a:xfrm>
            <a:prstGeom prst="rect">
              <a:avLst/>
            </a:prstGeom>
            <a:noFill/>
          </p:spPr>
          <p:txBody>
            <a:bodyPr wrap="square" lIns="91431" tIns="45715" rIns="91431" bIns="45715" rtlCol="0">
              <a:spAutoFit/>
            </a:bodyPr>
            <a:lstStyle/>
            <a:p>
              <a:pPr algn="r">
                <a:lnSpc>
                  <a:spcPct val="130000"/>
                </a:lnSpc>
              </a:pPr>
              <a:r>
                <a:rPr lang="zh-CN" altLang="en-US" sz="1100" dirty="0">
                  <a:solidFill>
                    <a:schemeClr val="tx1">
                      <a:lumMod val="85000"/>
                      <a:lumOff val="15000"/>
                    </a:schemeClr>
                  </a:solidFill>
                  <a:cs typeface="+mn-ea"/>
                  <a:sym typeface="+mn-lt"/>
                </a:rPr>
                <a:t>您的内容打在这里，或者通过复制您的文本后</a:t>
              </a:r>
            </a:p>
          </p:txBody>
        </p:sp>
        <p:sp>
          <p:nvSpPr>
            <p:cNvPr id="34" name="TextBox 33"/>
            <p:cNvSpPr txBox="1"/>
            <p:nvPr/>
          </p:nvSpPr>
          <p:spPr>
            <a:xfrm>
              <a:off x="1778124" y="2509979"/>
              <a:ext cx="1774276" cy="488168"/>
            </a:xfrm>
            <a:prstGeom prst="rect">
              <a:avLst/>
            </a:prstGeom>
            <a:noFill/>
          </p:spPr>
          <p:txBody>
            <a:bodyPr wrap="square" lIns="91431" tIns="0" rIns="91431" bIns="0" rtlCol="0" anchor="t">
              <a:spAutoFit/>
            </a:bodyPr>
            <a:lstStyle/>
            <a:p>
              <a:pPr algn="r">
                <a:lnSpc>
                  <a:spcPct val="150000"/>
                </a:lnSpc>
              </a:pPr>
              <a:r>
                <a:rPr lang="zh-CN" altLang="en-US" sz="1800" dirty="0">
                  <a:solidFill>
                    <a:schemeClr val="accent1"/>
                  </a:solidFill>
                  <a:cs typeface="+mn-ea"/>
                  <a:sym typeface="+mn-lt"/>
                </a:rPr>
                <a:t>重点</a:t>
              </a:r>
            </a:p>
          </p:txBody>
        </p:sp>
        <p:sp>
          <p:nvSpPr>
            <p:cNvPr id="35" name="TextBox 34"/>
            <p:cNvSpPr txBox="1"/>
            <p:nvPr/>
          </p:nvSpPr>
          <p:spPr>
            <a:xfrm>
              <a:off x="1270670" y="4748328"/>
              <a:ext cx="2232248" cy="680942"/>
            </a:xfrm>
            <a:prstGeom prst="rect">
              <a:avLst/>
            </a:prstGeom>
            <a:noFill/>
          </p:spPr>
          <p:txBody>
            <a:bodyPr wrap="square" lIns="91431" tIns="45715" rIns="91431" bIns="45715" rtlCol="0">
              <a:spAutoFit/>
            </a:bodyPr>
            <a:lstStyle/>
            <a:p>
              <a:pPr algn="r">
                <a:lnSpc>
                  <a:spcPct val="130000"/>
                </a:lnSpc>
              </a:pPr>
              <a:r>
                <a:rPr lang="zh-CN" altLang="en-US" sz="1100" dirty="0">
                  <a:solidFill>
                    <a:schemeClr val="tx1">
                      <a:lumMod val="85000"/>
                      <a:lumOff val="15000"/>
                    </a:schemeClr>
                  </a:solidFill>
                  <a:cs typeface="+mn-ea"/>
                  <a:sym typeface="+mn-lt"/>
                </a:rPr>
                <a:t>您的内容打在这里，或者通过复制您的文本后</a:t>
              </a:r>
            </a:p>
          </p:txBody>
        </p:sp>
        <p:sp>
          <p:nvSpPr>
            <p:cNvPr id="36" name="TextBox 35"/>
            <p:cNvSpPr txBox="1"/>
            <p:nvPr/>
          </p:nvSpPr>
          <p:spPr>
            <a:xfrm>
              <a:off x="1728642" y="4245949"/>
              <a:ext cx="1774276" cy="488168"/>
            </a:xfrm>
            <a:prstGeom prst="rect">
              <a:avLst/>
            </a:prstGeom>
            <a:noFill/>
          </p:spPr>
          <p:txBody>
            <a:bodyPr wrap="square" lIns="91431" tIns="0" rIns="91431" bIns="0" rtlCol="0" anchor="t">
              <a:spAutoFit/>
            </a:bodyPr>
            <a:lstStyle/>
            <a:p>
              <a:pPr algn="r">
                <a:lnSpc>
                  <a:spcPct val="150000"/>
                </a:lnSpc>
              </a:pPr>
              <a:r>
                <a:rPr lang="zh-CN" altLang="en-US" sz="1800" dirty="0">
                  <a:solidFill>
                    <a:schemeClr val="accent3"/>
                  </a:solidFill>
                  <a:cs typeface="+mn-ea"/>
                  <a:sym typeface="+mn-lt"/>
                </a:rPr>
                <a:t>重点</a:t>
              </a:r>
            </a:p>
          </p:txBody>
        </p:sp>
        <p:sp>
          <p:nvSpPr>
            <p:cNvPr id="37" name="圆角矩形 36"/>
            <p:cNvSpPr/>
            <p:nvPr/>
          </p:nvSpPr>
          <p:spPr>
            <a:xfrm>
              <a:off x="2125863" y="2419796"/>
              <a:ext cx="592638" cy="5478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400" dirty="0">
                  <a:solidFill>
                    <a:prstClr val="white"/>
                  </a:solidFill>
                  <a:cs typeface="+mn-ea"/>
                  <a:sym typeface="+mn-lt"/>
                </a:rPr>
                <a:t>A</a:t>
              </a:r>
              <a:endParaRPr lang="zh-CN" altLang="en-US" sz="2400" dirty="0">
                <a:solidFill>
                  <a:prstClr val="white"/>
                </a:solidFill>
                <a:cs typeface="+mn-ea"/>
                <a:sym typeface="+mn-lt"/>
              </a:endParaRPr>
            </a:p>
          </p:txBody>
        </p:sp>
        <p:sp>
          <p:nvSpPr>
            <p:cNvPr id="38" name="圆角矩形 37"/>
            <p:cNvSpPr/>
            <p:nvPr/>
          </p:nvSpPr>
          <p:spPr>
            <a:xfrm>
              <a:off x="2100113" y="4146117"/>
              <a:ext cx="592638" cy="54783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400" dirty="0">
                  <a:solidFill>
                    <a:prstClr val="white"/>
                  </a:solidFill>
                  <a:cs typeface="+mn-ea"/>
                  <a:sym typeface="+mn-lt"/>
                </a:rPr>
                <a:t>D</a:t>
              </a:r>
              <a:endParaRPr lang="zh-CN" altLang="en-US" sz="2400" dirty="0">
                <a:solidFill>
                  <a:prstClr val="white"/>
                </a:solidFill>
                <a:cs typeface="+mn-ea"/>
                <a:sym typeface="+mn-lt"/>
              </a:endParaRPr>
            </a:p>
          </p:txBody>
        </p:sp>
      </p:grpSp>
      <p:sp>
        <p:nvSpPr>
          <p:cNvPr id="39" name="TextBox 38"/>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34403009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style.rotation</p:attrName>
                                        </p:attrNameLst>
                                      </p:cBhvr>
                                      <p:tavLst>
                                        <p:tav tm="0">
                                          <p:val>
                                            <p:fltVal val="360"/>
                                          </p:val>
                                        </p:tav>
                                        <p:tav tm="100000">
                                          <p:val>
                                            <p:fltVal val="0"/>
                                          </p:val>
                                        </p:tav>
                                      </p:tavLst>
                                    </p:anim>
                                    <p:animEffect transition="in" filter="fade">
                                      <p:cBhvr>
                                        <p:cTn id="10" dur="500"/>
                                        <p:tgtEl>
                                          <p:spTgt spid="2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 calcmode="lin" valueType="num">
                                      <p:cBhvr>
                                        <p:cTn id="15" dur="500" fill="hold"/>
                                        <p:tgtEl>
                                          <p:spTgt spid="23"/>
                                        </p:tgtEl>
                                        <p:attrNameLst>
                                          <p:attrName>style.rotation</p:attrName>
                                        </p:attrNameLst>
                                      </p:cBhvr>
                                      <p:tavLst>
                                        <p:tav tm="0">
                                          <p:val>
                                            <p:fltVal val="360"/>
                                          </p:val>
                                        </p:tav>
                                        <p:tav tm="100000">
                                          <p:val>
                                            <p:fltVal val="0"/>
                                          </p:val>
                                        </p:tav>
                                      </p:tavLst>
                                    </p:anim>
                                    <p:animEffect transition="in" filter="fade">
                                      <p:cBhvr>
                                        <p:cTn id="16" dur="500"/>
                                        <p:tgtEl>
                                          <p:spTgt spid="23"/>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style.rotation</p:attrName>
                                        </p:attrNameLst>
                                      </p:cBhvr>
                                      <p:tavLst>
                                        <p:tav tm="0">
                                          <p:val>
                                            <p:fltVal val="360"/>
                                          </p:val>
                                        </p:tav>
                                        <p:tav tm="100000">
                                          <p:val>
                                            <p:fltVal val="0"/>
                                          </p:val>
                                        </p:tav>
                                      </p:tavLst>
                                    </p:anim>
                                    <p:animEffect transition="in" filter="fade">
                                      <p:cBhvr>
                                        <p:cTn id="22" dur="500"/>
                                        <p:tgtEl>
                                          <p:spTgt spid="22"/>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360"/>
                                          </p:val>
                                        </p:tav>
                                        <p:tav tm="100000">
                                          <p:val>
                                            <p:fltVal val="0"/>
                                          </p:val>
                                        </p:tav>
                                      </p:tavLst>
                                    </p:anim>
                                    <p:animEffect transition="in" filter="fade">
                                      <p:cBhvr>
                                        <p:cTn id="28" dur="500"/>
                                        <p:tgtEl>
                                          <p:spTgt spid="24"/>
                                        </p:tgtEl>
                                      </p:cBhvr>
                                    </p:animEffect>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ppt_x</p:attrName>
                                        </p:attrNameLst>
                                      </p:cBhvr>
                                      <p:tavLst>
                                        <p:tav tm="0">
                                          <p:val>
                                            <p:strVal val="#ppt_x-#ppt_w*1.125000"/>
                                          </p:val>
                                        </p:tav>
                                        <p:tav tm="100000">
                                          <p:val>
                                            <p:strVal val="#ppt_x"/>
                                          </p:val>
                                        </p:tav>
                                      </p:tavLst>
                                    </p:anim>
                                    <p:animEffect transition="in" filter="wipe(right)">
                                      <p:cBhvr>
                                        <p:cTn id="33" dur="500"/>
                                        <p:tgtEl>
                                          <p:spTgt spid="25"/>
                                        </p:tgtEl>
                                      </p:cBhvr>
                                    </p:animEffect>
                                  </p:childTnLst>
                                </p:cTn>
                              </p:par>
                              <p:par>
                                <p:cTn id="34" presetID="12" presetClass="entr" presetSubtype="2"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ppt_x</p:attrName>
                                        </p:attrNameLst>
                                      </p:cBhvr>
                                      <p:tavLst>
                                        <p:tav tm="0">
                                          <p:val>
                                            <p:strVal val="#ppt_x+#ppt_w*1.125000"/>
                                          </p:val>
                                        </p:tav>
                                        <p:tav tm="100000">
                                          <p:val>
                                            <p:strVal val="#ppt_x"/>
                                          </p:val>
                                        </p:tav>
                                      </p:tavLst>
                                    </p:anim>
                                    <p:animEffect transition="in" filter="wipe(left)">
                                      <p:cBhvr>
                                        <p:cTn id="37" dur="500"/>
                                        <p:tgtEl>
                                          <p:spTgt spid="32"/>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23" name="图片 2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1428" y="2997597"/>
            <a:ext cx="3767257" cy="1736086"/>
          </a:xfrm>
          <a:prstGeom prst="rect">
            <a:avLst/>
          </a:prstGeom>
        </p:spPr>
      </p:pic>
      <p:sp>
        <p:nvSpPr>
          <p:cNvPr id="29" name="文本框 24"/>
          <p:cNvSpPr txBox="1">
            <a:spLocks noChangeArrowheads="1"/>
          </p:cNvSpPr>
          <p:nvPr>
            <p:custDataLst>
              <p:tags r:id="rId1"/>
            </p:custDataLst>
          </p:nvPr>
        </p:nvSpPr>
        <p:spPr bwMode="auto">
          <a:xfrm>
            <a:off x="3017498" y="1840067"/>
            <a:ext cx="52387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000" dirty="0">
                <a:solidFill>
                  <a:schemeClr val="bg1"/>
                </a:solidFill>
                <a:latin typeface="+mn-lt"/>
                <a:ea typeface="+mn-ea"/>
                <a:cs typeface="+mn-ea"/>
                <a:sym typeface="+mn-lt"/>
              </a:rPr>
              <a:t>第</a:t>
            </a:r>
          </a:p>
        </p:txBody>
      </p:sp>
      <p:sp>
        <p:nvSpPr>
          <p:cNvPr id="30" name="文本框 25"/>
          <p:cNvSpPr txBox="1">
            <a:spLocks noChangeArrowheads="1"/>
          </p:cNvSpPr>
          <p:nvPr>
            <p:custDataLst>
              <p:tags r:id="rId2"/>
            </p:custDataLst>
          </p:nvPr>
        </p:nvSpPr>
        <p:spPr bwMode="auto">
          <a:xfrm>
            <a:off x="4287896" y="838752"/>
            <a:ext cx="82986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a:solidFill>
                  <a:schemeClr val="bg1"/>
                </a:solidFill>
                <a:latin typeface="+mn-lt"/>
                <a:ea typeface="+mn-ea"/>
                <a:cs typeface="+mn-ea"/>
                <a:sym typeface="+mn-lt"/>
              </a:rPr>
              <a:t>章</a:t>
            </a:r>
          </a:p>
        </p:txBody>
      </p:sp>
      <p:sp>
        <p:nvSpPr>
          <p:cNvPr id="31" name="文本框 26"/>
          <p:cNvSpPr txBox="1">
            <a:spLocks noChangeArrowheads="1"/>
          </p:cNvSpPr>
          <p:nvPr>
            <p:custDataLst>
              <p:tags r:id="rId3"/>
            </p:custDataLst>
          </p:nvPr>
        </p:nvSpPr>
        <p:spPr bwMode="auto">
          <a:xfrm>
            <a:off x="4493873" y="2075811"/>
            <a:ext cx="279201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2000" b="1" dirty="0" smtClean="0">
                <a:latin typeface="+mn-lt"/>
                <a:ea typeface="+mn-ea"/>
                <a:cs typeface="+mn-ea"/>
                <a:sym typeface="+mn-lt"/>
              </a:rPr>
              <a:t>单击添加文字标题</a:t>
            </a:r>
            <a:endParaRPr lang="zh-CN" altLang="en-US" sz="2000" b="1" dirty="0">
              <a:latin typeface="+mn-lt"/>
              <a:ea typeface="+mn-ea"/>
              <a:cs typeface="+mn-ea"/>
              <a:sym typeface="+mn-lt"/>
            </a:endParaRPr>
          </a:p>
        </p:txBody>
      </p:sp>
      <p:grpSp>
        <p:nvGrpSpPr>
          <p:cNvPr id="32" name="组合 27"/>
          <p:cNvGrpSpPr>
            <a:grpSpLocks/>
          </p:cNvGrpSpPr>
          <p:nvPr>
            <p:custDataLst>
              <p:tags r:id="rId4"/>
            </p:custDataLst>
          </p:nvPr>
        </p:nvGrpSpPr>
        <p:grpSpPr bwMode="auto">
          <a:xfrm>
            <a:off x="3454458" y="1104261"/>
            <a:ext cx="941784" cy="1001316"/>
            <a:chOff x="2027513" y="2778845"/>
            <a:chExt cx="813578" cy="865200"/>
          </a:xfrm>
        </p:grpSpPr>
        <p:sp>
          <p:nvSpPr>
            <p:cNvPr id="33" name="椭圆 32"/>
            <p:cNvSpPr/>
            <p:nvPr/>
          </p:nvSpPr>
          <p:spPr>
            <a:xfrm>
              <a:off x="2200308" y="2938305"/>
              <a:ext cx="466959" cy="467064"/>
            </a:xfrm>
            <a:prstGeom prst="ellipse">
              <a:avLst/>
            </a:prstGeom>
            <a:noFill/>
            <a:ln w="12700" cap="flat" cmpd="sng" algn="ctr">
              <a:noFill/>
              <a:prstDash val="solid"/>
              <a:miter lim="800000"/>
            </a:ln>
            <a:effectLst/>
          </p:spPr>
          <p:txBody>
            <a:bodyPr anchor="ctr"/>
            <a:lstStyle/>
            <a:p>
              <a:pPr algn="ctr">
                <a:defRPr/>
              </a:pPr>
              <a:r>
                <a:rPr lang="en-US" altLang="zh-CN" sz="6000" kern="0" dirty="0" smtClean="0">
                  <a:solidFill>
                    <a:schemeClr val="bg1"/>
                  </a:solidFill>
                  <a:cs typeface="+mn-ea"/>
                  <a:sym typeface="+mn-lt"/>
                </a:rPr>
                <a:t>2</a:t>
              </a:r>
              <a:endParaRPr lang="zh-CN" altLang="en-US" sz="6000" kern="0" dirty="0">
                <a:solidFill>
                  <a:schemeClr val="bg1"/>
                </a:solidFill>
                <a:cs typeface="+mn-ea"/>
                <a:sym typeface="+mn-lt"/>
              </a:endParaRPr>
            </a:p>
          </p:txBody>
        </p:sp>
        <p:sp>
          <p:nvSpPr>
            <p:cNvPr id="34" name="Freeform 9"/>
            <p:cNvSpPr>
              <a:spLocks/>
            </p:cNvSpPr>
            <p:nvPr/>
          </p:nvSpPr>
          <p:spPr bwMode="auto">
            <a:xfrm>
              <a:off x="2027513" y="2778845"/>
              <a:ext cx="813578" cy="865200"/>
            </a:xfrm>
            <a:custGeom>
              <a:avLst/>
              <a:gdLst>
                <a:gd name="T0" fmla="*/ 66 w 788"/>
                <a:gd name="T1" fmla="*/ 471 h 838"/>
                <a:gd name="T2" fmla="*/ 122 w 788"/>
                <a:gd name="T3" fmla="*/ 470 h 838"/>
                <a:gd name="T4" fmla="*/ 29 w 788"/>
                <a:gd name="T5" fmla="*/ 524 h 838"/>
                <a:gd name="T6" fmla="*/ 26 w 788"/>
                <a:gd name="T7" fmla="*/ 592 h 838"/>
                <a:gd name="T8" fmla="*/ 659 w 788"/>
                <a:gd name="T9" fmla="*/ 573 h 838"/>
                <a:gd name="T10" fmla="*/ 55 w 788"/>
                <a:gd name="T11" fmla="*/ 663 h 838"/>
                <a:gd name="T12" fmla="*/ 51 w 788"/>
                <a:gd name="T13" fmla="*/ 632 h 838"/>
                <a:gd name="T14" fmla="*/ 492 w 788"/>
                <a:gd name="T15" fmla="*/ 775 h 838"/>
                <a:gd name="T16" fmla="*/ 392 w 788"/>
                <a:gd name="T17" fmla="*/ 778 h 838"/>
                <a:gd name="T18" fmla="*/ 757 w 788"/>
                <a:gd name="T19" fmla="*/ 248 h 838"/>
                <a:gd name="T20" fmla="*/ 656 w 788"/>
                <a:gd name="T21" fmla="*/ 116 h 838"/>
                <a:gd name="T22" fmla="*/ 486 w 788"/>
                <a:gd name="T23" fmla="*/ 10 h 838"/>
                <a:gd name="T24" fmla="*/ 220 w 788"/>
                <a:gd name="T25" fmla="*/ 53 h 838"/>
                <a:gd name="T26" fmla="*/ 101 w 788"/>
                <a:gd name="T27" fmla="*/ 153 h 838"/>
                <a:gd name="T28" fmla="*/ 58 w 788"/>
                <a:gd name="T29" fmla="*/ 236 h 838"/>
                <a:gd name="T30" fmla="*/ 34 w 788"/>
                <a:gd name="T31" fmla="*/ 315 h 838"/>
                <a:gd name="T32" fmla="*/ 3 w 788"/>
                <a:gd name="T33" fmla="*/ 436 h 838"/>
                <a:gd name="T34" fmla="*/ 23 w 788"/>
                <a:gd name="T35" fmla="*/ 502 h 838"/>
                <a:gd name="T36" fmla="*/ 45 w 788"/>
                <a:gd name="T37" fmla="*/ 489 h 838"/>
                <a:gd name="T38" fmla="*/ 53 w 788"/>
                <a:gd name="T39" fmla="*/ 463 h 838"/>
                <a:gd name="T40" fmla="*/ 60 w 788"/>
                <a:gd name="T41" fmla="*/ 401 h 838"/>
                <a:gd name="T42" fmla="*/ 63 w 788"/>
                <a:gd name="T43" fmla="*/ 312 h 838"/>
                <a:gd name="T44" fmla="*/ 105 w 788"/>
                <a:gd name="T45" fmla="*/ 187 h 838"/>
                <a:gd name="T46" fmla="*/ 159 w 788"/>
                <a:gd name="T47" fmla="*/ 111 h 838"/>
                <a:gd name="T48" fmla="*/ 404 w 788"/>
                <a:gd name="T49" fmla="*/ 53 h 838"/>
                <a:gd name="T50" fmla="*/ 600 w 788"/>
                <a:gd name="T51" fmla="*/ 151 h 838"/>
                <a:gd name="T52" fmla="*/ 616 w 788"/>
                <a:gd name="T53" fmla="*/ 222 h 838"/>
                <a:gd name="T54" fmla="*/ 536 w 788"/>
                <a:gd name="T55" fmla="*/ 177 h 838"/>
                <a:gd name="T56" fmla="*/ 579 w 788"/>
                <a:gd name="T57" fmla="*/ 227 h 838"/>
                <a:gd name="T58" fmla="*/ 667 w 788"/>
                <a:gd name="T59" fmla="*/ 320 h 838"/>
                <a:gd name="T60" fmla="*/ 613 w 788"/>
                <a:gd name="T61" fmla="*/ 273 h 838"/>
                <a:gd name="T62" fmla="*/ 574 w 788"/>
                <a:gd name="T63" fmla="*/ 273 h 838"/>
                <a:gd name="T64" fmla="*/ 692 w 788"/>
                <a:gd name="T65" fmla="*/ 431 h 838"/>
                <a:gd name="T66" fmla="*/ 679 w 788"/>
                <a:gd name="T67" fmla="*/ 558 h 838"/>
                <a:gd name="T68" fmla="*/ 555 w 788"/>
                <a:gd name="T69" fmla="*/ 688 h 838"/>
                <a:gd name="T70" fmla="*/ 423 w 788"/>
                <a:gd name="T71" fmla="*/ 721 h 838"/>
                <a:gd name="T72" fmla="*/ 248 w 788"/>
                <a:gd name="T73" fmla="*/ 682 h 838"/>
                <a:gd name="T74" fmla="*/ 101 w 788"/>
                <a:gd name="T75" fmla="*/ 537 h 838"/>
                <a:gd name="T76" fmla="*/ 108 w 788"/>
                <a:gd name="T77" fmla="*/ 618 h 838"/>
                <a:gd name="T78" fmla="*/ 125 w 788"/>
                <a:gd name="T79" fmla="*/ 666 h 838"/>
                <a:gd name="T80" fmla="*/ 153 w 788"/>
                <a:gd name="T81" fmla="*/ 693 h 838"/>
                <a:gd name="T82" fmla="*/ 190 w 788"/>
                <a:gd name="T83" fmla="*/ 714 h 838"/>
                <a:gd name="T84" fmla="*/ 211 w 788"/>
                <a:gd name="T85" fmla="*/ 685 h 838"/>
                <a:gd name="T86" fmla="*/ 243 w 788"/>
                <a:gd name="T87" fmla="*/ 732 h 838"/>
                <a:gd name="T88" fmla="*/ 299 w 788"/>
                <a:gd name="T89" fmla="*/ 769 h 838"/>
                <a:gd name="T90" fmla="*/ 384 w 788"/>
                <a:gd name="T91" fmla="*/ 758 h 838"/>
                <a:gd name="T92" fmla="*/ 428 w 788"/>
                <a:gd name="T93" fmla="*/ 750 h 838"/>
                <a:gd name="T94" fmla="*/ 492 w 788"/>
                <a:gd name="T95" fmla="*/ 754 h 838"/>
                <a:gd name="T96" fmla="*/ 573 w 788"/>
                <a:gd name="T97" fmla="*/ 733 h 838"/>
                <a:gd name="T98" fmla="*/ 716 w 788"/>
                <a:gd name="T99" fmla="*/ 594 h 838"/>
                <a:gd name="T100" fmla="*/ 743 w 788"/>
                <a:gd name="T101" fmla="*/ 614 h 838"/>
                <a:gd name="T102" fmla="*/ 769 w 788"/>
                <a:gd name="T103" fmla="*/ 505 h 838"/>
                <a:gd name="T104" fmla="*/ 114 w 788"/>
                <a:gd name="T105" fmla="*/ 640 h 838"/>
                <a:gd name="T106" fmla="*/ 209 w 788"/>
                <a:gd name="T107" fmla="*/ 674 h 838"/>
                <a:gd name="T108" fmla="*/ 211 w 788"/>
                <a:gd name="T109" fmla="*/ 671 h 838"/>
                <a:gd name="T110" fmla="*/ 341 w 788"/>
                <a:gd name="T111" fmla="*/ 741 h 838"/>
                <a:gd name="T112" fmla="*/ 80 w 788"/>
                <a:gd name="T113" fmla="*/ 510 h 838"/>
                <a:gd name="T114" fmla="*/ 145 w 788"/>
                <a:gd name="T115" fmla="*/ 759 h 838"/>
                <a:gd name="T116" fmla="*/ 158 w 788"/>
                <a:gd name="T117" fmla="*/ 783 h 838"/>
                <a:gd name="T118" fmla="*/ 244 w 788"/>
                <a:gd name="T119" fmla="*/ 827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8" h="838">
                  <a:moveTo>
                    <a:pt x="0" y="207"/>
                  </a:moveTo>
                  <a:lnTo>
                    <a:pt x="0" y="207"/>
                  </a:lnTo>
                  <a:lnTo>
                    <a:pt x="2" y="209"/>
                  </a:lnTo>
                  <a:lnTo>
                    <a:pt x="5" y="212"/>
                  </a:lnTo>
                  <a:lnTo>
                    <a:pt x="10" y="212"/>
                  </a:lnTo>
                  <a:lnTo>
                    <a:pt x="14" y="212"/>
                  </a:lnTo>
                  <a:lnTo>
                    <a:pt x="14" y="212"/>
                  </a:lnTo>
                  <a:lnTo>
                    <a:pt x="14" y="211"/>
                  </a:lnTo>
                  <a:lnTo>
                    <a:pt x="14" y="207"/>
                  </a:lnTo>
                  <a:lnTo>
                    <a:pt x="10" y="204"/>
                  </a:lnTo>
                  <a:lnTo>
                    <a:pt x="6" y="203"/>
                  </a:lnTo>
                  <a:lnTo>
                    <a:pt x="3" y="203"/>
                  </a:lnTo>
                  <a:lnTo>
                    <a:pt x="2" y="204"/>
                  </a:lnTo>
                  <a:lnTo>
                    <a:pt x="0" y="207"/>
                  </a:lnTo>
                  <a:lnTo>
                    <a:pt x="0" y="207"/>
                  </a:lnTo>
                  <a:close/>
                  <a:moveTo>
                    <a:pt x="66" y="471"/>
                  </a:moveTo>
                  <a:lnTo>
                    <a:pt x="66" y="471"/>
                  </a:lnTo>
                  <a:lnTo>
                    <a:pt x="68" y="468"/>
                  </a:lnTo>
                  <a:lnTo>
                    <a:pt x="66" y="465"/>
                  </a:lnTo>
                  <a:lnTo>
                    <a:pt x="64" y="465"/>
                  </a:lnTo>
                  <a:lnTo>
                    <a:pt x="64" y="465"/>
                  </a:lnTo>
                  <a:lnTo>
                    <a:pt x="64" y="470"/>
                  </a:lnTo>
                  <a:lnTo>
                    <a:pt x="64" y="471"/>
                  </a:lnTo>
                  <a:lnTo>
                    <a:pt x="66" y="471"/>
                  </a:lnTo>
                  <a:lnTo>
                    <a:pt x="66" y="471"/>
                  </a:lnTo>
                  <a:close/>
                  <a:moveTo>
                    <a:pt x="125" y="470"/>
                  </a:moveTo>
                  <a:lnTo>
                    <a:pt x="125" y="466"/>
                  </a:lnTo>
                  <a:lnTo>
                    <a:pt x="125" y="466"/>
                  </a:lnTo>
                  <a:lnTo>
                    <a:pt x="124" y="466"/>
                  </a:lnTo>
                  <a:lnTo>
                    <a:pt x="122" y="466"/>
                  </a:lnTo>
                  <a:lnTo>
                    <a:pt x="121" y="465"/>
                  </a:lnTo>
                  <a:lnTo>
                    <a:pt x="121" y="465"/>
                  </a:lnTo>
                  <a:lnTo>
                    <a:pt x="121" y="468"/>
                  </a:lnTo>
                  <a:lnTo>
                    <a:pt x="122" y="470"/>
                  </a:lnTo>
                  <a:lnTo>
                    <a:pt x="124" y="471"/>
                  </a:lnTo>
                  <a:lnTo>
                    <a:pt x="125" y="470"/>
                  </a:lnTo>
                  <a:lnTo>
                    <a:pt x="125" y="470"/>
                  </a:lnTo>
                  <a:close/>
                  <a:moveTo>
                    <a:pt x="24" y="550"/>
                  </a:moveTo>
                  <a:lnTo>
                    <a:pt x="24" y="550"/>
                  </a:lnTo>
                  <a:lnTo>
                    <a:pt x="26" y="550"/>
                  </a:lnTo>
                  <a:lnTo>
                    <a:pt x="27" y="548"/>
                  </a:lnTo>
                  <a:lnTo>
                    <a:pt x="27" y="548"/>
                  </a:lnTo>
                  <a:lnTo>
                    <a:pt x="27" y="542"/>
                  </a:lnTo>
                  <a:lnTo>
                    <a:pt x="27" y="534"/>
                  </a:lnTo>
                  <a:lnTo>
                    <a:pt x="26" y="528"/>
                  </a:lnTo>
                  <a:lnTo>
                    <a:pt x="21" y="523"/>
                  </a:lnTo>
                  <a:lnTo>
                    <a:pt x="21" y="523"/>
                  </a:lnTo>
                  <a:lnTo>
                    <a:pt x="23" y="523"/>
                  </a:lnTo>
                  <a:lnTo>
                    <a:pt x="24" y="524"/>
                  </a:lnTo>
                  <a:lnTo>
                    <a:pt x="26" y="526"/>
                  </a:lnTo>
                  <a:lnTo>
                    <a:pt x="29" y="524"/>
                  </a:lnTo>
                  <a:lnTo>
                    <a:pt x="29" y="524"/>
                  </a:lnTo>
                  <a:lnTo>
                    <a:pt x="27" y="521"/>
                  </a:lnTo>
                  <a:lnTo>
                    <a:pt x="26" y="518"/>
                  </a:lnTo>
                  <a:lnTo>
                    <a:pt x="23" y="516"/>
                  </a:lnTo>
                  <a:lnTo>
                    <a:pt x="18" y="516"/>
                  </a:lnTo>
                  <a:lnTo>
                    <a:pt x="18" y="516"/>
                  </a:lnTo>
                  <a:lnTo>
                    <a:pt x="18" y="513"/>
                  </a:lnTo>
                  <a:lnTo>
                    <a:pt x="14" y="511"/>
                  </a:lnTo>
                  <a:lnTo>
                    <a:pt x="13" y="508"/>
                  </a:lnTo>
                  <a:lnTo>
                    <a:pt x="14" y="503"/>
                  </a:lnTo>
                  <a:lnTo>
                    <a:pt x="11" y="503"/>
                  </a:lnTo>
                  <a:lnTo>
                    <a:pt x="11" y="503"/>
                  </a:lnTo>
                  <a:lnTo>
                    <a:pt x="11" y="526"/>
                  </a:lnTo>
                  <a:lnTo>
                    <a:pt x="14" y="548"/>
                  </a:lnTo>
                  <a:lnTo>
                    <a:pt x="19" y="571"/>
                  </a:lnTo>
                  <a:lnTo>
                    <a:pt x="26" y="592"/>
                  </a:lnTo>
                  <a:lnTo>
                    <a:pt x="26" y="592"/>
                  </a:lnTo>
                  <a:lnTo>
                    <a:pt x="31" y="590"/>
                  </a:lnTo>
                  <a:lnTo>
                    <a:pt x="32" y="585"/>
                  </a:lnTo>
                  <a:lnTo>
                    <a:pt x="32" y="581"/>
                  </a:lnTo>
                  <a:lnTo>
                    <a:pt x="31" y="574"/>
                  </a:lnTo>
                  <a:lnTo>
                    <a:pt x="27" y="561"/>
                  </a:lnTo>
                  <a:lnTo>
                    <a:pt x="24" y="550"/>
                  </a:lnTo>
                  <a:lnTo>
                    <a:pt x="24" y="550"/>
                  </a:lnTo>
                  <a:close/>
                  <a:moveTo>
                    <a:pt x="659" y="573"/>
                  </a:moveTo>
                  <a:lnTo>
                    <a:pt x="659" y="573"/>
                  </a:lnTo>
                  <a:lnTo>
                    <a:pt x="658" y="574"/>
                  </a:lnTo>
                  <a:lnTo>
                    <a:pt x="659" y="577"/>
                  </a:lnTo>
                  <a:lnTo>
                    <a:pt x="664" y="577"/>
                  </a:lnTo>
                  <a:lnTo>
                    <a:pt x="664" y="577"/>
                  </a:lnTo>
                  <a:lnTo>
                    <a:pt x="664" y="574"/>
                  </a:lnTo>
                  <a:lnTo>
                    <a:pt x="663" y="573"/>
                  </a:lnTo>
                  <a:lnTo>
                    <a:pt x="659" y="573"/>
                  </a:lnTo>
                  <a:lnTo>
                    <a:pt x="659" y="573"/>
                  </a:lnTo>
                  <a:close/>
                  <a:moveTo>
                    <a:pt x="39" y="611"/>
                  </a:moveTo>
                  <a:lnTo>
                    <a:pt x="39" y="611"/>
                  </a:lnTo>
                  <a:lnTo>
                    <a:pt x="39" y="606"/>
                  </a:lnTo>
                  <a:lnTo>
                    <a:pt x="37" y="602"/>
                  </a:lnTo>
                  <a:lnTo>
                    <a:pt x="32" y="592"/>
                  </a:lnTo>
                  <a:lnTo>
                    <a:pt x="32" y="592"/>
                  </a:lnTo>
                  <a:lnTo>
                    <a:pt x="31" y="594"/>
                  </a:lnTo>
                  <a:lnTo>
                    <a:pt x="27" y="594"/>
                  </a:lnTo>
                  <a:lnTo>
                    <a:pt x="27" y="594"/>
                  </a:lnTo>
                  <a:lnTo>
                    <a:pt x="31" y="603"/>
                  </a:lnTo>
                  <a:lnTo>
                    <a:pt x="32" y="613"/>
                  </a:lnTo>
                  <a:lnTo>
                    <a:pt x="35" y="621"/>
                  </a:lnTo>
                  <a:lnTo>
                    <a:pt x="40" y="629"/>
                  </a:lnTo>
                  <a:lnTo>
                    <a:pt x="40" y="629"/>
                  </a:lnTo>
                  <a:lnTo>
                    <a:pt x="42" y="639"/>
                  </a:lnTo>
                  <a:lnTo>
                    <a:pt x="47" y="647"/>
                  </a:lnTo>
                  <a:lnTo>
                    <a:pt x="55" y="663"/>
                  </a:lnTo>
                  <a:lnTo>
                    <a:pt x="66" y="679"/>
                  </a:lnTo>
                  <a:lnTo>
                    <a:pt x="74" y="695"/>
                  </a:lnTo>
                  <a:lnTo>
                    <a:pt x="74" y="695"/>
                  </a:lnTo>
                  <a:lnTo>
                    <a:pt x="80" y="701"/>
                  </a:lnTo>
                  <a:lnTo>
                    <a:pt x="85" y="708"/>
                  </a:lnTo>
                  <a:lnTo>
                    <a:pt x="92" y="713"/>
                  </a:lnTo>
                  <a:lnTo>
                    <a:pt x="98" y="719"/>
                  </a:lnTo>
                  <a:lnTo>
                    <a:pt x="98" y="719"/>
                  </a:lnTo>
                  <a:lnTo>
                    <a:pt x="95" y="713"/>
                  </a:lnTo>
                  <a:lnTo>
                    <a:pt x="92" y="708"/>
                  </a:lnTo>
                  <a:lnTo>
                    <a:pt x="88" y="703"/>
                  </a:lnTo>
                  <a:lnTo>
                    <a:pt x="87" y="696"/>
                  </a:lnTo>
                  <a:lnTo>
                    <a:pt x="87" y="696"/>
                  </a:lnTo>
                  <a:lnTo>
                    <a:pt x="79" y="688"/>
                  </a:lnTo>
                  <a:lnTo>
                    <a:pt x="72" y="677"/>
                  </a:lnTo>
                  <a:lnTo>
                    <a:pt x="61" y="656"/>
                  </a:lnTo>
                  <a:lnTo>
                    <a:pt x="51" y="632"/>
                  </a:lnTo>
                  <a:lnTo>
                    <a:pt x="39" y="611"/>
                  </a:lnTo>
                  <a:lnTo>
                    <a:pt x="39" y="611"/>
                  </a:lnTo>
                  <a:close/>
                  <a:moveTo>
                    <a:pt x="706" y="666"/>
                  </a:moveTo>
                  <a:lnTo>
                    <a:pt x="706" y="666"/>
                  </a:lnTo>
                  <a:lnTo>
                    <a:pt x="712" y="666"/>
                  </a:lnTo>
                  <a:lnTo>
                    <a:pt x="719" y="664"/>
                  </a:lnTo>
                  <a:lnTo>
                    <a:pt x="724" y="663"/>
                  </a:lnTo>
                  <a:lnTo>
                    <a:pt x="728" y="659"/>
                  </a:lnTo>
                  <a:lnTo>
                    <a:pt x="728" y="659"/>
                  </a:lnTo>
                  <a:lnTo>
                    <a:pt x="722" y="658"/>
                  </a:lnTo>
                  <a:lnTo>
                    <a:pt x="716" y="659"/>
                  </a:lnTo>
                  <a:lnTo>
                    <a:pt x="711" y="663"/>
                  </a:lnTo>
                  <a:lnTo>
                    <a:pt x="706" y="666"/>
                  </a:lnTo>
                  <a:lnTo>
                    <a:pt x="706" y="666"/>
                  </a:lnTo>
                  <a:close/>
                  <a:moveTo>
                    <a:pt x="490" y="774"/>
                  </a:moveTo>
                  <a:lnTo>
                    <a:pt x="490" y="774"/>
                  </a:lnTo>
                  <a:lnTo>
                    <a:pt x="492" y="775"/>
                  </a:lnTo>
                  <a:lnTo>
                    <a:pt x="494" y="777"/>
                  </a:lnTo>
                  <a:lnTo>
                    <a:pt x="497" y="777"/>
                  </a:lnTo>
                  <a:lnTo>
                    <a:pt x="499" y="777"/>
                  </a:lnTo>
                  <a:lnTo>
                    <a:pt x="499" y="777"/>
                  </a:lnTo>
                  <a:lnTo>
                    <a:pt x="497" y="775"/>
                  </a:lnTo>
                  <a:lnTo>
                    <a:pt x="495" y="774"/>
                  </a:lnTo>
                  <a:lnTo>
                    <a:pt x="494" y="774"/>
                  </a:lnTo>
                  <a:lnTo>
                    <a:pt x="490" y="774"/>
                  </a:lnTo>
                  <a:lnTo>
                    <a:pt x="490" y="774"/>
                  </a:lnTo>
                  <a:close/>
                  <a:moveTo>
                    <a:pt x="389" y="787"/>
                  </a:moveTo>
                  <a:lnTo>
                    <a:pt x="389" y="787"/>
                  </a:lnTo>
                  <a:lnTo>
                    <a:pt x="392" y="787"/>
                  </a:lnTo>
                  <a:lnTo>
                    <a:pt x="396" y="785"/>
                  </a:lnTo>
                  <a:lnTo>
                    <a:pt x="397" y="782"/>
                  </a:lnTo>
                  <a:lnTo>
                    <a:pt x="396" y="778"/>
                  </a:lnTo>
                  <a:lnTo>
                    <a:pt x="396" y="778"/>
                  </a:lnTo>
                  <a:lnTo>
                    <a:pt x="392" y="778"/>
                  </a:lnTo>
                  <a:lnTo>
                    <a:pt x="391" y="780"/>
                  </a:lnTo>
                  <a:lnTo>
                    <a:pt x="389" y="787"/>
                  </a:lnTo>
                  <a:lnTo>
                    <a:pt x="389" y="787"/>
                  </a:lnTo>
                  <a:close/>
                  <a:moveTo>
                    <a:pt x="777" y="421"/>
                  </a:moveTo>
                  <a:lnTo>
                    <a:pt x="777" y="421"/>
                  </a:lnTo>
                  <a:lnTo>
                    <a:pt x="783" y="410"/>
                  </a:lnTo>
                  <a:lnTo>
                    <a:pt x="786" y="399"/>
                  </a:lnTo>
                  <a:lnTo>
                    <a:pt x="788" y="386"/>
                  </a:lnTo>
                  <a:lnTo>
                    <a:pt x="788" y="373"/>
                  </a:lnTo>
                  <a:lnTo>
                    <a:pt x="783" y="346"/>
                  </a:lnTo>
                  <a:lnTo>
                    <a:pt x="778" y="318"/>
                  </a:lnTo>
                  <a:lnTo>
                    <a:pt x="778" y="318"/>
                  </a:lnTo>
                  <a:lnTo>
                    <a:pt x="774" y="299"/>
                  </a:lnTo>
                  <a:lnTo>
                    <a:pt x="767" y="281"/>
                  </a:lnTo>
                  <a:lnTo>
                    <a:pt x="762" y="264"/>
                  </a:lnTo>
                  <a:lnTo>
                    <a:pt x="757" y="248"/>
                  </a:lnTo>
                  <a:lnTo>
                    <a:pt x="757" y="248"/>
                  </a:lnTo>
                  <a:lnTo>
                    <a:pt x="753" y="243"/>
                  </a:lnTo>
                  <a:lnTo>
                    <a:pt x="749" y="240"/>
                  </a:lnTo>
                  <a:lnTo>
                    <a:pt x="749" y="240"/>
                  </a:lnTo>
                  <a:lnTo>
                    <a:pt x="743" y="222"/>
                  </a:lnTo>
                  <a:lnTo>
                    <a:pt x="737" y="204"/>
                  </a:lnTo>
                  <a:lnTo>
                    <a:pt x="728" y="188"/>
                  </a:lnTo>
                  <a:lnTo>
                    <a:pt x="719" y="172"/>
                  </a:lnTo>
                  <a:lnTo>
                    <a:pt x="709" y="158"/>
                  </a:lnTo>
                  <a:lnTo>
                    <a:pt x="700" y="145"/>
                  </a:lnTo>
                  <a:lnTo>
                    <a:pt x="675" y="119"/>
                  </a:lnTo>
                  <a:lnTo>
                    <a:pt x="675" y="119"/>
                  </a:lnTo>
                  <a:lnTo>
                    <a:pt x="666" y="121"/>
                  </a:lnTo>
                  <a:lnTo>
                    <a:pt x="659" y="122"/>
                  </a:lnTo>
                  <a:lnTo>
                    <a:pt x="659" y="122"/>
                  </a:lnTo>
                  <a:lnTo>
                    <a:pt x="658" y="119"/>
                  </a:lnTo>
                  <a:lnTo>
                    <a:pt x="656" y="117"/>
                  </a:lnTo>
                  <a:lnTo>
                    <a:pt x="656" y="116"/>
                  </a:lnTo>
                  <a:lnTo>
                    <a:pt x="656" y="116"/>
                  </a:lnTo>
                  <a:lnTo>
                    <a:pt x="650" y="116"/>
                  </a:lnTo>
                  <a:lnTo>
                    <a:pt x="648" y="114"/>
                  </a:lnTo>
                  <a:lnTo>
                    <a:pt x="646" y="111"/>
                  </a:lnTo>
                  <a:lnTo>
                    <a:pt x="646" y="111"/>
                  </a:lnTo>
                  <a:lnTo>
                    <a:pt x="664" y="113"/>
                  </a:lnTo>
                  <a:lnTo>
                    <a:pt x="664" y="113"/>
                  </a:lnTo>
                  <a:lnTo>
                    <a:pt x="663" y="109"/>
                  </a:lnTo>
                  <a:lnTo>
                    <a:pt x="663" y="105"/>
                  </a:lnTo>
                  <a:lnTo>
                    <a:pt x="663" y="105"/>
                  </a:lnTo>
                  <a:lnTo>
                    <a:pt x="643" y="85"/>
                  </a:lnTo>
                  <a:lnTo>
                    <a:pt x="621" y="68"/>
                  </a:lnTo>
                  <a:lnTo>
                    <a:pt x="597" y="51"/>
                  </a:lnTo>
                  <a:lnTo>
                    <a:pt x="571" y="39"/>
                  </a:lnTo>
                  <a:lnTo>
                    <a:pt x="544" y="27"/>
                  </a:lnTo>
                  <a:lnTo>
                    <a:pt x="515" y="18"/>
                  </a:lnTo>
                  <a:lnTo>
                    <a:pt x="486" y="10"/>
                  </a:lnTo>
                  <a:lnTo>
                    <a:pt x="455" y="6"/>
                  </a:lnTo>
                  <a:lnTo>
                    <a:pt x="455" y="6"/>
                  </a:lnTo>
                  <a:lnTo>
                    <a:pt x="429" y="2"/>
                  </a:lnTo>
                  <a:lnTo>
                    <a:pt x="402" y="0"/>
                  </a:lnTo>
                  <a:lnTo>
                    <a:pt x="376" y="2"/>
                  </a:lnTo>
                  <a:lnTo>
                    <a:pt x="351" y="5"/>
                  </a:lnTo>
                  <a:lnTo>
                    <a:pt x="351" y="5"/>
                  </a:lnTo>
                  <a:lnTo>
                    <a:pt x="339" y="6"/>
                  </a:lnTo>
                  <a:lnTo>
                    <a:pt x="330" y="11"/>
                  </a:lnTo>
                  <a:lnTo>
                    <a:pt x="318" y="13"/>
                  </a:lnTo>
                  <a:lnTo>
                    <a:pt x="314" y="14"/>
                  </a:lnTo>
                  <a:lnTo>
                    <a:pt x="307" y="14"/>
                  </a:lnTo>
                  <a:lnTo>
                    <a:pt x="307" y="14"/>
                  </a:lnTo>
                  <a:lnTo>
                    <a:pt x="262" y="32"/>
                  </a:lnTo>
                  <a:lnTo>
                    <a:pt x="240" y="42"/>
                  </a:lnTo>
                  <a:lnTo>
                    <a:pt x="230" y="47"/>
                  </a:lnTo>
                  <a:lnTo>
                    <a:pt x="220" y="53"/>
                  </a:lnTo>
                  <a:lnTo>
                    <a:pt x="220" y="53"/>
                  </a:lnTo>
                  <a:lnTo>
                    <a:pt x="219" y="53"/>
                  </a:lnTo>
                  <a:lnTo>
                    <a:pt x="217" y="53"/>
                  </a:lnTo>
                  <a:lnTo>
                    <a:pt x="217" y="53"/>
                  </a:lnTo>
                  <a:lnTo>
                    <a:pt x="204" y="63"/>
                  </a:lnTo>
                  <a:lnTo>
                    <a:pt x="193" y="69"/>
                  </a:lnTo>
                  <a:lnTo>
                    <a:pt x="180" y="77"/>
                  </a:lnTo>
                  <a:lnTo>
                    <a:pt x="170" y="87"/>
                  </a:lnTo>
                  <a:lnTo>
                    <a:pt x="170" y="87"/>
                  </a:lnTo>
                  <a:lnTo>
                    <a:pt x="153" y="100"/>
                  </a:lnTo>
                  <a:lnTo>
                    <a:pt x="135" y="116"/>
                  </a:lnTo>
                  <a:lnTo>
                    <a:pt x="119" y="132"/>
                  </a:lnTo>
                  <a:lnTo>
                    <a:pt x="101" y="146"/>
                  </a:lnTo>
                  <a:lnTo>
                    <a:pt x="101" y="146"/>
                  </a:lnTo>
                  <a:lnTo>
                    <a:pt x="103" y="150"/>
                  </a:lnTo>
                  <a:lnTo>
                    <a:pt x="103" y="151"/>
                  </a:lnTo>
                  <a:lnTo>
                    <a:pt x="101" y="153"/>
                  </a:lnTo>
                  <a:lnTo>
                    <a:pt x="101" y="153"/>
                  </a:lnTo>
                  <a:lnTo>
                    <a:pt x="98" y="154"/>
                  </a:lnTo>
                  <a:lnTo>
                    <a:pt x="93" y="158"/>
                  </a:lnTo>
                  <a:lnTo>
                    <a:pt x="88" y="166"/>
                  </a:lnTo>
                  <a:lnTo>
                    <a:pt x="85" y="174"/>
                  </a:lnTo>
                  <a:lnTo>
                    <a:pt x="80" y="183"/>
                  </a:lnTo>
                  <a:lnTo>
                    <a:pt x="80" y="183"/>
                  </a:lnTo>
                  <a:lnTo>
                    <a:pt x="82" y="183"/>
                  </a:lnTo>
                  <a:lnTo>
                    <a:pt x="84" y="185"/>
                  </a:lnTo>
                  <a:lnTo>
                    <a:pt x="85" y="188"/>
                  </a:lnTo>
                  <a:lnTo>
                    <a:pt x="85" y="188"/>
                  </a:lnTo>
                  <a:lnTo>
                    <a:pt x="80" y="195"/>
                  </a:lnTo>
                  <a:lnTo>
                    <a:pt x="77" y="203"/>
                  </a:lnTo>
                  <a:lnTo>
                    <a:pt x="71" y="219"/>
                  </a:lnTo>
                  <a:lnTo>
                    <a:pt x="68" y="227"/>
                  </a:lnTo>
                  <a:lnTo>
                    <a:pt x="63" y="233"/>
                  </a:lnTo>
                  <a:lnTo>
                    <a:pt x="58" y="236"/>
                  </a:lnTo>
                  <a:lnTo>
                    <a:pt x="50" y="240"/>
                  </a:lnTo>
                  <a:lnTo>
                    <a:pt x="50" y="240"/>
                  </a:lnTo>
                  <a:lnTo>
                    <a:pt x="53" y="244"/>
                  </a:lnTo>
                  <a:lnTo>
                    <a:pt x="55" y="249"/>
                  </a:lnTo>
                  <a:lnTo>
                    <a:pt x="55" y="256"/>
                  </a:lnTo>
                  <a:lnTo>
                    <a:pt x="53" y="262"/>
                  </a:lnTo>
                  <a:lnTo>
                    <a:pt x="47" y="272"/>
                  </a:lnTo>
                  <a:lnTo>
                    <a:pt x="39" y="281"/>
                  </a:lnTo>
                  <a:lnTo>
                    <a:pt x="39" y="281"/>
                  </a:lnTo>
                  <a:lnTo>
                    <a:pt x="40" y="285"/>
                  </a:lnTo>
                  <a:lnTo>
                    <a:pt x="40" y="288"/>
                  </a:lnTo>
                  <a:lnTo>
                    <a:pt x="35" y="294"/>
                  </a:lnTo>
                  <a:lnTo>
                    <a:pt x="35" y="294"/>
                  </a:lnTo>
                  <a:lnTo>
                    <a:pt x="35" y="301"/>
                  </a:lnTo>
                  <a:lnTo>
                    <a:pt x="34" y="306"/>
                  </a:lnTo>
                  <a:lnTo>
                    <a:pt x="34" y="310"/>
                  </a:lnTo>
                  <a:lnTo>
                    <a:pt x="34" y="315"/>
                  </a:lnTo>
                  <a:lnTo>
                    <a:pt x="34" y="315"/>
                  </a:lnTo>
                  <a:lnTo>
                    <a:pt x="29" y="327"/>
                  </a:lnTo>
                  <a:lnTo>
                    <a:pt x="21" y="335"/>
                  </a:lnTo>
                  <a:lnTo>
                    <a:pt x="19" y="339"/>
                  </a:lnTo>
                  <a:lnTo>
                    <a:pt x="16" y="344"/>
                  </a:lnTo>
                  <a:lnTo>
                    <a:pt x="16" y="349"/>
                  </a:lnTo>
                  <a:lnTo>
                    <a:pt x="16" y="355"/>
                  </a:lnTo>
                  <a:lnTo>
                    <a:pt x="16" y="355"/>
                  </a:lnTo>
                  <a:lnTo>
                    <a:pt x="13" y="355"/>
                  </a:lnTo>
                  <a:lnTo>
                    <a:pt x="10" y="354"/>
                  </a:lnTo>
                  <a:lnTo>
                    <a:pt x="10" y="354"/>
                  </a:lnTo>
                  <a:lnTo>
                    <a:pt x="8" y="357"/>
                  </a:lnTo>
                  <a:lnTo>
                    <a:pt x="5" y="359"/>
                  </a:lnTo>
                  <a:lnTo>
                    <a:pt x="5" y="359"/>
                  </a:lnTo>
                  <a:lnTo>
                    <a:pt x="3" y="376"/>
                  </a:lnTo>
                  <a:lnTo>
                    <a:pt x="3" y="396"/>
                  </a:lnTo>
                  <a:lnTo>
                    <a:pt x="3" y="436"/>
                  </a:lnTo>
                  <a:lnTo>
                    <a:pt x="3" y="436"/>
                  </a:lnTo>
                  <a:lnTo>
                    <a:pt x="6" y="454"/>
                  </a:lnTo>
                  <a:lnTo>
                    <a:pt x="8" y="471"/>
                  </a:lnTo>
                  <a:lnTo>
                    <a:pt x="8" y="471"/>
                  </a:lnTo>
                  <a:lnTo>
                    <a:pt x="8" y="487"/>
                  </a:lnTo>
                  <a:lnTo>
                    <a:pt x="10" y="495"/>
                  </a:lnTo>
                  <a:lnTo>
                    <a:pt x="11" y="499"/>
                  </a:lnTo>
                  <a:lnTo>
                    <a:pt x="14" y="500"/>
                  </a:lnTo>
                  <a:lnTo>
                    <a:pt x="14" y="500"/>
                  </a:lnTo>
                  <a:lnTo>
                    <a:pt x="14" y="500"/>
                  </a:lnTo>
                  <a:lnTo>
                    <a:pt x="14" y="497"/>
                  </a:lnTo>
                  <a:lnTo>
                    <a:pt x="14" y="495"/>
                  </a:lnTo>
                  <a:lnTo>
                    <a:pt x="18" y="495"/>
                  </a:lnTo>
                  <a:lnTo>
                    <a:pt x="18" y="495"/>
                  </a:lnTo>
                  <a:lnTo>
                    <a:pt x="21" y="497"/>
                  </a:lnTo>
                  <a:lnTo>
                    <a:pt x="23" y="502"/>
                  </a:lnTo>
                  <a:lnTo>
                    <a:pt x="23" y="502"/>
                  </a:lnTo>
                  <a:lnTo>
                    <a:pt x="21" y="505"/>
                  </a:lnTo>
                  <a:lnTo>
                    <a:pt x="19" y="507"/>
                  </a:lnTo>
                  <a:lnTo>
                    <a:pt x="18" y="508"/>
                  </a:lnTo>
                  <a:lnTo>
                    <a:pt x="18" y="513"/>
                  </a:lnTo>
                  <a:lnTo>
                    <a:pt x="18" y="513"/>
                  </a:lnTo>
                  <a:lnTo>
                    <a:pt x="21" y="513"/>
                  </a:lnTo>
                  <a:lnTo>
                    <a:pt x="24" y="511"/>
                  </a:lnTo>
                  <a:lnTo>
                    <a:pt x="29" y="508"/>
                  </a:lnTo>
                  <a:lnTo>
                    <a:pt x="32" y="503"/>
                  </a:lnTo>
                  <a:lnTo>
                    <a:pt x="39" y="499"/>
                  </a:lnTo>
                  <a:lnTo>
                    <a:pt x="39" y="499"/>
                  </a:lnTo>
                  <a:lnTo>
                    <a:pt x="37" y="495"/>
                  </a:lnTo>
                  <a:lnTo>
                    <a:pt x="39" y="492"/>
                  </a:lnTo>
                  <a:lnTo>
                    <a:pt x="39" y="492"/>
                  </a:lnTo>
                  <a:lnTo>
                    <a:pt x="40" y="491"/>
                  </a:lnTo>
                  <a:lnTo>
                    <a:pt x="43" y="489"/>
                  </a:lnTo>
                  <a:lnTo>
                    <a:pt x="45" y="489"/>
                  </a:lnTo>
                  <a:lnTo>
                    <a:pt x="47" y="486"/>
                  </a:lnTo>
                  <a:lnTo>
                    <a:pt x="47" y="486"/>
                  </a:lnTo>
                  <a:lnTo>
                    <a:pt x="42" y="486"/>
                  </a:lnTo>
                  <a:lnTo>
                    <a:pt x="39" y="486"/>
                  </a:lnTo>
                  <a:lnTo>
                    <a:pt x="39" y="486"/>
                  </a:lnTo>
                  <a:lnTo>
                    <a:pt x="42" y="479"/>
                  </a:lnTo>
                  <a:lnTo>
                    <a:pt x="45" y="473"/>
                  </a:lnTo>
                  <a:lnTo>
                    <a:pt x="50" y="468"/>
                  </a:lnTo>
                  <a:lnTo>
                    <a:pt x="53" y="468"/>
                  </a:lnTo>
                  <a:lnTo>
                    <a:pt x="56" y="468"/>
                  </a:lnTo>
                  <a:lnTo>
                    <a:pt x="56" y="468"/>
                  </a:lnTo>
                  <a:lnTo>
                    <a:pt x="56" y="465"/>
                  </a:lnTo>
                  <a:lnTo>
                    <a:pt x="53" y="465"/>
                  </a:lnTo>
                  <a:lnTo>
                    <a:pt x="51" y="465"/>
                  </a:lnTo>
                  <a:lnTo>
                    <a:pt x="53" y="463"/>
                  </a:lnTo>
                  <a:lnTo>
                    <a:pt x="53" y="463"/>
                  </a:lnTo>
                  <a:lnTo>
                    <a:pt x="53" y="463"/>
                  </a:lnTo>
                  <a:lnTo>
                    <a:pt x="55" y="462"/>
                  </a:lnTo>
                  <a:lnTo>
                    <a:pt x="55" y="462"/>
                  </a:lnTo>
                  <a:lnTo>
                    <a:pt x="53" y="462"/>
                  </a:lnTo>
                  <a:lnTo>
                    <a:pt x="53" y="462"/>
                  </a:lnTo>
                  <a:lnTo>
                    <a:pt x="53" y="460"/>
                  </a:lnTo>
                  <a:lnTo>
                    <a:pt x="56" y="457"/>
                  </a:lnTo>
                  <a:lnTo>
                    <a:pt x="61" y="454"/>
                  </a:lnTo>
                  <a:lnTo>
                    <a:pt x="66" y="454"/>
                  </a:lnTo>
                  <a:lnTo>
                    <a:pt x="66" y="454"/>
                  </a:lnTo>
                  <a:lnTo>
                    <a:pt x="63" y="449"/>
                  </a:lnTo>
                  <a:lnTo>
                    <a:pt x="63" y="449"/>
                  </a:lnTo>
                  <a:lnTo>
                    <a:pt x="63" y="442"/>
                  </a:lnTo>
                  <a:lnTo>
                    <a:pt x="63" y="436"/>
                  </a:lnTo>
                  <a:lnTo>
                    <a:pt x="60" y="421"/>
                  </a:lnTo>
                  <a:lnTo>
                    <a:pt x="58" y="413"/>
                  </a:lnTo>
                  <a:lnTo>
                    <a:pt x="58" y="407"/>
                  </a:lnTo>
                  <a:lnTo>
                    <a:pt x="60" y="401"/>
                  </a:lnTo>
                  <a:lnTo>
                    <a:pt x="64" y="397"/>
                  </a:lnTo>
                  <a:lnTo>
                    <a:pt x="64" y="397"/>
                  </a:lnTo>
                  <a:lnTo>
                    <a:pt x="63" y="380"/>
                  </a:lnTo>
                  <a:lnTo>
                    <a:pt x="61" y="364"/>
                  </a:lnTo>
                  <a:lnTo>
                    <a:pt x="61" y="346"/>
                  </a:lnTo>
                  <a:lnTo>
                    <a:pt x="63" y="327"/>
                  </a:lnTo>
                  <a:lnTo>
                    <a:pt x="63" y="327"/>
                  </a:lnTo>
                  <a:lnTo>
                    <a:pt x="63" y="325"/>
                  </a:lnTo>
                  <a:lnTo>
                    <a:pt x="60" y="323"/>
                  </a:lnTo>
                  <a:lnTo>
                    <a:pt x="58" y="323"/>
                  </a:lnTo>
                  <a:lnTo>
                    <a:pt x="58" y="320"/>
                  </a:lnTo>
                  <a:lnTo>
                    <a:pt x="58" y="320"/>
                  </a:lnTo>
                  <a:lnTo>
                    <a:pt x="60" y="318"/>
                  </a:lnTo>
                  <a:lnTo>
                    <a:pt x="61" y="317"/>
                  </a:lnTo>
                  <a:lnTo>
                    <a:pt x="63" y="315"/>
                  </a:lnTo>
                  <a:lnTo>
                    <a:pt x="63" y="312"/>
                  </a:lnTo>
                  <a:lnTo>
                    <a:pt x="63" y="312"/>
                  </a:lnTo>
                  <a:lnTo>
                    <a:pt x="66" y="299"/>
                  </a:lnTo>
                  <a:lnTo>
                    <a:pt x="69" y="286"/>
                  </a:lnTo>
                  <a:lnTo>
                    <a:pt x="71" y="262"/>
                  </a:lnTo>
                  <a:lnTo>
                    <a:pt x="71" y="262"/>
                  </a:lnTo>
                  <a:lnTo>
                    <a:pt x="72" y="256"/>
                  </a:lnTo>
                  <a:lnTo>
                    <a:pt x="76" y="249"/>
                  </a:lnTo>
                  <a:lnTo>
                    <a:pt x="80" y="238"/>
                  </a:lnTo>
                  <a:lnTo>
                    <a:pt x="87" y="225"/>
                  </a:lnTo>
                  <a:lnTo>
                    <a:pt x="87" y="219"/>
                  </a:lnTo>
                  <a:lnTo>
                    <a:pt x="87" y="212"/>
                  </a:lnTo>
                  <a:lnTo>
                    <a:pt x="87" y="212"/>
                  </a:lnTo>
                  <a:lnTo>
                    <a:pt x="92" y="207"/>
                  </a:lnTo>
                  <a:lnTo>
                    <a:pt x="96" y="199"/>
                  </a:lnTo>
                  <a:lnTo>
                    <a:pt x="98" y="193"/>
                  </a:lnTo>
                  <a:lnTo>
                    <a:pt x="98" y="185"/>
                  </a:lnTo>
                  <a:lnTo>
                    <a:pt x="98" y="185"/>
                  </a:lnTo>
                  <a:lnTo>
                    <a:pt x="105" y="187"/>
                  </a:lnTo>
                  <a:lnTo>
                    <a:pt x="111" y="185"/>
                  </a:lnTo>
                  <a:lnTo>
                    <a:pt x="117" y="182"/>
                  </a:lnTo>
                  <a:lnTo>
                    <a:pt x="121" y="177"/>
                  </a:lnTo>
                  <a:lnTo>
                    <a:pt x="121" y="177"/>
                  </a:lnTo>
                  <a:lnTo>
                    <a:pt x="119" y="174"/>
                  </a:lnTo>
                  <a:lnTo>
                    <a:pt x="117" y="170"/>
                  </a:lnTo>
                  <a:lnTo>
                    <a:pt x="116" y="169"/>
                  </a:lnTo>
                  <a:lnTo>
                    <a:pt x="114" y="164"/>
                  </a:lnTo>
                  <a:lnTo>
                    <a:pt x="114" y="164"/>
                  </a:lnTo>
                  <a:lnTo>
                    <a:pt x="119" y="158"/>
                  </a:lnTo>
                  <a:lnTo>
                    <a:pt x="124" y="151"/>
                  </a:lnTo>
                  <a:lnTo>
                    <a:pt x="135" y="138"/>
                  </a:lnTo>
                  <a:lnTo>
                    <a:pt x="146" y="127"/>
                  </a:lnTo>
                  <a:lnTo>
                    <a:pt x="151" y="119"/>
                  </a:lnTo>
                  <a:lnTo>
                    <a:pt x="156" y="113"/>
                  </a:lnTo>
                  <a:lnTo>
                    <a:pt x="156" y="113"/>
                  </a:lnTo>
                  <a:lnTo>
                    <a:pt x="159" y="111"/>
                  </a:lnTo>
                  <a:lnTo>
                    <a:pt x="162" y="109"/>
                  </a:lnTo>
                  <a:lnTo>
                    <a:pt x="166" y="105"/>
                  </a:lnTo>
                  <a:lnTo>
                    <a:pt x="166" y="105"/>
                  </a:lnTo>
                  <a:lnTo>
                    <a:pt x="187" y="90"/>
                  </a:lnTo>
                  <a:lnTo>
                    <a:pt x="211" y="77"/>
                  </a:lnTo>
                  <a:lnTo>
                    <a:pt x="235" y="66"/>
                  </a:lnTo>
                  <a:lnTo>
                    <a:pt x="261" y="56"/>
                  </a:lnTo>
                  <a:lnTo>
                    <a:pt x="289" y="50"/>
                  </a:lnTo>
                  <a:lnTo>
                    <a:pt x="317" y="43"/>
                  </a:lnTo>
                  <a:lnTo>
                    <a:pt x="347" y="42"/>
                  </a:lnTo>
                  <a:lnTo>
                    <a:pt x="378" y="42"/>
                  </a:lnTo>
                  <a:lnTo>
                    <a:pt x="378" y="42"/>
                  </a:lnTo>
                  <a:lnTo>
                    <a:pt x="381" y="45"/>
                  </a:lnTo>
                  <a:lnTo>
                    <a:pt x="383" y="48"/>
                  </a:lnTo>
                  <a:lnTo>
                    <a:pt x="383" y="48"/>
                  </a:lnTo>
                  <a:lnTo>
                    <a:pt x="392" y="50"/>
                  </a:lnTo>
                  <a:lnTo>
                    <a:pt x="404" y="53"/>
                  </a:lnTo>
                  <a:lnTo>
                    <a:pt x="404" y="53"/>
                  </a:lnTo>
                  <a:lnTo>
                    <a:pt x="408" y="56"/>
                  </a:lnTo>
                  <a:lnTo>
                    <a:pt x="413" y="60"/>
                  </a:lnTo>
                  <a:lnTo>
                    <a:pt x="425" y="63"/>
                  </a:lnTo>
                  <a:lnTo>
                    <a:pt x="436" y="66"/>
                  </a:lnTo>
                  <a:lnTo>
                    <a:pt x="447" y="69"/>
                  </a:lnTo>
                  <a:lnTo>
                    <a:pt x="447" y="69"/>
                  </a:lnTo>
                  <a:lnTo>
                    <a:pt x="478" y="84"/>
                  </a:lnTo>
                  <a:lnTo>
                    <a:pt x="508" y="97"/>
                  </a:lnTo>
                  <a:lnTo>
                    <a:pt x="508" y="97"/>
                  </a:lnTo>
                  <a:lnTo>
                    <a:pt x="550" y="114"/>
                  </a:lnTo>
                  <a:lnTo>
                    <a:pt x="569" y="124"/>
                  </a:lnTo>
                  <a:lnTo>
                    <a:pt x="577" y="129"/>
                  </a:lnTo>
                  <a:lnTo>
                    <a:pt x="585" y="135"/>
                  </a:lnTo>
                  <a:lnTo>
                    <a:pt x="585" y="135"/>
                  </a:lnTo>
                  <a:lnTo>
                    <a:pt x="593" y="143"/>
                  </a:lnTo>
                  <a:lnTo>
                    <a:pt x="600" y="151"/>
                  </a:lnTo>
                  <a:lnTo>
                    <a:pt x="609" y="170"/>
                  </a:lnTo>
                  <a:lnTo>
                    <a:pt x="618" y="191"/>
                  </a:lnTo>
                  <a:lnTo>
                    <a:pt x="627" y="212"/>
                  </a:lnTo>
                  <a:lnTo>
                    <a:pt x="627" y="212"/>
                  </a:lnTo>
                  <a:lnTo>
                    <a:pt x="635" y="227"/>
                  </a:lnTo>
                  <a:lnTo>
                    <a:pt x="643" y="243"/>
                  </a:lnTo>
                  <a:lnTo>
                    <a:pt x="643" y="243"/>
                  </a:lnTo>
                  <a:lnTo>
                    <a:pt x="635" y="238"/>
                  </a:lnTo>
                  <a:lnTo>
                    <a:pt x="630" y="233"/>
                  </a:lnTo>
                  <a:lnTo>
                    <a:pt x="629" y="228"/>
                  </a:lnTo>
                  <a:lnTo>
                    <a:pt x="629" y="228"/>
                  </a:lnTo>
                  <a:lnTo>
                    <a:pt x="626" y="228"/>
                  </a:lnTo>
                  <a:lnTo>
                    <a:pt x="624" y="228"/>
                  </a:lnTo>
                  <a:lnTo>
                    <a:pt x="624" y="227"/>
                  </a:lnTo>
                  <a:lnTo>
                    <a:pt x="621" y="228"/>
                  </a:lnTo>
                  <a:lnTo>
                    <a:pt x="621" y="228"/>
                  </a:lnTo>
                  <a:lnTo>
                    <a:pt x="616" y="222"/>
                  </a:lnTo>
                  <a:lnTo>
                    <a:pt x="609" y="217"/>
                  </a:lnTo>
                  <a:lnTo>
                    <a:pt x="603" y="212"/>
                  </a:lnTo>
                  <a:lnTo>
                    <a:pt x="595" y="209"/>
                  </a:lnTo>
                  <a:lnTo>
                    <a:pt x="595" y="209"/>
                  </a:lnTo>
                  <a:lnTo>
                    <a:pt x="592" y="206"/>
                  </a:lnTo>
                  <a:lnTo>
                    <a:pt x="589" y="203"/>
                  </a:lnTo>
                  <a:lnTo>
                    <a:pt x="579" y="196"/>
                  </a:lnTo>
                  <a:lnTo>
                    <a:pt x="558" y="188"/>
                  </a:lnTo>
                  <a:lnTo>
                    <a:pt x="558" y="188"/>
                  </a:lnTo>
                  <a:lnTo>
                    <a:pt x="552" y="185"/>
                  </a:lnTo>
                  <a:lnTo>
                    <a:pt x="545" y="179"/>
                  </a:lnTo>
                  <a:lnTo>
                    <a:pt x="539" y="174"/>
                  </a:lnTo>
                  <a:lnTo>
                    <a:pt x="536" y="172"/>
                  </a:lnTo>
                  <a:lnTo>
                    <a:pt x="531" y="172"/>
                  </a:lnTo>
                  <a:lnTo>
                    <a:pt x="531" y="172"/>
                  </a:lnTo>
                  <a:lnTo>
                    <a:pt x="532" y="175"/>
                  </a:lnTo>
                  <a:lnTo>
                    <a:pt x="536" y="177"/>
                  </a:lnTo>
                  <a:lnTo>
                    <a:pt x="539" y="177"/>
                  </a:lnTo>
                  <a:lnTo>
                    <a:pt x="540" y="177"/>
                  </a:lnTo>
                  <a:lnTo>
                    <a:pt x="540" y="177"/>
                  </a:lnTo>
                  <a:lnTo>
                    <a:pt x="540" y="179"/>
                  </a:lnTo>
                  <a:lnTo>
                    <a:pt x="539" y="180"/>
                  </a:lnTo>
                  <a:lnTo>
                    <a:pt x="537" y="182"/>
                  </a:lnTo>
                  <a:lnTo>
                    <a:pt x="537" y="183"/>
                  </a:lnTo>
                  <a:lnTo>
                    <a:pt x="537" y="183"/>
                  </a:lnTo>
                  <a:lnTo>
                    <a:pt x="542" y="188"/>
                  </a:lnTo>
                  <a:lnTo>
                    <a:pt x="545" y="191"/>
                  </a:lnTo>
                  <a:lnTo>
                    <a:pt x="553" y="199"/>
                  </a:lnTo>
                  <a:lnTo>
                    <a:pt x="553" y="199"/>
                  </a:lnTo>
                  <a:lnTo>
                    <a:pt x="556" y="204"/>
                  </a:lnTo>
                  <a:lnTo>
                    <a:pt x="560" y="211"/>
                  </a:lnTo>
                  <a:lnTo>
                    <a:pt x="560" y="211"/>
                  </a:lnTo>
                  <a:lnTo>
                    <a:pt x="568" y="219"/>
                  </a:lnTo>
                  <a:lnTo>
                    <a:pt x="579" y="227"/>
                  </a:lnTo>
                  <a:lnTo>
                    <a:pt x="589" y="235"/>
                  </a:lnTo>
                  <a:lnTo>
                    <a:pt x="597" y="243"/>
                  </a:lnTo>
                  <a:lnTo>
                    <a:pt x="597" y="243"/>
                  </a:lnTo>
                  <a:lnTo>
                    <a:pt x="605" y="253"/>
                  </a:lnTo>
                  <a:lnTo>
                    <a:pt x="608" y="259"/>
                  </a:lnTo>
                  <a:lnTo>
                    <a:pt x="613" y="264"/>
                  </a:lnTo>
                  <a:lnTo>
                    <a:pt x="613" y="264"/>
                  </a:lnTo>
                  <a:lnTo>
                    <a:pt x="621" y="269"/>
                  </a:lnTo>
                  <a:lnTo>
                    <a:pt x="629" y="272"/>
                  </a:lnTo>
                  <a:lnTo>
                    <a:pt x="629" y="272"/>
                  </a:lnTo>
                  <a:lnTo>
                    <a:pt x="635" y="278"/>
                  </a:lnTo>
                  <a:lnTo>
                    <a:pt x="640" y="286"/>
                  </a:lnTo>
                  <a:lnTo>
                    <a:pt x="646" y="294"/>
                  </a:lnTo>
                  <a:lnTo>
                    <a:pt x="653" y="301"/>
                  </a:lnTo>
                  <a:lnTo>
                    <a:pt x="653" y="301"/>
                  </a:lnTo>
                  <a:lnTo>
                    <a:pt x="661" y="310"/>
                  </a:lnTo>
                  <a:lnTo>
                    <a:pt x="667" y="320"/>
                  </a:lnTo>
                  <a:lnTo>
                    <a:pt x="677" y="328"/>
                  </a:lnTo>
                  <a:lnTo>
                    <a:pt x="687" y="335"/>
                  </a:lnTo>
                  <a:lnTo>
                    <a:pt x="687" y="335"/>
                  </a:lnTo>
                  <a:lnTo>
                    <a:pt x="690" y="344"/>
                  </a:lnTo>
                  <a:lnTo>
                    <a:pt x="690" y="349"/>
                  </a:lnTo>
                  <a:lnTo>
                    <a:pt x="688" y="354"/>
                  </a:lnTo>
                  <a:lnTo>
                    <a:pt x="688" y="354"/>
                  </a:lnTo>
                  <a:lnTo>
                    <a:pt x="680" y="349"/>
                  </a:lnTo>
                  <a:lnTo>
                    <a:pt x="674" y="341"/>
                  </a:lnTo>
                  <a:lnTo>
                    <a:pt x="669" y="331"/>
                  </a:lnTo>
                  <a:lnTo>
                    <a:pt x="663" y="325"/>
                  </a:lnTo>
                  <a:lnTo>
                    <a:pt x="663" y="325"/>
                  </a:lnTo>
                  <a:lnTo>
                    <a:pt x="658" y="317"/>
                  </a:lnTo>
                  <a:lnTo>
                    <a:pt x="653" y="310"/>
                  </a:lnTo>
                  <a:lnTo>
                    <a:pt x="640" y="298"/>
                  </a:lnTo>
                  <a:lnTo>
                    <a:pt x="626" y="286"/>
                  </a:lnTo>
                  <a:lnTo>
                    <a:pt x="613" y="273"/>
                  </a:lnTo>
                  <a:lnTo>
                    <a:pt x="613" y="273"/>
                  </a:lnTo>
                  <a:lnTo>
                    <a:pt x="609" y="272"/>
                  </a:lnTo>
                  <a:lnTo>
                    <a:pt x="606" y="272"/>
                  </a:lnTo>
                  <a:lnTo>
                    <a:pt x="606" y="272"/>
                  </a:lnTo>
                  <a:lnTo>
                    <a:pt x="590" y="257"/>
                  </a:lnTo>
                  <a:lnTo>
                    <a:pt x="571" y="246"/>
                  </a:lnTo>
                  <a:lnTo>
                    <a:pt x="561" y="241"/>
                  </a:lnTo>
                  <a:lnTo>
                    <a:pt x="550" y="236"/>
                  </a:lnTo>
                  <a:lnTo>
                    <a:pt x="539" y="233"/>
                  </a:lnTo>
                  <a:lnTo>
                    <a:pt x="526" y="232"/>
                  </a:lnTo>
                  <a:lnTo>
                    <a:pt x="526" y="232"/>
                  </a:lnTo>
                  <a:lnTo>
                    <a:pt x="536" y="243"/>
                  </a:lnTo>
                  <a:lnTo>
                    <a:pt x="547" y="251"/>
                  </a:lnTo>
                  <a:lnTo>
                    <a:pt x="573" y="267"/>
                  </a:lnTo>
                  <a:lnTo>
                    <a:pt x="573" y="267"/>
                  </a:lnTo>
                  <a:lnTo>
                    <a:pt x="573" y="270"/>
                  </a:lnTo>
                  <a:lnTo>
                    <a:pt x="574" y="273"/>
                  </a:lnTo>
                  <a:lnTo>
                    <a:pt x="579" y="277"/>
                  </a:lnTo>
                  <a:lnTo>
                    <a:pt x="590" y="281"/>
                  </a:lnTo>
                  <a:lnTo>
                    <a:pt x="590" y="281"/>
                  </a:lnTo>
                  <a:lnTo>
                    <a:pt x="590" y="283"/>
                  </a:lnTo>
                  <a:lnTo>
                    <a:pt x="589" y="286"/>
                  </a:lnTo>
                  <a:lnTo>
                    <a:pt x="589" y="286"/>
                  </a:lnTo>
                  <a:lnTo>
                    <a:pt x="600" y="296"/>
                  </a:lnTo>
                  <a:lnTo>
                    <a:pt x="609" y="307"/>
                  </a:lnTo>
                  <a:lnTo>
                    <a:pt x="629" y="330"/>
                  </a:lnTo>
                  <a:lnTo>
                    <a:pt x="646" y="352"/>
                  </a:lnTo>
                  <a:lnTo>
                    <a:pt x="666" y="375"/>
                  </a:lnTo>
                  <a:lnTo>
                    <a:pt x="666" y="375"/>
                  </a:lnTo>
                  <a:lnTo>
                    <a:pt x="672" y="388"/>
                  </a:lnTo>
                  <a:lnTo>
                    <a:pt x="680" y="402"/>
                  </a:lnTo>
                  <a:lnTo>
                    <a:pt x="688" y="417"/>
                  </a:lnTo>
                  <a:lnTo>
                    <a:pt x="692" y="425"/>
                  </a:lnTo>
                  <a:lnTo>
                    <a:pt x="692" y="431"/>
                  </a:lnTo>
                  <a:lnTo>
                    <a:pt x="692" y="431"/>
                  </a:lnTo>
                  <a:lnTo>
                    <a:pt x="692" y="437"/>
                  </a:lnTo>
                  <a:lnTo>
                    <a:pt x="688" y="442"/>
                  </a:lnTo>
                  <a:lnTo>
                    <a:pt x="685" y="449"/>
                  </a:lnTo>
                  <a:lnTo>
                    <a:pt x="683" y="457"/>
                  </a:lnTo>
                  <a:lnTo>
                    <a:pt x="683" y="457"/>
                  </a:lnTo>
                  <a:lnTo>
                    <a:pt x="680" y="474"/>
                  </a:lnTo>
                  <a:lnTo>
                    <a:pt x="680" y="474"/>
                  </a:lnTo>
                  <a:lnTo>
                    <a:pt x="677" y="495"/>
                  </a:lnTo>
                  <a:lnTo>
                    <a:pt x="677" y="495"/>
                  </a:lnTo>
                  <a:lnTo>
                    <a:pt x="679" y="505"/>
                  </a:lnTo>
                  <a:lnTo>
                    <a:pt x="680" y="516"/>
                  </a:lnTo>
                  <a:lnTo>
                    <a:pt x="682" y="526"/>
                  </a:lnTo>
                  <a:lnTo>
                    <a:pt x="683" y="537"/>
                  </a:lnTo>
                  <a:lnTo>
                    <a:pt x="683" y="537"/>
                  </a:lnTo>
                  <a:lnTo>
                    <a:pt x="682" y="548"/>
                  </a:lnTo>
                  <a:lnTo>
                    <a:pt x="679" y="558"/>
                  </a:lnTo>
                  <a:lnTo>
                    <a:pt x="674" y="568"/>
                  </a:lnTo>
                  <a:lnTo>
                    <a:pt x="669" y="577"/>
                  </a:lnTo>
                  <a:lnTo>
                    <a:pt x="658" y="595"/>
                  </a:lnTo>
                  <a:lnTo>
                    <a:pt x="653" y="603"/>
                  </a:lnTo>
                  <a:lnTo>
                    <a:pt x="650" y="611"/>
                  </a:lnTo>
                  <a:lnTo>
                    <a:pt x="650" y="611"/>
                  </a:lnTo>
                  <a:lnTo>
                    <a:pt x="635" y="624"/>
                  </a:lnTo>
                  <a:lnTo>
                    <a:pt x="622" y="637"/>
                  </a:lnTo>
                  <a:lnTo>
                    <a:pt x="609" y="651"/>
                  </a:lnTo>
                  <a:lnTo>
                    <a:pt x="601" y="658"/>
                  </a:lnTo>
                  <a:lnTo>
                    <a:pt x="593" y="663"/>
                  </a:lnTo>
                  <a:lnTo>
                    <a:pt x="593" y="663"/>
                  </a:lnTo>
                  <a:lnTo>
                    <a:pt x="590" y="666"/>
                  </a:lnTo>
                  <a:lnTo>
                    <a:pt x="589" y="671"/>
                  </a:lnTo>
                  <a:lnTo>
                    <a:pt x="589" y="671"/>
                  </a:lnTo>
                  <a:lnTo>
                    <a:pt x="571" y="679"/>
                  </a:lnTo>
                  <a:lnTo>
                    <a:pt x="555" y="688"/>
                  </a:lnTo>
                  <a:lnTo>
                    <a:pt x="547" y="692"/>
                  </a:lnTo>
                  <a:lnTo>
                    <a:pt x="537" y="695"/>
                  </a:lnTo>
                  <a:lnTo>
                    <a:pt x="527" y="696"/>
                  </a:lnTo>
                  <a:lnTo>
                    <a:pt x="516" y="698"/>
                  </a:lnTo>
                  <a:lnTo>
                    <a:pt x="516" y="698"/>
                  </a:lnTo>
                  <a:lnTo>
                    <a:pt x="510" y="703"/>
                  </a:lnTo>
                  <a:lnTo>
                    <a:pt x="503" y="708"/>
                  </a:lnTo>
                  <a:lnTo>
                    <a:pt x="503" y="708"/>
                  </a:lnTo>
                  <a:lnTo>
                    <a:pt x="495" y="708"/>
                  </a:lnTo>
                  <a:lnTo>
                    <a:pt x="487" y="709"/>
                  </a:lnTo>
                  <a:lnTo>
                    <a:pt x="474" y="716"/>
                  </a:lnTo>
                  <a:lnTo>
                    <a:pt x="474" y="716"/>
                  </a:lnTo>
                  <a:lnTo>
                    <a:pt x="466" y="717"/>
                  </a:lnTo>
                  <a:lnTo>
                    <a:pt x="457" y="719"/>
                  </a:lnTo>
                  <a:lnTo>
                    <a:pt x="437" y="719"/>
                  </a:lnTo>
                  <a:lnTo>
                    <a:pt x="437" y="719"/>
                  </a:lnTo>
                  <a:lnTo>
                    <a:pt x="423" y="721"/>
                  </a:lnTo>
                  <a:lnTo>
                    <a:pt x="407" y="721"/>
                  </a:lnTo>
                  <a:lnTo>
                    <a:pt x="375" y="719"/>
                  </a:lnTo>
                  <a:lnTo>
                    <a:pt x="343" y="714"/>
                  </a:lnTo>
                  <a:lnTo>
                    <a:pt x="315" y="706"/>
                  </a:lnTo>
                  <a:lnTo>
                    <a:pt x="315" y="706"/>
                  </a:lnTo>
                  <a:lnTo>
                    <a:pt x="301" y="701"/>
                  </a:lnTo>
                  <a:lnTo>
                    <a:pt x="288" y="695"/>
                  </a:lnTo>
                  <a:lnTo>
                    <a:pt x="288" y="695"/>
                  </a:lnTo>
                  <a:lnTo>
                    <a:pt x="278" y="693"/>
                  </a:lnTo>
                  <a:lnTo>
                    <a:pt x="269" y="690"/>
                  </a:lnTo>
                  <a:lnTo>
                    <a:pt x="262" y="687"/>
                  </a:lnTo>
                  <a:lnTo>
                    <a:pt x="259" y="685"/>
                  </a:lnTo>
                  <a:lnTo>
                    <a:pt x="256" y="680"/>
                  </a:lnTo>
                  <a:lnTo>
                    <a:pt x="256" y="680"/>
                  </a:lnTo>
                  <a:lnTo>
                    <a:pt x="252" y="682"/>
                  </a:lnTo>
                  <a:lnTo>
                    <a:pt x="251" y="682"/>
                  </a:lnTo>
                  <a:lnTo>
                    <a:pt x="248" y="682"/>
                  </a:lnTo>
                  <a:lnTo>
                    <a:pt x="248" y="682"/>
                  </a:lnTo>
                  <a:lnTo>
                    <a:pt x="227" y="668"/>
                  </a:lnTo>
                  <a:lnTo>
                    <a:pt x="204" y="656"/>
                  </a:lnTo>
                  <a:lnTo>
                    <a:pt x="204" y="656"/>
                  </a:lnTo>
                  <a:lnTo>
                    <a:pt x="198" y="648"/>
                  </a:lnTo>
                  <a:lnTo>
                    <a:pt x="191" y="640"/>
                  </a:lnTo>
                  <a:lnTo>
                    <a:pt x="177" y="627"/>
                  </a:lnTo>
                  <a:lnTo>
                    <a:pt x="162" y="614"/>
                  </a:lnTo>
                  <a:lnTo>
                    <a:pt x="156" y="606"/>
                  </a:lnTo>
                  <a:lnTo>
                    <a:pt x="151" y="598"/>
                  </a:lnTo>
                  <a:lnTo>
                    <a:pt x="151" y="598"/>
                  </a:lnTo>
                  <a:lnTo>
                    <a:pt x="142" y="592"/>
                  </a:lnTo>
                  <a:lnTo>
                    <a:pt x="133" y="584"/>
                  </a:lnTo>
                  <a:lnTo>
                    <a:pt x="127" y="576"/>
                  </a:lnTo>
                  <a:lnTo>
                    <a:pt x="121" y="566"/>
                  </a:lnTo>
                  <a:lnTo>
                    <a:pt x="108" y="547"/>
                  </a:lnTo>
                  <a:lnTo>
                    <a:pt x="101" y="537"/>
                  </a:lnTo>
                  <a:lnTo>
                    <a:pt x="93" y="529"/>
                  </a:lnTo>
                  <a:lnTo>
                    <a:pt x="93" y="529"/>
                  </a:lnTo>
                  <a:lnTo>
                    <a:pt x="93" y="532"/>
                  </a:lnTo>
                  <a:lnTo>
                    <a:pt x="92" y="536"/>
                  </a:lnTo>
                  <a:lnTo>
                    <a:pt x="93" y="544"/>
                  </a:lnTo>
                  <a:lnTo>
                    <a:pt x="95" y="552"/>
                  </a:lnTo>
                  <a:lnTo>
                    <a:pt x="95" y="555"/>
                  </a:lnTo>
                  <a:lnTo>
                    <a:pt x="92" y="558"/>
                  </a:lnTo>
                  <a:lnTo>
                    <a:pt x="92" y="558"/>
                  </a:lnTo>
                  <a:lnTo>
                    <a:pt x="95" y="568"/>
                  </a:lnTo>
                  <a:lnTo>
                    <a:pt x="98" y="581"/>
                  </a:lnTo>
                  <a:lnTo>
                    <a:pt x="100" y="594"/>
                  </a:lnTo>
                  <a:lnTo>
                    <a:pt x="98" y="606"/>
                  </a:lnTo>
                  <a:lnTo>
                    <a:pt x="98" y="606"/>
                  </a:lnTo>
                  <a:lnTo>
                    <a:pt x="101" y="608"/>
                  </a:lnTo>
                  <a:lnTo>
                    <a:pt x="105" y="611"/>
                  </a:lnTo>
                  <a:lnTo>
                    <a:pt x="108" y="618"/>
                  </a:lnTo>
                  <a:lnTo>
                    <a:pt x="108" y="621"/>
                  </a:lnTo>
                  <a:lnTo>
                    <a:pt x="106" y="624"/>
                  </a:lnTo>
                  <a:lnTo>
                    <a:pt x="105" y="627"/>
                  </a:lnTo>
                  <a:lnTo>
                    <a:pt x="101" y="629"/>
                  </a:lnTo>
                  <a:lnTo>
                    <a:pt x="101" y="629"/>
                  </a:lnTo>
                  <a:lnTo>
                    <a:pt x="101" y="637"/>
                  </a:lnTo>
                  <a:lnTo>
                    <a:pt x="105" y="643"/>
                  </a:lnTo>
                  <a:lnTo>
                    <a:pt x="108" y="651"/>
                  </a:lnTo>
                  <a:lnTo>
                    <a:pt x="109" y="659"/>
                  </a:lnTo>
                  <a:lnTo>
                    <a:pt x="109" y="659"/>
                  </a:lnTo>
                  <a:lnTo>
                    <a:pt x="113" y="661"/>
                  </a:lnTo>
                  <a:lnTo>
                    <a:pt x="116" y="659"/>
                  </a:lnTo>
                  <a:lnTo>
                    <a:pt x="119" y="658"/>
                  </a:lnTo>
                  <a:lnTo>
                    <a:pt x="121" y="655"/>
                  </a:lnTo>
                  <a:lnTo>
                    <a:pt x="121" y="655"/>
                  </a:lnTo>
                  <a:lnTo>
                    <a:pt x="124" y="659"/>
                  </a:lnTo>
                  <a:lnTo>
                    <a:pt x="125" y="666"/>
                  </a:lnTo>
                  <a:lnTo>
                    <a:pt x="129" y="679"/>
                  </a:lnTo>
                  <a:lnTo>
                    <a:pt x="129" y="679"/>
                  </a:lnTo>
                  <a:lnTo>
                    <a:pt x="132" y="679"/>
                  </a:lnTo>
                  <a:lnTo>
                    <a:pt x="133" y="676"/>
                  </a:lnTo>
                  <a:lnTo>
                    <a:pt x="135" y="674"/>
                  </a:lnTo>
                  <a:lnTo>
                    <a:pt x="138" y="674"/>
                  </a:lnTo>
                  <a:lnTo>
                    <a:pt x="138" y="674"/>
                  </a:lnTo>
                  <a:lnTo>
                    <a:pt x="140" y="676"/>
                  </a:lnTo>
                  <a:lnTo>
                    <a:pt x="143" y="677"/>
                  </a:lnTo>
                  <a:lnTo>
                    <a:pt x="150" y="680"/>
                  </a:lnTo>
                  <a:lnTo>
                    <a:pt x="150" y="680"/>
                  </a:lnTo>
                  <a:lnTo>
                    <a:pt x="150" y="685"/>
                  </a:lnTo>
                  <a:lnTo>
                    <a:pt x="151" y="687"/>
                  </a:lnTo>
                  <a:lnTo>
                    <a:pt x="154" y="688"/>
                  </a:lnTo>
                  <a:lnTo>
                    <a:pt x="158" y="692"/>
                  </a:lnTo>
                  <a:lnTo>
                    <a:pt x="158" y="692"/>
                  </a:lnTo>
                  <a:lnTo>
                    <a:pt x="153" y="693"/>
                  </a:lnTo>
                  <a:lnTo>
                    <a:pt x="153" y="693"/>
                  </a:lnTo>
                  <a:lnTo>
                    <a:pt x="156" y="692"/>
                  </a:lnTo>
                  <a:lnTo>
                    <a:pt x="158" y="693"/>
                  </a:lnTo>
                  <a:lnTo>
                    <a:pt x="161" y="695"/>
                  </a:lnTo>
                  <a:lnTo>
                    <a:pt x="161" y="700"/>
                  </a:lnTo>
                  <a:lnTo>
                    <a:pt x="162" y="703"/>
                  </a:lnTo>
                  <a:lnTo>
                    <a:pt x="162" y="703"/>
                  </a:lnTo>
                  <a:lnTo>
                    <a:pt x="167" y="706"/>
                  </a:lnTo>
                  <a:lnTo>
                    <a:pt x="174" y="711"/>
                  </a:lnTo>
                  <a:lnTo>
                    <a:pt x="179" y="717"/>
                  </a:lnTo>
                  <a:lnTo>
                    <a:pt x="179" y="721"/>
                  </a:lnTo>
                  <a:lnTo>
                    <a:pt x="179" y="724"/>
                  </a:lnTo>
                  <a:lnTo>
                    <a:pt x="179" y="724"/>
                  </a:lnTo>
                  <a:lnTo>
                    <a:pt x="183" y="722"/>
                  </a:lnTo>
                  <a:lnTo>
                    <a:pt x="185" y="719"/>
                  </a:lnTo>
                  <a:lnTo>
                    <a:pt x="187" y="716"/>
                  </a:lnTo>
                  <a:lnTo>
                    <a:pt x="190" y="714"/>
                  </a:lnTo>
                  <a:lnTo>
                    <a:pt x="190" y="714"/>
                  </a:lnTo>
                  <a:lnTo>
                    <a:pt x="193" y="717"/>
                  </a:lnTo>
                  <a:lnTo>
                    <a:pt x="198" y="721"/>
                  </a:lnTo>
                  <a:lnTo>
                    <a:pt x="201" y="722"/>
                  </a:lnTo>
                  <a:lnTo>
                    <a:pt x="207" y="727"/>
                  </a:lnTo>
                  <a:lnTo>
                    <a:pt x="207" y="727"/>
                  </a:lnTo>
                  <a:lnTo>
                    <a:pt x="212" y="719"/>
                  </a:lnTo>
                  <a:lnTo>
                    <a:pt x="214" y="716"/>
                  </a:lnTo>
                  <a:lnTo>
                    <a:pt x="214" y="713"/>
                  </a:lnTo>
                  <a:lnTo>
                    <a:pt x="214" y="713"/>
                  </a:lnTo>
                  <a:lnTo>
                    <a:pt x="214" y="714"/>
                  </a:lnTo>
                  <a:lnTo>
                    <a:pt x="211" y="714"/>
                  </a:lnTo>
                  <a:lnTo>
                    <a:pt x="209" y="709"/>
                  </a:lnTo>
                  <a:lnTo>
                    <a:pt x="209" y="709"/>
                  </a:lnTo>
                  <a:lnTo>
                    <a:pt x="211" y="701"/>
                  </a:lnTo>
                  <a:lnTo>
                    <a:pt x="211" y="693"/>
                  </a:lnTo>
                  <a:lnTo>
                    <a:pt x="211" y="685"/>
                  </a:lnTo>
                  <a:lnTo>
                    <a:pt x="211" y="677"/>
                  </a:lnTo>
                  <a:lnTo>
                    <a:pt x="211" y="677"/>
                  </a:lnTo>
                  <a:lnTo>
                    <a:pt x="217" y="682"/>
                  </a:lnTo>
                  <a:lnTo>
                    <a:pt x="220" y="688"/>
                  </a:lnTo>
                  <a:lnTo>
                    <a:pt x="224" y="696"/>
                  </a:lnTo>
                  <a:lnTo>
                    <a:pt x="228" y="703"/>
                  </a:lnTo>
                  <a:lnTo>
                    <a:pt x="228" y="703"/>
                  </a:lnTo>
                  <a:lnTo>
                    <a:pt x="227" y="708"/>
                  </a:lnTo>
                  <a:lnTo>
                    <a:pt x="225" y="713"/>
                  </a:lnTo>
                  <a:lnTo>
                    <a:pt x="222" y="717"/>
                  </a:lnTo>
                  <a:lnTo>
                    <a:pt x="220" y="724"/>
                  </a:lnTo>
                  <a:lnTo>
                    <a:pt x="220" y="724"/>
                  </a:lnTo>
                  <a:lnTo>
                    <a:pt x="225" y="727"/>
                  </a:lnTo>
                  <a:lnTo>
                    <a:pt x="230" y="730"/>
                  </a:lnTo>
                  <a:lnTo>
                    <a:pt x="236" y="732"/>
                  </a:lnTo>
                  <a:lnTo>
                    <a:pt x="243" y="732"/>
                  </a:lnTo>
                  <a:lnTo>
                    <a:pt x="243" y="732"/>
                  </a:lnTo>
                  <a:lnTo>
                    <a:pt x="246" y="735"/>
                  </a:lnTo>
                  <a:lnTo>
                    <a:pt x="249" y="738"/>
                  </a:lnTo>
                  <a:lnTo>
                    <a:pt x="252" y="746"/>
                  </a:lnTo>
                  <a:lnTo>
                    <a:pt x="261" y="764"/>
                  </a:lnTo>
                  <a:lnTo>
                    <a:pt x="261" y="764"/>
                  </a:lnTo>
                  <a:lnTo>
                    <a:pt x="265" y="764"/>
                  </a:lnTo>
                  <a:lnTo>
                    <a:pt x="272" y="766"/>
                  </a:lnTo>
                  <a:lnTo>
                    <a:pt x="272" y="766"/>
                  </a:lnTo>
                  <a:lnTo>
                    <a:pt x="272" y="770"/>
                  </a:lnTo>
                  <a:lnTo>
                    <a:pt x="272" y="774"/>
                  </a:lnTo>
                  <a:lnTo>
                    <a:pt x="272" y="774"/>
                  </a:lnTo>
                  <a:lnTo>
                    <a:pt x="280" y="772"/>
                  </a:lnTo>
                  <a:lnTo>
                    <a:pt x="286" y="770"/>
                  </a:lnTo>
                  <a:lnTo>
                    <a:pt x="293" y="767"/>
                  </a:lnTo>
                  <a:lnTo>
                    <a:pt x="296" y="767"/>
                  </a:lnTo>
                  <a:lnTo>
                    <a:pt x="299" y="769"/>
                  </a:lnTo>
                  <a:lnTo>
                    <a:pt x="299" y="769"/>
                  </a:lnTo>
                  <a:lnTo>
                    <a:pt x="307" y="764"/>
                  </a:lnTo>
                  <a:lnTo>
                    <a:pt x="315" y="761"/>
                  </a:lnTo>
                  <a:lnTo>
                    <a:pt x="323" y="759"/>
                  </a:lnTo>
                  <a:lnTo>
                    <a:pt x="331" y="758"/>
                  </a:lnTo>
                  <a:lnTo>
                    <a:pt x="351" y="759"/>
                  </a:lnTo>
                  <a:lnTo>
                    <a:pt x="359" y="759"/>
                  </a:lnTo>
                  <a:lnTo>
                    <a:pt x="368" y="758"/>
                  </a:lnTo>
                  <a:lnTo>
                    <a:pt x="368" y="758"/>
                  </a:lnTo>
                  <a:lnTo>
                    <a:pt x="370" y="753"/>
                  </a:lnTo>
                  <a:lnTo>
                    <a:pt x="373" y="751"/>
                  </a:lnTo>
                  <a:lnTo>
                    <a:pt x="383" y="748"/>
                  </a:lnTo>
                  <a:lnTo>
                    <a:pt x="383" y="748"/>
                  </a:lnTo>
                  <a:lnTo>
                    <a:pt x="384" y="751"/>
                  </a:lnTo>
                  <a:lnTo>
                    <a:pt x="384" y="753"/>
                  </a:lnTo>
                  <a:lnTo>
                    <a:pt x="384" y="756"/>
                  </a:lnTo>
                  <a:lnTo>
                    <a:pt x="384" y="758"/>
                  </a:lnTo>
                  <a:lnTo>
                    <a:pt x="384" y="758"/>
                  </a:lnTo>
                  <a:lnTo>
                    <a:pt x="386" y="759"/>
                  </a:lnTo>
                  <a:lnTo>
                    <a:pt x="389" y="761"/>
                  </a:lnTo>
                  <a:lnTo>
                    <a:pt x="391" y="761"/>
                  </a:lnTo>
                  <a:lnTo>
                    <a:pt x="391" y="762"/>
                  </a:lnTo>
                  <a:lnTo>
                    <a:pt x="391" y="762"/>
                  </a:lnTo>
                  <a:lnTo>
                    <a:pt x="397" y="761"/>
                  </a:lnTo>
                  <a:lnTo>
                    <a:pt x="402" y="756"/>
                  </a:lnTo>
                  <a:lnTo>
                    <a:pt x="404" y="753"/>
                  </a:lnTo>
                  <a:lnTo>
                    <a:pt x="402" y="751"/>
                  </a:lnTo>
                  <a:lnTo>
                    <a:pt x="400" y="751"/>
                  </a:lnTo>
                  <a:lnTo>
                    <a:pt x="400" y="751"/>
                  </a:lnTo>
                  <a:lnTo>
                    <a:pt x="413" y="746"/>
                  </a:lnTo>
                  <a:lnTo>
                    <a:pt x="425" y="743"/>
                  </a:lnTo>
                  <a:lnTo>
                    <a:pt x="425" y="743"/>
                  </a:lnTo>
                  <a:lnTo>
                    <a:pt x="426" y="746"/>
                  </a:lnTo>
                  <a:lnTo>
                    <a:pt x="428" y="748"/>
                  </a:lnTo>
                  <a:lnTo>
                    <a:pt x="428" y="750"/>
                  </a:lnTo>
                  <a:lnTo>
                    <a:pt x="428" y="754"/>
                  </a:lnTo>
                  <a:lnTo>
                    <a:pt x="428" y="754"/>
                  </a:lnTo>
                  <a:lnTo>
                    <a:pt x="449" y="753"/>
                  </a:lnTo>
                  <a:lnTo>
                    <a:pt x="468" y="750"/>
                  </a:lnTo>
                  <a:lnTo>
                    <a:pt x="468" y="750"/>
                  </a:lnTo>
                  <a:lnTo>
                    <a:pt x="470" y="754"/>
                  </a:lnTo>
                  <a:lnTo>
                    <a:pt x="470" y="756"/>
                  </a:lnTo>
                  <a:lnTo>
                    <a:pt x="471" y="758"/>
                  </a:lnTo>
                  <a:lnTo>
                    <a:pt x="471" y="758"/>
                  </a:lnTo>
                  <a:lnTo>
                    <a:pt x="474" y="758"/>
                  </a:lnTo>
                  <a:lnTo>
                    <a:pt x="476" y="758"/>
                  </a:lnTo>
                  <a:lnTo>
                    <a:pt x="481" y="756"/>
                  </a:lnTo>
                  <a:lnTo>
                    <a:pt x="484" y="753"/>
                  </a:lnTo>
                  <a:lnTo>
                    <a:pt x="487" y="753"/>
                  </a:lnTo>
                  <a:lnTo>
                    <a:pt x="490" y="753"/>
                  </a:lnTo>
                  <a:lnTo>
                    <a:pt x="490" y="753"/>
                  </a:lnTo>
                  <a:lnTo>
                    <a:pt x="492" y="754"/>
                  </a:lnTo>
                  <a:lnTo>
                    <a:pt x="492" y="758"/>
                  </a:lnTo>
                  <a:lnTo>
                    <a:pt x="492" y="761"/>
                  </a:lnTo>
                  <a:lnTo>
                    <a:pt x="490" y="762"/>
                  </a:lnTo>
                  <a:lnTo>
                    <a:pt x="490" y="762"/>
                  </a:lnTo>
                  <a:lnTo>
                    <a:pt x="495" y="764"/>
                  </a:lnTo>
                  <a:lnTo>
                    <a:pt x="499" y="764"/>
                  </a:lnTo>
                  <a:lnTo>
                    <a:pt x="503" y="762"/>
                  </a:lnTo>
                  <a:lnTo>
                    <a:pt x="510" y="762"/>
                  </a:lnTo>
                  <a:lnTo>
                    <a:pt x="510" y="762"/>
                  </a:lnTo>
                  <a:lnTo>
                    <a:pt x="518" y="758"/>
                  </a:lnTo>
                  <a:lnTo>
                    <a:pt x="518" y="758"/>
                  </a:lnTo>
                  <a:lnTo>
                    <a:pt x="527" y="758"/>
                  </a:lnTo>
                  <a:lnTo>
                    <a:pt x="536" y="756"/>
                  </a:lnTo>
                  <a:lnTo>
                    <a:pt x="548" y="750"/>
                  </a:lnTo>
                  <a:lnTo>
                    <a:pt x="560" y="741"/>
                  </a:lnTo>
                  <a:lnTo>
                    <a:pt x="573" y="733"/>
                  </a:lnTo>
                  <a:lnTo>
                    <a:pt x="573" y="733"/>
                  </a:lnTo>
                  <a:lnTo>
                    <a:pt x="581" y="729"/>
                  </a:lnTo>
                  <a:lnTo>
                    <a:pt x="589" y="722"/>
                  </a:lnTo>
                  <a:lnTo>
                    <a:pt x="589" y="722"/>
                  </a:lnTo>
                  <a:lnTo>
                    <a:pt x="601" y="711"/>
                  </a:lnTo>
                  <a:lnTo>
                    <a:pt x="614" y="698"/>
                  </a:lnTo>
                  <a:lnTo>
                    <a:pt x="638" y="672"/>
                  </a:lnTo>
                  <a:lnTo>
                    <a:pt x="661" y="645"/>
                  </a:lnTo>
                  <a:lnTo>
                    <a:pt x="683" y="619"/>
                  </a:lnTo>
                  <a:lnTo>
                    <a:pt x="683" y="619"/>
                  </a:lnTo>
                  <a:lnTo>
                    <a:pt x="688" y="610"/>
                  </a:lnTo>
                  <a:lnTo>
                    <a:pt x="695" y="603"/>
                  </a:lnTo>
                  <a:lnTo>
                    <a:pt x="708" y="589"/>
                  </a:lnTo>
                  <a:lnTo>
                    <a:pt x="708" y="589"/>
                  </a:lnTo>
                  <a:lnTo>
                    <a:pt x="711" y="590"/>
                  </a:lnTo>
                  <a:lnTo>
                    <a:pt x="712" y="592"/>
                  </a:lnTo>
                  <a:lnTo>
                    <a:pt x="714" y="594"/>
                  </a:lnTo>
                  <a:lnTo>
                    <a:pt x="716" y="594"/>
                  </a:lnTo>
                  <a:lnTo>
                    <a:pt x="716" y="594"/>
                  </a:lnTo>
                  <a:lnTo>
                    <a:pt x="719" y="590"/>
                  </a:lnTo>
                  <a:lnTo>
                    <a:pt x="720" y="587"/>
                  </a:lnTo>
                  <a:lnTo>
                    <a:pt x="722" y="577"/>
                  </a:lnTo>
                  <a:lnTo>
                    <a:pt x="722" y="573"/>
                  </a:lnTo>
                  <a:lnTo>
                    <a:pt x="724" y="569"/>
                  </a:lnTo>
                  <a:lnTo>
                    <a:pt x="727" y="566"/>
                  </a:lnTo>
                  <a:lnTo>
                    <a:pt x="732" y="566"/>
                  </a:lnTo>
                  <a:lnTo>
                    <a:pt x="732" y="566"/>
                  </a:lnTo>
                  <a:lnTo>
                    <a:pt x="735" y="568"/>
                  </a:lnTo>
                  <a:lnTo>
                    <a:pt x="737" y="571"/>
                  </a:lnTo>
                  <a:lnTo>
                    <a:pt x="738" y="574"/>
                  </a:lnTo>
                  <a:lnTo>
                    <a:pt x="738" y="579"/>
                  </a:lnTo>
                  <a:lnTo>
                    <a:pt x="740" y="600"/>
                  </a:lnTo>
                  <a:lnTo>
                    <a:pt x="740" y="600"/>
                  </a:lnTo>
                  <a:lnTo>
                    <a:pt x="741" y="610"/>
                  </a:lnTo>
                  <a:lnTo>
                    <a:pt x="743" y="614"/>
                  </a:lnTo>
                  <a:lnTo>
                    <a:pt x="743" y="619"/>
                  </a:lnTo>
                  <a:lnTo>
                    <a:pt x="743" y="619"/>
                  </a:lnTo>
                  <a:lnTo>
                    <a:pt x="741" y="631"/>
                  </a:lnTo>
                  <a:lnTo>
                    <a:pt x="743" y="635"/>
                  </a:lnTo>
                  <a:lnTo>
                    <a:pt x="745" y="640"/>
                  </a:lnTo>
                  <a:lnTo>
                    <a:pt x="745" y="640"/>
                  </a:lnTo>
                  <a:lnTo>
                    <a:pt x="748" y="637"/>
                  </a:lnTo>
                  <a:lnTo>
                    <a:pt x="751" y="634"/>
                  </a:lnTo>
                  <a:lnTo>
                    <a:pt x="756" y="626"/>
                  </a:lnTo>
                  <a:lnTo>
                    <a:pt x="759" y="616"/>
                  </a:lnTo>
                  <a:lnTo>
                    <a:pt x="761" y="608"/>
                  </a:lnTo>
                  <a:lnTo>
                    <a:pt x="761" y="608"/>
                  </a:lnTo>
                  <a:lnTo>
                    <a:pt x="764" y="584"/>
                  </a:lnTo>
                  <a:lnTo>
                    <a:pt x="765" y="560"/>
                  </a:lnTo>
                  <a:lnTo>
                    <a:pt x="767" y="510"/>
                  </a:lnTo>
                  <a:lnTo>
                    <a:pt x="767" y="510"/>
                  </a:lnTo>
                  <a:lnTo>
                    <a:pt x="769" y="505"/>
                  </a:lnTo>
                  <a:lnTo>
                    <a:pt x="770" y="500"/>
                  </a:lnTo>
                  <a:lnTo>
                    <a:pt x="770" y="500"/>
                  </a:lnTo>
                  <a:lnTo>
                    <a:pt x="769" y="492"/>
                  </a:lnTo>
                  <a:lnTo>
                    <a:pt x="767" y="483"/>
                  </a:lnTo>
                  <a:lnTo>
                    <a:pt x="767" y="483"/>
                  </a:lnTo>
                  <a:lnTo>
                    <a:pt x="767" y="474"/>
                  </a:lnTo>
                  <a:lnTo>
                    <a:pt x="770" y="466"/>
                  </a:lnTo>
                  <a:lnTo>
                    <a:pt x="777" y="452"/>
                  </a:lnTo>
                  <a:lnTo>
                    <a:pt x="778" y="444"/>
                  </a:lnTo>
                  <a:lnTo>
                    <a:pt x="780" y="437"/>
                  </a:lnTo>
                  <a:lnTo>
                    <a:pt x="780" y="429"/>
                  </a:lnTo>
                  <a:lnTo>
                    <a:pt x="777" y="421"/>
                  </a:lnTo>
                  <a:lnTo>
                    <a:pt x="777" y="421"/>
                  </a:lnTo>
                  <a:close/>
                  <a:moveTo>
                    <a:pt x="117" y="639"/>
                  </a:moveTo>
                  <a:lnTo>
                    <a:pt x="117" y="639"/>
                  </a:lnTo>
                  <a:lnTo>
                    <a:pt x="116" y="639"/>
                  </a:lnTo>
                  <a:lnTo>
                    <a:pt x="114" y="640"/>
                  </a:lnTo>
                  <a:lnTo>
                    <a:pt x="113" y="642"/>
                  </a:lnTo>
                  <a:lnTo>
                    <a:pt x="111" y="642"/>
                  </a:lnTo>
                  <a:lnTo>
                    <a:pt x="111" y="642"/>
                  </a:lnTo>
                  <a:lnTo>
                    <a:pt x="109" y="640"/>
                  </a:lnTo>
                  <a:lnTo>
                    <a:pt x="109" y="637"/>
                  </a:lnTo>
                  <a:lnTo>
                    <a:pt x="108" y="634"/>
                  </a:lnTo>
                  <a:lnTo>
                    <a:pt x="108" y="634"/>
                  </a:lnTo>
                  <a:lnTo>
                    <a:pt x="113" y="634"/>
                  </a:lnTo>
                  <a:lnTo>
                    <a:pt x="116" y="634"/>
                  </a:lnTo>
                  <a:lnTo>
                    <a:pt x="117" y="632"/>
                  </a:lnTo>
                  <a:lnTo>
                    <a:pt x="117" y="632"/>
                  </a:lnTo>
                  <a:lnTo>
                    <a:pt x="117" y="635"/>
                  </a:lnTo>
                  <a:lnTo>
                    <a:pt x="117" y="639"/>
                  </a:lnTo>
                  <a:lnTo>
                    <a:pt x="117" y="639"/>
                  </a:lnTo>
                  <a:close/>
                  <a:moveTo>
                    <a:pt x="212" y="676"/>
                  </a:moveTo>
                  <a:lnTo>
                    <a:pt x="212" y="676"/>
                  </a:lnTo>
                  <a:lnTo>
                    <a:pt x="209" y="674"/>
                  </a:lnTo>
                  <a:lnTo>
                    <a:pt x="204" y="674"/>
                  </a:lnTo>
                  <a:lnTo>
                    <a:pt x="204" y="674"/>
                  </a:lnTo>
                  <a:lnTo>
                    <a:pt x="204" y="671"/>
                  </a:lnTo>
                  <a:lnTo>
                    <a:pt x="204" y="669"/>
                  </a:lnTo>
                  <a:lnTo>
                    <a:pt x="203" y="669"/>
                  </a:lnTo>
                  <a:lnTo>
                    <a:pt x="203" y="669"/>
                  </a:lnTo>
                  <a:lnTo>
                    <a:pt x="204" y="668"/>
                  </a:lnTo>
                  <a:lnTo>
                    <a:pt x="203" y="666"/>
                  </a:lnTo>
                  <a:lnTo>
                    <a:pt x="201" y="664"/>
                  </a:lnTo>
                  <a:lnTo>
                    <a:pt x="201" y="663"/>
                  </a:lnTo>
                  <a:lnTo>
                    <a:pt x="201" y="663"/>
                  </a:lnTo>
                  <a:lnTo>
                    <a:pt x="204" y="663"/>
                  </a:lnTo>
                  <a:lnTo>
                    <a:pt x="209" y="664"/>
                  </a:lnTo>
                  <a:lnTo>
                    <a:pt x="209" y="664"/>
                  </a:lnTo>
                  <a:lnTo>
                    <a:pt x="207" y="668"/>
                  </a:lnTo>
                  <a:lnTo>
                    <a:pt x="209" y="669"/>
                  </a:lnTo>
                  <a:lnTo>
                    <a:pt x="211" y="671"/>
                  </a:lnTo>
                  <a:lnTo>
                    <a:pt x="212" y="676"/>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lnTo>
                    <a:pt x="320" y="745"/>
                  </a:lnTo>
                  <a:close/>
                  <a:moveTo>
                    <a:pt x="343" y="745"/>
                  </a:moveTo>
                  <a:lnTo>
                    <a:pt x="343" y="745"/>
                  </a:lnTo>
                  <a:lnTo>
                    <a:pt x="343" y="743"/>
                  </a:lnTo>
                  <a:lnTo>
                    <a:pt x="341" y="741"/>
                  </a:lnTo>
                  <a:lnTo>
                    <a:pt x="341" y="741"/>
                  </a:lnTo>
                  <a:lnTo>
                    <a:pt x="343" y="740"/>
                  </a:lnTo>
                  <a:lnTo>
                    <a:pt x="344" y="740"/>
                  </a:lnTo>
                  <a:lnTo>
                    <a:pt x="347" y="741"/>
                  </a:lnTo>
                  <a:lnTo>
                    <a:pt x="347" y="741"/>
                  </a:lnTo>
                  <a:lnTo>
                    <a:pt x="346" y="743"/>
                  </a:lnTo>
                  <a:lnTo>
                    <a:pt x="343" y="745"/>
                  </a:lnTo>
                  <a:lnTo>
                    <a:pt x="343" y="745"/>
                  </a:lnTo>
                  <a:close/>
                  <a:moveTo>
                    <a:pt x="77" y="513"/>
                  </a:moveTo>
                  <a:lnTo>
                    <a:pt x="82" y="513"/>
                  </a:lnTo>
                  <a:lnTo>
                    <a:pt x="82" y="513"/>
                  </a:lnTo>
                  <a:lnTo>
                    <a:pt x="82" y="511"/>
                  </a:lnTo>
                  <a:lnTo>
                    <a:pt x="82" y="508"/>
                  </a:lnTo>
                  <a:lnTo>
                    <a:pt x="82" y="508"/>
                  </a:lnTo>
                  <a:lnTo>
                    <a:pt x="79" y="508"/>
                  </a:lnTo>
                  <a:lnTo>
                    <a:pt x="79" y="508"/>
                  </a:lnTo>
                  <a:lnTo>
                    <a:pt x="80" y="510"/>
                  </a:lnTo>
                  <a:lnTo>
                    <a:pt x="82" y="511"/>
                  </a:lnTo>
                  <a:lnTo>
                    <a:pt x="82" y="511"/>
                  </a:lnTo>
                  <a:lnTo>
                    <a:pt x="79" y="511"/>
                  </a:lnTo>
                  <a:lnTo>
                    <a:pt x="77" y="513"/>
                  </a:lnTo>
                  <a:lnTo>
                    <a:pt x="77" y="513"/>
                  </a:lnTo>
                  <a:lnTo>
                    <a:pt x="77" y="513"/>
                  </a:lnTo>
                  <a:close/>
                  <a:moveTo>
                    <a:pt x="232" y="815"/>
                  </a:moveTo>
                  <a:lnTo>
                    <a:pt x="232" y="815"/>
                  </a:lnTo>
                  <a:lnTo>
                    <a:pt x="224" y="814"/>
                  </a:lnTo>
                  <a:lnTo>
                    <a:pt x="224" y="814"/>
                  </a:lnTo>
                  <a:lnTo>
                    <a:pt x="204" y="801"/>
                  </a:lnTo>
                  <a:lnTo>
                    <a:pt x="187" y="790"/>
                  </a:lnTo>
                  <a:lnTo>
                    <a:pt x="169" y="777"/>
                  </a:lnTo>
                  <a:lnTo>
                    <a:pt x="159" y="770"/>
                  </a:lnTo>
                  <a:lnTo>
                    <a:pt x="153" y="762"/>
                  </a:lnTo>
                  <a:lnTo>
                    <a:pt x="153" y="762"/>
                  </a:lnTo>
                  <a:lnTo>
                    <a:pt x="145" y="759"/>
                  </a:lnTo>
                  <a:lnTo>
                    <a:pt x="138" y="756"/>
                  </a:lnTo>
                  <a:lnTo>
                    <a:pt x="129" y="745"/>
                  </a:lnTo>
                  <a:lnTo>
                    <a:pt x="124" y="740"/>
                  </a:lnTo>
                  <a:lnTo>
                    <a:pt x="117" y="735"/>
                  </a:lnTo>
                  <a:lnTo>
                    <a:pt x="113" y="732"/>
                  </a:lnTo>
                  <a:lnTo>
                    <a:pt x="105" y="730"/>
                  </a:lnTo>
                  <a:lnTo>
                    <a:pt x="105" y="730"/>
                  </a:lnTo>
                  <a:lnTo>
                    <a:pt x="117" y="748"/>
                  </a:lnTo>
                  <a:lnTo>
                    <a:pt x="124" y="756"/>
                  </a:lnTo>
                  <a:lnTo>
                    <a:pt x="132" y="762"/>
                  </a:lnTo>
                  <a:lnTo>
                    <a:pt x="132" y="762"/>
                  </a:lnTo>
                  <a:lnTo>
                    <a:pt x="137" y="766"/>
                  </a:lnTo>
                  <a:lnTo>
                    <a:pt x="142" y="767"/>
                  </a:lnTo>
                  <a:lnTo>
                    <a:pt x="142" y="767"/>
                  </a:lnTo>
                  <a:lnTo>
                    <a:pt x="150" y="775"/>
                  </a:lnTo>
                  <a:lnTo>
                    <a:pt x="158" y="783"/>
                  </a:lnTo>
                  <a:lnTo>
                    <a:pt x="158" y="783"/>
                  </a:lnTo>
                  <a:lnTo>
                    <a:pt x="169" y="790"/>
                  </a:lnTo>
                  <a:lnTo>
                    <a:pt x="169" y="790"/>
                  </a:lnTo>
                  <a:lnTo>
                    <a:pt x="203" y="811"/>
                  </a:lnTo>
                  <a:lnTo>
                    <a:pt x="220" y="819"/>
                  </a:lnTo>
                  <a:lnTo>
                    <a:pt x="236" y="825"/>
                  </a:lnTo>
                  <a:lnTo>
                    <a:pt x="236" y="825"/>
                  </a:lnTo>
                  <a:lnTo>
                    <a:pt x="238" y="825"/>
                  </a:lnTo>
                  <a:lnTo>
                    <a:pt x="238" y="824"/>
                  </a:lnTo>
                  <a:lnTo>
                    <a:pt x="238" y="824"/>
                  </a:lnTo>
                  <a:lnTo>
                    <a:pt x="235" y="820"/>
                  </a:lnTo>
                  <a:lnTo>
                    <a:pt x="232" y="815"/>
                  </a:lnTo>
                  <a:lnTo>
                    <a:pt x="232" y="815"/>
                  </a:lnTo>
                  <a:close/>
                  <a:moveTo>
                    <a:pt x="252" y="825"/>
                  </a:moveTo>
                  <a:lnTo>
                    <a:pt x="252" y="825"/>
                  </a:lnTo>
                  <a:lnTo>
                    <a:pt x="249" y="827"/>
                  </a:lnTo>
                  <a:lnTo>
                    <a:pt x="246" y="827"/>
                  </a:lnTo>
                  <a:lnTo>
                    <a:pt x="244" y="827"/>
                  </a:lnTo>
                  <a:lnTo>
                    <a:pt x="243" y="828"/>
                  </a:lnTo>
                  <a:lnTo>
                    <a:pt x="243" y="828"/>
                  </a:lnTo>
                  <a:lnTo>
                    <a:pt x="251" y="830"/>
                  </a:lnTo>
                  <a:lnTo>
                    <a:pt x="259" y="833"/>
                  </a:lnTo>
                  <a:lnTo>
                    <a:pt x="269" y="836"/>
                  </a:lnTo>
                  <a:lnTo>
                    <a:pt x="278" y="838"/>
                  </a:lnTo>
                  <a:lnTo>
                    <a:pt x="278" y="838"/>
                  </a:lnTo>
                  <a:lnTo>
                    <a:pt x="277" y="835"/>
                  </a:lnTo>
                  <a:lnTo>
                    <a:pt x="273" y="833"/>
                  </a:lnTo>
                  <a:lnTo>
                    <a:pt x="267" y="832"/>
                  </a:lnTo>
                  <a:lnTo>
                    <a:pt x="259" y="828"/>
                  </a:lnTo>
                  <a:lnTo>
                    <a:pt x="254" y="828"/>
                  </a:lnTo>
                  <a:lnTo>
                    <a:pt x="252" y="825"/>
                  </a:lnTo>
                  <a:lnTo>
                    <a:pt x="252" y="825"/>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grpSp>
      <p:sp>
        <p:nvSpPr>
          <p:cNvPr id="35" name="Freeform 13"/>
          <p:cNvSpPr>
            <a:spLocks/>
          </p:cNvSpPr>
          <p:nvPr>
            <p:custDataLst>
              <p:tags r:id="rId5"/>
            </p:custDataLst>
          </p:nvPr>
        </p:nvSpPr>
        <p:spPr bwMode="auto">
          <a:xfrm rot="5400000" flipH="1">
            <a:off x="4351593" y="2235950"/>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6" name="Freeform 13"/>
          <p:cNvSpPr>
            <a:spLocks/>
          </p:cNvSpPr>
          <p:nvPr>
            <p:custDataLst>
              <p:tags r:id="rId6"/>
            </p:custDataLst>
          </p:nvPr>
        </p:nvSpPr>
        <p:spPr bwMode="auto">
          <a:xfrm rot="5400000" flipV="1">
            <a:off x="6507079" y="1943057"/>
            <a:ext cx="285750" cy="417909"/>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bg1"/>
          </a:solidFill>
          <a:ln>
            <a:noFill/>
          </a:ln>
        </p:spPr>
        <p:txBody>
          <a:bodyPr/>
          <a:lstStyle/>
          <a:p>
            <a:pPr>
              <a:defRPr/>
            </a:pPr>
            <a:endParaRPr lang="zh-CN" altLang="en-US" sz="1013" kern="0">
              <a:solidFill>
                <a:prstClr val="black"/>
              </a:solidFill>
              <a:cs typeface="+mn-ea"/>
              <a:sym typeface="+mn-lt"/>
            </a:endParaRPr>
          </a:p>
        </p:txBody>
      </p:sp>
      <p:sp>
        <p:nvSpPr>
          <p:cNvPr id="37" name="文本框 32"/>
          <p:cNvSpPr txBox="1">
            <a:spLocks noChangeArrowheads="1"/>
          </p:cNvSpPr>
          <p:nvPr>
            <p:custDataLst>
              <p:tags r:id="rId7"/>
            </p:custDataLst>
          </p:nvPr>
        </p:nvSpPr>
        <p:spPr bwMode="auto">
          <a:xfrm>
            <a:off x="4498635" y="1815066"/>
            <a:ext cx="1234508" cy="260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1400" dirty="0">
                <a:solidFill>
                  <a:srgbClr val="E6E6E6"/>
                </a:solidFill>
                <a:latin typeface="+mn-lt"/>
                <a:ea typeface="+mn-ea"/>
                <a:cs typeface="+mn-ea"/>
                <a:sym typeface="+mn-lt"/>
              </a:rPr>
              <a:t>PART </a:t>
            </a:r>
            <a:r>
              <a:rPr lang="en-US" altLang="zh-CN" sz="1400" dirty="0" smtClean="0">
                <a:solidFill>
                  <a:srgbClr val="E6E6E6"/>
                </a:solidFill>
                <a:latin typeface="+mn-lt"/>
                <a:ea typeface="+mn-ea"/>
                <a:cs typeface="+mn-ea"/>
                <a:sym typeface="+mn-lt"/>
              </a:rPr>
              <a:t>TWO</a:t>
            </a:r>
            <a:endParaRPr lang="zh-CN" altLang="en-US" sz="1400" dirty="0">
              <a:solidFill>
                <a:srgbClr val="E6E6E6"/>
              </a:solidFill>
              <a:latin typeface="+mn-lt"/>
              <a:ea typeface="+mn-ea"/>
              <a:cs typeface="+mn-ea"/>
              <a:sym typeface="+mn-lt"/>
            </a:endParaRPr>
          </a:p>
        </p:txBody>
      </p:sp>
    </p:spTree>
    <p:extLst>
      <p:ext uri="{BB962C8B-B14F-4D97-AF65-F5344CB8AC3E}">
        <p14:creationId xmlns:p14="http://schemas.microsoft.com/office/powerpoint/2010/main" val="27160683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childTnLst>
                                </p:cTn>
                              </p:par>
                            </p:childTnLst>
                          </p:cTn>
                        </p:par>
                        <p:par>
                          <p:cTn id="17" fill="hold">
                            <p:stCondLst>
                              <p:cond delay="2750"/>
                            </p:stCondLst>
                            <p:childTnLst>
                              <p:par>
                                <p:cTn id="18" presetID="10" presetClass="entr" presetSubtype="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3750"/>
                            </p:stCondLst>
                            <p:childTnLst>
                              <p:par>
                                <p:cTn id="26" presetID="2" presetClass="entr" presetSubtype="12"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childTnLst>
                          </p:cTn>
                        </p:par>
                        <p:par>
                          <p:cTn id="34" fill="hold">
                            <p:stCondLst>
                              <p:cond delay="425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4750"/>
                            </p:stCondLst>
                            <p:childTnLst>
                              <p:par>
                                <p:cTn id="39" presetID="12" presetClass="entr" presetSubtype="4" fill="hold" grpId="0" nodeType="afterEffect">
                                  <p:stCondLst>
                                    <p:cond delay="0"/>
                                  </p:stCondLst>
                                  <p:iterate type="lt">
                                    <p:tmPct val="14000"/>
                                  </p:iterate>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p:tgtEl>
                                          <p:spTgt spid="31"/>
                                        </p:tgtEl>
                                        <p:attrNameLst>
                                          <p:attrName>ppt_y</p:attrName>
                                        </p:attrNameLst>
                                      </p:cBhvr>
                                      <p:tavLst>
                                        <p:tav tm="0">
                                          <p:val>
                                            <p:strVal val="#ppt_y+#ppt_h*1.125000"/>
                                          </p:val>
                                        </p:tav>
                                        <p:tav tm="100000">
                                          <p:val>
                                            <p:strVal val="#ppt_y"/>
                                          </p:val>
                                        </p:tav>
                                      </p:tavLst>
                                    </p:anim>
                                    <p:animEffect transition="in" filter="wipe(up)">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animBg="1"/>
      <p:bldP spid="36" grpId="0" animBg="1"/>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矩形 3"/>
</p:tagLst>
</file>

<file path=ppt/tags/tag10.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矩形 3"/>
</p:tagLst>
</file>

<file path=ppt/tags/tag11.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Rectangle 17"/>
</p:tagLst>
</file>

<file path=ppt/tags/tag12.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文本框 18"/>
</p:tagLst>
</file>

<file path=ppt/tags/tag13.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4"/>
</p:tagLst>
</file>

<file path=ppt/tags/tag14.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5"/>
</p:tagLst>
</file>

<file path=ppt/tags/tag15.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6"/>
</p:tagLst>
</file>

<file path=ppt/tags/tag16.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组合 27"/>
</p:tagLst>
</file>

<file path=ppt/tags/tag17.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18.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19.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32"/>
</p:tagLst>
</file>

<file path=ppt/tags/tag2.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Rectangle 27"/>
</p:tagLst>
</file>

<file path=ppt/tags/tag20.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4"/>
</p:tagLst>
</file>

<file path=ppt/tags/tag21.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5"/>
</p:tagLst>
</file>

<file path=ppt/tags/tag22.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6"/>
</p:tagLst>
</file>

<file path=ppt/tags/tag23.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组合 27"/>
</p:tagLst>
</file>

<file path=ppt/tags/tag24.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25.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26.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32"/>
</p:tagLst>
</file>

<file path=ppt/tags/tag27.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4"/>
</p:tagLst>
</file>

<file path=ppt/tags/tag28.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5"/>
</p:tagLst>
</file>

<file path=ppt/tags/tag29.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6"/>
</p:tagLst>
</file>

<file path=ppt/tags/tag3.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文本框 28"/>
</p:tagLst>
</file>

<file path=ppt/tags/tag30.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组合 27"/>
</p:tagLst>
</file>

<file path=ppt/tags/tag31.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32.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33.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32"/>
</p:tagLst>
</file>

<file path=ppt/tags/tag34.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4"/>
</p:tagLst>
</file>

<file path=ppt/tags/tag35.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5"/>
</p:tagLst>
</file>

<file path=ppt/tags/tag36.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26"/>
</p:tagLst>
</file>

<file path=ppt/tags/tag37.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组合 27"/>
</p:tagLst>
</file>

<file path=ppt/tags/tag38.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39.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Freeform 13"/>
</p:tagLst>
</file>

<file path=ppt/tags/tag4.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矩形 3"/>
</p:tagLst>
</file>

<file path=ppt/tags/tag40.xml><?xml version="1.0" encoding="utf-8"?>
<p:tagLst xmlns:a="http://schemas.openxmlformats.org/drawingml/2006/main" xmlns:r="http://schemas.openxmlformats.org/officeDocument/2006/relationships" xmlns:p="http://schemas.openxmlformats.org/presentationml/2006/main">
  <p:tag name="MH" val="20170408132718"/>
  <p:tag name="MH_LIBRARY" val="GRAPHIC"/>
  <p:tag name="MH_ORDER" val="文本框 32"/>
</p:tagLst>
</file>

<file path=ppt/tags/tag5.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Rectangle 24"/>
</p:tagLst>
</file>

<file path=ppt/tags/tag6.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文本框 25"/>
</p:tagLst>
</file>

<file path=ppt/tags/tag7.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矩形 3"/>
</p:tagLst>
</file>

<file path=ppt/tags/tag8.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Rectangle 21"/>
</p:tagLst>
</file>

<file path=ppt/tags/tag9.xml><?xml version="1.0" encoding="utf-8"?>
<p:tagLst xmlns:a="http://schemas.openxmlformats.org/drawingml/2006/main" xmlns:r="http://schemas.openxmlformats.org/officeDocument/2006/relationships" xmlns:p="http://schemas.openxmlformats.org/presentationml/2006/main">
  <p:tag name="MH" val="20170408132357"/>
  <p:tag name="MH_LIBRARY" val="GRAPHIC"/>
  <p:tag name="MH_ORDER" val="文本框 22"/>
</p:tagLst>
</file>

<file path=ppt/theme/theme1.xml><?xml version="1.0" encoding="utf-8"?>
<a:theme xmlns:a="http://schemas.openxmlformats.org/drawingml/2006/main" name="第一PPT，www.1ppt.com">
  <a:themeElements>
    <a:clrScheme name="自定义 113">
      <a:dk1>
        <a:sysClr val="windowText" lastClr="000000"/>
      </a:dk1>
      <a:lt1>
        <a:sysClr val="window" lastClr="FFFFFF"/>
      </a:lt1>
      <a:dk2>
        <a:srgbClr val="1F497D"/>
      </a:dk2>
      <a:lt2>
        <a:srgbClr val="EEECE1"/>
      </a:lt2>
      <a:accent1>
        <a:srgbClr val="4F81BD"/>
      </a:accent1>
      <a:accent2>
        <a:srgbClr val="00B0F0"/>
      </a:accent2>
      <a:accent3>
        <a:srgbClr val="00B0F0"/>
      </a:accent3>
      <a:accent4>
        <a:srgbClr val="FFC000"/>
      </a:accent4>
      <a:accent5>
        <a:srgbClr val="4BACC6"/>
      </a:accent5>
      <a:accent6>
        <a:srgbClr val="F79646"/>
      </a:accent6>
      <a:hlink>
        <a:srgbClr val="366092"/>
      </a:hlink>
      <a:folHlink>
        <a:srgbClr val="800080"/>
      </a:folHlink>
    </a:clrScheme>
    <a:fontScheme name="0akvbtjz">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98F66"/>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TotalTime>
  <Words>2934</Words>
  <Application>Microsoft Office PowerPoint</Application>
  <PresentationFormat>全屏显示(16:9)</PresentationFormat>
  <Paragraphs>286</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交通运输</dc:title>
  <dc:creator>第一PPT</dc:creator>
  <cp:keywords>www.1ppt.com</cp:keywords>
  <dc:description>www.1ppt.com</dc:description>
  <cp:lastModifiedBy>Windows User</cp:lastModifiedBy>
  <cp:revision>27</cp:revision>
  <dcterms:created xsi:type="dcterms:W3CDTF">2017-03-04T06:55:50Z</dcterms:created>
  <dcterms:modified xsi:type="dcterms:W3CDTF">2019-11-12T02:08:07Z</dcterms:modified>
</cp:coreProperties>
</file>