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8" r:id="rId2"/>
  </p:sldMasterIdLst>
  <p:notesMasterIdLst>
    <p:notesMasterId r:id="rId16"/>
  </p:notesMasterIdLst>
  <p:sldIdLst>
    <p:sldId id="269" r:id="rId3"/>
    <p:sldId id="256" r:id="rId4"/>
    <p:sldId id="260" r:id="rId5"/>
    <p:sldId id="261" r:id="rId6"/>
    <p:sldId id="262" r:id="rId7"/>
    <p:sldId id="263" r:id="rId8"/>
    <p:sldId id="264" r:id="rId9"/>
    <p:sldId id="271" r:id="rId10"/>
    <p:sldId id="272" r:id="rId11"/>
    <p:sldId id="273" r:id="rId12"/>
    <p:sldId id="274" r:id="rId13"/>
    <p:sldId id="275" r:id="rId14"/>
    <p:sldId id="276" r:id="rId15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CA62"/>
    <a:srgbClr val="FE4C61"/>
    <a:srgbClr val="A05450"/>
    <a:srgbClr val="C1DBCE"/>
    <a:srgbClr val="F9AFAF"/>
    <a:srgbClr val="FFDC83"/>
    <a:srgbClr val="FE88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402" y="-13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57FFE1-2197-40DC-BB8D-452378D24C12}" type="datetimeFigureOut">
              <a:rPr lang="zh-CN" altLang="en-US" smtClean="0"/>
              <a:t>2019/11/11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2874A-B9AE-4E55-A2B4-CF66599FB9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62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2874A-B9AE-4E55-A2B4-CF66599FB95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07639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2874A-B9AE-4E55-A2B4-CF66599FB95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2917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2874A-B9AE-4E55-A2B4-CF66599FB95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25457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2874A-B9AE-4E55-A2B4-CF66599FB95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803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2874A-B9AE-4E55-A2B4-CF66599FB95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55300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2874A-B9AE-4E55-A2B4-CF66599FB95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1660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2874A-B9AE-4E55-A2B4-CF66599FB95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552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2874A-B9AE-4E55-A2B4-CF66599FB95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3996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2874A-B9AE-4E55-A2B4-CF66599FB95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10624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2874A-B9AE-4E55-A2B4-CF66599FB95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94170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2874A-B9AE-4E55-A2B4-CF66599FB95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6776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2874A-B9AE-4E55-A2B4-CF66599FB95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313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966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770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5852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387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2751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647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610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002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2050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4511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537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325228" y="65454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94513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966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367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127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035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FFDC83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3181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626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1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42.png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5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46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4.png"/><Relationship Id="rId4" Type="http://schemas.openxmlformats.org/officeDocument/2006/relationships/image" Target="../media/image4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11" Type="http://schemas.openxmlformats.org/officeDocument/2006/relationships/image" Target="../media/image13.png"/><Relationship Id="rId5" Type="http://schemas.openxmlformats.org/officeDocument/2006/relationships/image" Target="../media/image23.png"/><Relationship Id="rId10" Type="http://schemas.openxmlformats.org/officeDocument/2006/relationships/image" Target="../media/image3.png"/><Relationship Id="rId4" Type="http://schemas.openxmlformats.org/officeDocument/2006/relationships/image" Target="../media/image22.png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13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11" Type="http://schemas.openxmlformats.org/officeDocument/2006/relationships/image" Target="../media/image14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角星 28"/>
          <p:cNvSpPr/>
          <p:nvPr/>
        </p:nvSpPr>
        <p:spPr>
          <a:xfrm rot="21431275">
            <a:off x="845849" y="1248511"/>
            <a:ext cx="416143" cy="416143"/>
          </a:xfrm>
          <a:prstGeom prst="star5">
            <a:avLst>
              <a:gd name="adj" fmla="val 26277"/>
              <a:gd name="hf" fmla="val 105146"/>
              <a:gd name="vf" fmla="val 110557"/>
            </a:avLst>
          </a:prstGeom>
          <a:pattFill prst="ltDnDiag">
            <a:fgClr>
              <a:srgbClr val="EB3A03"/>
            </a:fgClr>
            <a:bgClr>
              <a:srgbClr val="FCFFD9"/>
            </a:bgClr>
          </a:patt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五角星 32"/>
          <p:cNvSpPr/>
          <p:nvPr/>
        </p:nvSpPr>
        <p:spPr>
          <a:xfrm rot="19614248">
            <a:off x="10396856" y="2766521"/>
            <a:ext cx="317831" cy="317831"/>
          </a:xfrm>
          <a:prstGeom prst="star5">
            <a:avLst>
              <a:gd name="adj" fmla="val 28548"/>
              <a:gd name="hf" fmla="val 105146"/>
              <a:gd name="vf" fmla="val 110557"/>
            </a:avLst>
          </a:prstGeom>
          <a:pattFill prst="ltDnDiag">
            <a:fgClr>
              <a:srgbClr val="00B0F0"/>
            </a:fgClr>
            <a:bgClr>
              <a:srgbClr val="FCFFD9"/>
            </a:bgClr>
          </a:patt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五角星 34"/>
          <p:cNvSpPr/>
          <p:nvPr/>
        </p:nvSpPr>
        <p:spPr>
          <a:xfrm rot="337835">
            <a:off x="2706423" y="2022133"/>
            <a:ext cx="474082" cy="474082"/>
          </a:xfrm>
          <a:prstGeom prst="star5">
            <a:avLst>
              <a:gd name="adj" fmla="val 30106"/>
              <a:gd name="hf" fmla="val 105146"/>
              <a:gd name="vf" fmla="val 110557"/>
            </a:avLst>
          </a:prstGeom>
          <a:pattFill prst="ltDnDiag">
            <a:fgClr>
              <a:srgbClr val="FFC000"/>
            </a:fgClr>
            <a:bgClr>
              <a:srgbClr val="FCFFD9"/>
            </a:bgClr>
          </a:patt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五角星 35"/>
          <p:cNvSpPr/>
          <p:nvPr/>
        </p:nvSpPr>
        <p:spPr>
          <a:xfrm rot="20634135">
            <a:off x="4476132" y="935532"/>
            <a:ext cx="465625" cy="465625"/>
          </a:xfrm>
          <a:prstGeom prst="star5">
            <a:avLst>
              <a:gd name="adj" fmla="val 25251"/>
              <a:gd name="hf" fmla="val 105146"/>
              <a:gd name="vf" fmla="val 110557"/>
            </a:avLst>
          </a:prstGeom>
          <a:pattFill prst="ltDnDiag">
            <a:fgClr>
              <a:srgbClr val="00B050"/>
            </a:fgClr>
            <a:bgClr>
              <a:srgbClr val="FCFFD9"/>
            </a:bgClr>
          </a:patt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五角星 36"/>
          <p:cNvSpPr/>
          <p:nvPr/>
        </p:nvSpPr>
        <p:spPr>
          <a:xfrm rot="20248740">
            <a:off x="8336173" y="3661983"/>
            <a:ext cx="214508" cy="214508"/>
          </a:xfrm>
          <a:prstGeom prst="star5">
            <a:avLst>
              <a:gd name="adj" fmla="val 26277"/>
              <a:gd name="hf" fmla="val 105146"/>
              <a:gd name="vf" fmla="val 110557"/>
            </a:avLst>
          </a:prstGeom>
          <a:pattFill prst="ltDnDiag">
            <a:fgClr>
              <a:srgbClr val="EB3A03"/>
            </a:fgClr>
            <a:bgClr>
              <a:srgbClr val="FCFFD9"/>
            </a:bgClr>
          </a:pattFill>
          <a:ln>
            <a:solidFill>
              <a:srgbClr val="EB3A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五角星 33"/>
          <p:cNvSpPr/>
          <p:nvPr/>
        </p:nvSpPr>
        <p:spPr>
          <a:xfrm rot="918178">
            <a:off x="8314712" y="1658667"/>
            <a:ext cx="575502" cy="575502"/>
          </a:xfrm>
          <a:prstGeom prst="star5">
            <a:avLst>
              <a:gd name="adj" fmla="val 28653"/>
              <a:gd name="hf" fmla="val 105146"/>
              <a:gd name="vf" fmla="val 110557"/>
            </a:avLst>
          </a:prstGeom>
          <a:pattFill prst="ltDnDiag">
            <a:fgClr>
              <a:srgbClr val="92D050"/>
            </a:fgClr>
            <a:bgClr>
              <a:srgbClr val="FCFFD9"/>
            </a:bgClr>
          </a:patt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84" t="41553" r="45301" b="43024"/>
          <a:stretch/>
        </p:blipFill>
        <p:spPr>
          <a:xfrm>
            <a:off x="4137424" y="3536460"/>
            <a:ext cx="566565" cy="55125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5" t="18802" r="5954" b="18137"/>
          <a:stretch/>
        </p:blipFill>
        <p:spPr>
          <a:xfrm rot="724842">
            <a:off x="934356" y="858947"/>
            <a:ext cx="1425392" cy="68737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79" t="26774" r="35783" b="49023"/>
          <a:stretch/>
        </p:blipFill>
        <p:spPr>
          <a:xfrm>
            <a:off x="6551140" y="4349207"/>
            <a:ext cx="5461622" cy="250879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89" r="73750"/>
          <a:stretch/>
        </p:blipFill>
        <p:spPr>
          <a:xfrm>
            <a:off x="284009" y="3200400"/>
            <a:ext cx="2400300" cy="3657600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9746408" y="238408"/>
            <a:ext cx="2058541" cy="2687028"/>
            <a:chOff x="6444208" y="0"/>
            <a:chExt cx="2058541" cy="2687028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13" t="25555" r="40729" b="29630"/>
            <a:stretch/>
          </p:blipFill>
          <p:spPr>
            <a:xfrm>
              <a:off x="7380312" y="0"/>
              <a:ext cx="1080120" cy="1436203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583" t="11296" r="19480" b="55370"/>
            <a:stretch/>
          </p:blipFill>
          <p:spPr>
            <a:xfrm>
              <a:off x="6444208" y="843558"/>
              <a:ext cx="2058541" cy="18434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95546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000">
        <p14:ripple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l="19585" t="50000" r="57083" b="9648"/>
          <a:stretch/>
        </p:blipFill>
        <p:spPr>
          <a:xfrm>
            <a:off x="9112018" y="-838201"/>
            <a:ext cx="3327632" cy="323850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/>
          <a:srcRect l="22222" t="22222" r="22222" b="22222"/>
          <a:stretch/>
        </p:blipFill>
        <p:spPr>
          <a:xfrm>
            <a:off x="0" y="4324350"/>
            <a:ext cx="4199467" cy="23622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/>
          <a:srcRect l="38880" t="4596" r="32870" b="55342"/>
          <a:stretch/>
        </p:blipFill>
        <p:spPr>
          <a:xfrm>
            <a:off x="2567517" y="3810000"/>
            <a:ext cx="1790700" cy="14287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42" t="20827" r="42052" b="51542"/>
          <a:stretch/>
        </p:blipFill>
        <p:spPr>
          <a:xfrm>
            <a:off x="590422" y="303828"/>
            <a:ext cx="1509311" cy="142117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58" t="15926" r="21250" b="42778"/>
          <a:stretch/>
        </p:blipFill>
        <p:spPr>
          <a:xfrm flipH="1">
            <a:off x="5425179" y="633077"/>
            <a:ext cx="895350" cy="21240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3" t="13519" r="59479" b="5000"/>
          <a:stretch/>
        </p:blipFill>
        <p:spPr>
          <a:xfrm>
            <a:off x="9742517" y="3959615"/>
            <a:ext cx="2066633" cy="259805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56111" r="35208" b="8519"/>
          <a:stretch/>
        </p:blipFill>
        <p:spPr>
          <a:xfrm>
            <a:off x="5565090" y="3778477"/>
            <a:ext cx="2240812" cy="277919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2" t="4365" r="6372" b="13282"/>
          <a:stretch/>
        </p:blipFill>
        <p:spPr>
          <a:xfrm rot="21223057">
            <a:off x="9407869" y="1272389"/>
            <a:ext cx="1830920" cy="84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4496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eelOff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4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l="52186" t="28055" r="12813" b="9167"/>
          <a:stretch/>
        </p:blipFill>
        <p:spPr>
          <a:xfrm>
            <a:off x="6857158" y="1411933"/>
            <a:ext cx="5087192" cy="513261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/>
          <a:srcRect l="44687" t="25278" r="35469" b="43334"/>
          <a:stretch/>
        </p:blipFill>
        <p:spPr>
          <a:xfrm>
            <a:off x="3285703" y="4695825"/>
            <a:ext cx="2419351" cy="21526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/>
          <a:srcRect l="25312" t="54722" r="56094" b="6389"/>
          <a:stretch/>
        </p:blipFill>
        <p:spPr>
          <a:xfrm>
            <a:off x="333601" y="4181475"/>
            <a:ext cx="2266950" cy="2667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89" r="73750"/>
          <a:stretch/>
        </p:blipFill>
        <p:spPr>
          <a:xfrm flipH="1">
            <a:off x="3304754" y="66405"/>
            <a:ext cx="2400300" cy="365760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456079" y="636380"/>
            <a:ext cx="2223234" cy="2902003"/>
            <a:chOff x="6444208" y="0"/>
            <a:chExt cx="2058541" cy="2687028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13" t="25555" r="40729" b="29630"/>
            <a:stretch/>
          </p:blipFill>
          <p:spPr>
            <a:xfrm>
              <a:off x="7380312" y="0"/>
              <a:ext cx="1080120" cy="1436203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583" t="11296" r="19480" b="55370"/>
            <a:stretch/>
          </p:blipFill>
          <p:spPr>
            <a:xfrm>
              <a:off x="6444208" y="843558"/>
              <a:ext cx="2058541" cy="18434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10039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15000">
        <p15:prstTrans prst="drape"/>
      </p:transition>
    </mc:Choice>
    <mc:Fallback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t="47778" b="6388"/>
          <a:stretch/>
        </p:blipFill>
        <p:spPr>
          <a:xfrm>
            <a:off x="0" y="3714750"/>
            <a:ext cx="12192000" cy="31432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0300" y="3827135"/>
            <a:ext cx="3733333" cy="181587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1165" y="2275329"/>
            <a:ext cx="3929985" cy="230734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/>
          <a:srcRect l="34115" t="21667" r="34115" b="21667"/>
          <a:stretch/>
        </p:blipFill>
        <p:spPr>
          <a:xfrm>
            <a:off x="9355149" y="334711"/>
            <a:ext cx="2221566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0709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6000">
        <p15:prstTrans prst="fallOver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3" y="4437112"/>
            <a:ext cx="9025003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28410" y="3097350"/>
            <a:ext cx="5471583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50"/>
            <a:ext cx="5471584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370" y="356250"/>
            <a:ext cx="7893049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068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97" b="4444"/>
          <a:stretch/>
        </p:blipFill>
        <p:spPr>
          <a:xfrm>
            <a:off x="381000" y="3733705"/>
            <a:ext cx="11430000" cy="284559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6" t="10556" r="66563" b="59814"/>
          <a:stretch/>
        </p:blipFill>
        <p:spPr>
          <a:xfrm>
            <a:off x="114300" y="480623"/>
            <a:ext cx="3257996" cy="223725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83" t="27778" r="38125" b="45185"/>
          <a:stretch/>
        </p:blipFill>
        <p:spPr>
          <a:xfrm>
            <a:off x="10253052" y="1549655"/>
            <a:ext cx="1008112" cy="1036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308177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97" t="41732" r="17351" b="30810"/>
          <a:stretch/>
        </p:blipFill>
        <p:spPr>
          <a:xfrm rot="559059" flipH="1">
            <a:off x="561402" y="5124198"/>
            <a:ext cx="5652471" cy="130590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89" r="73750"/>
          <a:stretch/>
        </p:blipFill>
        <p:spPr>
          <a:xfrm>
            <a:off x="247013" y="3072429"/>
            <a:ext cx="2400300" cy="36576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9480775" y="3734618"/>
            <a:ext cx="2058541" cy="2687028"/>
            <a:chOff x="6444208" y="0"/>
            <a:chExt cx="2058541" cy="2687028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13" t="25555" r="40729" b="29630"/>
            <a:stretch/>
          </p:blipFill>
          <p:spPr>
            <a:xfrm>
              <a:off x="7380312" y="0"/>
              <a:ext cx="1080120" cy="1436203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583" t="11296" r="19480" b="55370"/>
            <a:stretch/>
          </p:blipFill>
          <p:spPr>
            <a:xfrm>
              <a:off x="6444208" y="843558"/>
              <a:ext cx="2058541" cy="1843470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7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42" t="20827" r="42052" b="51542"/>
          <a:stretch/>
        </p:blipFill>
        <p:spPr>
          <a:xfrm>
            <a:off x="299253" y="227628"/>
            <a:ext cx="1509311" cy="142117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8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71" t="33704" r="58125" b="48889"/>
          <a:stretch/>
        </p:blipFill>
        <p:spPr>
          <a:xfrm rot="151727">
            <a:off x="5533128" y="5436332"/>
            <a:ext cx="2069847" cy="1008112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6805818" y="357240"/>
            <a:ext cx="5080615" cy="1254152"/>
            <a:chOff x="3091785" y="3651870"/>
            <a:chExt cx="5080615" cy="1254152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9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64" t="19203" r="7393" b="19509"/>
            <a:stretch/>
          </p:blipFill>
          <p:spPr>
            <a:xfrm>
              <a:off x="5508104" y="3651870"/>
              <a:ext cx="2664296" cy="1254152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10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82" t="4365" r="6372" b="13282"/>
            <a:stretch/>
          </p:blipFill>
          <p:spPr>
            <a:xfrm>
              <a:off x="3091785" y="3743731"/>
              <a:ext cx="1715350" cy="7920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5847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7000">
        <p14:glitter pattern="hexagon"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5" presetClass="pat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1.48148E-6 L -0.05899 -1.48148E-6 " pathEditMode="relative" rAng="0" ptsTypes="AA">
                                      <p:cBhvr>
                                        <p:cTn id="19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6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1" dur="6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88" b="15424"/>
          <a:stretch/>
        </p:blipFill>
        <p:spPr>
          <a:xfrm>
            <a:off x="-625276" y="4091339"/>
            <a:ext cx="13655476" cy="274126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83" t="27778" r="38125" b="45185"/>
          <a:stretch/>
        </p:blipFill>
        <p:spPr>
          <a:xfrm>
            <a:off x="442094" y="4177654"/>
            <a:ext cx="1352550" cy="139065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8081020" y="1848644"/>
            <a:ext cx="3768080" cy="4843610"/>
            <a:chOff x="8081020" y="1848644"/>
            <a:chExt cx="3768080" cy="484361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833" t="40665" r="15833" b="10185"/>
            <a:stretch/>
          </p:blipFill>
          <p:spPr>
            <a:xfrm>
              <a:off x="8081020" y="3515865"/>
              <a:ext cx="3768080" cy="3125305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833" t="14445" r="15833" b="59335"/>
            <a:stretch/>
          </p:blipFill>
          <p:spPr>
            <a:xfrm>
              <a:off x="8081020" y="1848644"/>
              <a:ext cx="3768080" cy="1667222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750" t="56111" r="35208" b="8519"/>
            <a:stretch/>
          </p:blipFill>
          <p:spPr>
            <a:xfrm>
              <a:off x="10013404" y="4872979"/>
              <a:ext cx="1466850" cy="1819275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042" t="14815" r="39687" b="65000"/>
            <a:stretch/>
          </p:blipFill>
          <p:spPr>
            <a:xfrm flipH="1">
              <a:off x="9532590" y="3962399"/>
              <a:ext cx="905055" cy="7200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306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Tm="10000">
        <p14:reveal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5" t="7778" r="38021" b="5370"/>
          <a:stretch/>
        </p:blipFill>
        <p:spPr>
          <a:xfrm rot="2462806">
            <a:off x="559398" y="3808808"/>
            <a:ext cx="5995968" cy="5266122"/>
          </a:xfrm>
          <a:prstGeom prst="rect">
            <a:avLst/>
          </a:prstGeom>
        </p:spPr>
      </p:pic>
      <p:sp>
        <p:nvSpPr>
          <p:cNvPr id="14" name="五角星 6"/>
          <p:cNvSpPr/>
          <p:nvPr/>
        </p:nvSpPr>
        <p:spPr>
          <a:xfrm rot="19614248">
            <a:off x="11193160" y="505271"/>
            <a:ext cx="317831" cy="317831"/>
          </a:xfrm>
          <a:prstGeom prst="star5">
            <a:avLst>
              <a:gd name="adj" fmla="val 26277"/>
              <a:gd name="hf" fmla="val 105146"/>
              <a:gd name="vf" fmla="val 110557"/>
            </a:avLst>
          </a:prstGeom>
          <a:pattFill prst="ltDnDiag">
            <a:fgClr>
              <a:srgbClr val="00B0F0"/>
            </a:fgClr>
            <a:bgClr>
              <a:srgbClr val="FCFFD9"/>
            </a:bgClr>
          </a:patt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五角星 7"/>
          <p:cNvSpPr/>
          <p:nvPr/>
        </p:nvSpPr>
        <p:spPr>
          <a:xfrm rot="1620123">
            <a:off x="9755806" y="227316"/>
            <a:ext cx="592380" cy="592380"/>
          </a:xfrm>
          <a:prstGeom prst="star5">
            <a:avLst>
              <a:gd name="adj" fmla="val 26277"/>
              <a:gd name="hf" fmla="val 105146"/>
              <a:gd name="vf" fmla="val 110557"/>
            </a:avLst>
          </a:prstGeom>
          <a:pattFill prst="ltDnDiag">
            <a:fgClr>
              <a:srgbClr val="92D050"/>
            </a:fgClr>
            <a:bgClr>
              <a:srgbClr val="FCFFD9"/>
            </a:bgClr>
          </a:patt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五角星 8"/>
          <p:cNvSpPr/>
          <p:nvPr/>
        </p:nvSpPr>
        <p:spPr>
          <a:xfrm rot="337835">
            <a:off x="5621058" y="3112171"/>
            <a:ext cx="474082" cy="474082"/>
          </a:xfrm>
          <a:prstGeom prst="star5">
            <a:avLst>
              <a:gd name="adj" fmla="val 26277"/>
              <a:gd name="hf" fmla="val 105146"/>
              <a:gd name="vf" fmla="val 110557"/>
            </a:avLst>
          </a:prstGeom>
          <a:pattFill prst="ltDnDiag">
            <a:fgClr>
              <a:srgbClr val="FFC000"/>
            </a:fgClr>
            <a:bgClr>
              <a:srgbClr val="FCFFD9"/>
            </a:bgClr>
          </a:patt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五角星 9"/>
          <p:cNvSpPr/>
          <p:nvPr/>
        </p:nvSpPr>
        <p:spPr>
          <a:xfrm rot="20248740">
            <a:off x="2036923" y="382851"/>
            <a:ext cx="281311" cy="281311"/>
          </a:xfrm>
          <a:prstGeom prst="star5">
            <a:avLst>
              <a:gd name="adj" fmla="val 26277"/>
              <a:gd name="hf" fmla="val 105146"/>
              <a:gd name="vf" fmla="val 110557"/>
            </a:avLst>
          </a:prstGeom>
          <a:pattFill prst="ltDnDiag">
            <a:fgClr>
              <a:srgbClr val="EB3A03"/>
            </a:fgClr>
            <a:bgClr>
              <a:srgbClr val="FCFFD9"/>
            </a:bgClr>
          </a:pattFill>
          <a:ln>
            <a:solidFill>
              <a:srgbClr val="EB3A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73987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12000">
        <p15:prstTrans prst="airplane"/>
      </p:transition>
    </mc:Choice>
    <mc:Fallback>
      <p:transition spd="slow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8" t="38518" r="56146" b="16851"/>
          <a:stretch/>
        </p:blipFill>
        <p:spPr>
          <a:xfrm>
            <a:off x="4137298" y="4317920"/>
            <a:ext cx="2962275" cy="22955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25" t="27778" r="41979" b="28148"/>
          <a:stretch/>
        </p:blipFill>
        <p:spPr>
          <a:xfrm>
            <a:off x="724616" y="15651"/>
            <a:ext cx="1275544" cy="212293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54" t="42222" r="43541" b="42037"/>
          <a:stretch/>
        </p:blipFill>
        <p:spPr>
          <a:xfrm>
            <a:off x="10941276" y="411509"/>
            <a:ext cx="947515" cy="66560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87" t="42222" r="28126" b="39074"/>
          <a:stretch/>
        </p:blipFill>
        <p:spPr>
          <a:xfrm rot="20681583">
            <a:off x="10468373" y="859749"/>
            <a:ext cx="1343026" cy="962025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522768" y="3847123"/>
            <a:ext cx="2131089" cy="2667252"/>
            <a:chOff x="323528" y="213986"/>
            <a:chExt cx="2516678" cy="3149852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13" t="25555" r="40729" b="29630"/>
            <a:stretch/>
          </p:blipFill>
          <p:spPr>
            <a:xfrm rot="20108624">
              <a:off x="659289" y="213986"/>
              <a:ext cx="1440160" cy="1914937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66" t="10556" r="66563" b="59814"/>
            <a:stretch/>
          </p:blipFill>
          <p:spPr>
            <a:xfrm>
              <a:off x="323528" y="1635646"/>
              <a:ext cx="2516678" cy="1728192"/>
            </a:xfrm>
            <a:prstGeom prst="rect">
              <a:avLst/>
            </a:prstGeom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54" t="52407" r="24896" b="14260"/>
          <a:stretch/>
        </p:blipFill>
        <p:spPr>
          <a:xfrm>
            <a:off x="9971460" y="4892030"/>
            <a:ext cx="1943100" cy="1714501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4569286" y="-92926"/>
            <a:ext cx="2930525" cy="4463022"/>
            <a:chOff x="6505575" y="551362"/>
            <a:chExt cx="2711589" cy="4129595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13" t="25555" r="40729" b="29630"/>
            <a:stretch/>
          </p:blipFill>
          <p:spPr>
            <a:xfrm rot="21268688">
              <a:off x="7159538" y="551362"/>
              <a:ext cx="2057626" cy="2735963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42" t="28148" r="36250" b="31111"/>
            <a:stretch/>
          </p:blipFill>
          <p:spPr>
            <a:xfrm>
              <a:off x="6572250" y="2277763"/>
              <a:ext cx="2486025" cy="2056111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98" t="22557" r="8288" b="21948"/>
            <a:stretch/>
          </p:blipFill>
          <p:spPr>
            <a:xfrm>
              <a:off x="6505575" y="3873867"/>
              <a:ext cx="1609725" cy="707657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00" t="19395" r="8308" b="17707"/>
            <a:stretch/>
          </p:blipFill>
          <p:spPr>
            <a:xfrm rot="892371">
              <a:off x="7650419" y="4065257"/>
              <a:ext cx="1235096" cy="615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4516939"/>
      </p:ext>
    </p:extLst>
  </p:cSld>
  <p:clrMapOvr>
    <a:masterClrMapping/>
  </p:clrMapOvr>
  <p:transition spd="slow" advTm="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481" b="4074"/>
          <a:stretch/>
        </p:blipFill>
        <p:spPr>
          <a:xfrm>
            <a:off x="965200" y="5867400"/>
            <a:ext cx="9144000" cy="7429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9" t="69815" r="83125" b="5556"/>
          <a:stretch/>
        </p:blipFill>
        <p:spPr>
          <a:xfrm>
            <a:off x="1717674" y="5267325"/>
            <a:ext cx="790575" cy="126682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6" t="79259" r="89271" b="6111"/>
          <a:stretch/>
        </p:blipFill>
        <p:spPr>
          <a:xfrm>
            <a:off x="1574800" y="5753100"/>
            <a:ext cx="371475" cy="7524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63" t="59815" r="62187" b="10000"/>
          <a:stretch/>
        </p:blipFill>
        <p:spPr>
          <a:xfrm>
            <a:off x="2708275" y="4752975"/>
            <a:ext cx="1714500" cy="155257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96" t="66296" r="20312" b="12408"/>
          <a:stretch/>
        </p:blipFill>
        <p:spPr>
          <a:xfrm>
            <a:off x="7356474" y="5086350"/>
            <a:ext cx="895351" cy="109537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58" t="81111" r="9584" b="6852"/>
          <a:stretch/>
        </p:blipFill>
        <p:spPr>
          <a:xfrm>
            <a:off x="8642350" y="5848350"/>
            <a:ext cx="590550" cy="61912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83" t="69630" r="13854" b="6852"/>
          <a:stretch/>
        </p:blipFill>
        <p:spPr>
          <a:xfrm>
            <a:off x="8242300" y="5257800"/>
            <a:ext cx="600075" cy="120967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50" t="45741" r="4062" b="6111"/>
          <a:stretch/>
        </p:blipFill>
        <p:spPr>
          <a:xfrm>
            <a:off x="8851900" y="4029074"/>
            <a:ext cx="885825" cy="247650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2" t="4365" r="6372" b="13282"/>
          <a:stretch/>
        </p:blipFill>
        <p:spPr>
          <a:xfrm rot="21211525">
            <a:off x="1420076" y="4483232"/>
            <a:ext cx="1395299" cy="6443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5" t="18802" r="5954" b="18137"/>
          <a:stretch/>
        </p:blipFill>
        <p:spPr>
          <a:xfrm rot="394566">
            <a:off x="5907302" y="941316"/>
            <a:ext cx="792088" cy="381971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4" t="19203" r="7393" b="19509"/>
          <a:stretch/>
        </p:blipFill>
        <p:spPr>
          <a:xfrm>
            <a:off x="6453113" y="4023767"/>
            <a:ext cx="1584201" cy="745724"/>
          </a:xfrm>
          <a:prstGeom prst="rect">
            <a:avLst/>
          </a:prstGeom>
        </p:spPr>
      </p:pic>
      <p:sp>
        <p:nvSpPr>
          <p:cNvPr id="20" name="TextBox 16"/>
          <p:cNvSpPr txBox="1"/>
          <p:nvPr/>
        </p:nvSpPr>
        <p:spPr>
          <a:xfrm>
            <a:off x="1466553" y="329756"/>
            <a:ext cx="13806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Curlz MT" panose="04040404050702020202" pitchFamily="82" charset="0"/>
              </a:rPr>
              <a:t>Baby</a:t>
            </a:r>
            <a:endParaRPr lang="zh-CN" altLang="en-US" sz="5400" dirty="0">
              <a:solidFill>
                <a:schemeClr val="bg1"/>
              </a:solidFill>
              <a:latin typeface="Curlz MT" panose="04040404050702020202" pitchFamily="82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83" t="27417" r="40120" b="65515"/>
          <a:stretch/>
        </p:blipFill>
        <p:spPr>
          <a:xfrm rot="19020705">
            <a:off x="728922" y="521766"/>
            <a:ext cx="472555" cy="45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75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>
        <p14:ferris dir="l"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5" t="7778" r="38021" b="5370"/>
          <a:stretch/>
        </p:blipFill>
        <p:spPr>
          <a:xfrm rot="2462806">
            <a:off x="559398" y="3808808"/>
            <a:ext cx="5995968" cy="5266122"/>
          </a:xfrm>
          <a:prstGeom prst="rect">
            <a:avLst/>
          </a:prstGeom>
        </p:spPr>
      </p:pic>
      <p:sp>
        <p:nvSpPr>
          <p:cNvPr id="14" name="五角星 6"/>
          <p:cNvSpPr/>
          <p:nvPr/>
        </p:nvSpPr>
        <p:spPr>
          <a:xfrm rot="19614248">
            <a:off x="3065160" y="683742"/>
            <a:ext cx="317831" cy="317831"/>
          </a:xfrm>
          <a:prstGeom prst="star5">
            <a:avLst>
              <a:gd name="adj" fmla="val 26277"/>
              <a:gd name="hf" fmla="val 105146"/>
              <a:gd name="vf" fmla="val 110557"/>
            </a:avLst>
          </a:prstGeom>
          <a:pattFill prst="ltDnDiag">
            <a:fgClr>
              <a:srgbClr val="00B0F0"/>
            </a:fgClr>
            <a:bgClr>
              <a:srgbClr val="FCFFD9"/>
            </a:bgClr>
          </a:patt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" name="五角星 7"/>
          <p:cNvSpPr/>
          <p:nvPr/>
        </p:nvSpPr>
        <p:spPr>
          <a:xfrm rot="1620123">
            <a:off x="845990" y="766374"/>
            <a:ext cx="592380" cy="592380"/>
          </a:xfrm>
          <a:prstGeom prst="star5">
            <a:avLst>
              <a:gd name="adj" fmla="val 26277"/>
              <a:gd name="hf" fmla="val 105146"/>
              <a:gd name="vf" fmla="val 110557"/>
            </a:avLst>
          </a:prstGeom>
          <a:pattFill prst="ltDnDiag">
            <a:fgClr>
              <a:srgbClr val="92D050"/>
            </a:fgClr>
            <a:bgClr>
              <a:srgbClr val="FCFFD9"/>
            </a:bgClr>
          </a:patt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五角星 8"/>
          <p:cNvSpPr/>
          <p:nvPr/>
        </p:nvSpPr>
        <p:spPr>
          <a:xfrm rot="337835">
            <a:off x="5621058" y="3112171"/>
            <a:ext cx="474082" cy="474082"/>
          </a:xfrm>
          <a:prstGeom prst="star5">
            <a:avLst>
              <a:gd name="adj" fmla="val 26277"/>
              <a:gd name="hf" fmla="val 105146"/>
              <a:gd name="vf" fmla="val 110557"/>
            </a:avLst>
          </a:prstGeom>
          <a:pattFill prst="ltDnDiag">
            <a:fgClr>
              <a:srgbClr val="FFC000"/>
            </a:fgClr>
            <a:bgClr>
              <a:srgbClr val="FCFFD9"/>
            </a:bgClr>
          </a:patt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7" name="五角星 9"/>
          <p:cNvSpPr/>
          <p:nvPr/>
        </p:nvSpPr>
        <p:spPr>
          <a:xfrm rot="20248740">
            <a:off x="2036923" y="382851"/>
            <a:ext cx="281311" cy="281311"/>
          </a:xfrm>
          <a:prstGeom prst="star5">
            <a:avLst>
              <a:gd name="adj" fmla="val 26277"/>
              <a:gd name="hf" fmla="val 105146"/>
              <a:gd name="vf" fmla="val 110557"/>
            </a:avLst>
          </a:prstGeom>
          <a:pattFill prst="ltDnDiag">
            <a:fgClr>
              <a:srgbClr val="EB3A03"/>
            </a:fgClr>
            <a:bgClr>
              <a:srgbClr val="FCFFD9"/>
            </a:bgClr>
          </a:pattFill>
          <a:ln>
            <a:solidFill>
              <a:srgbClr val="EB3A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52819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8000">
        <p15:prstTrans prst="airplane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/>
          <a:srcRect t="58225"/>
          <a:stretch/>
        </p:blipFill>
        <p:spPr>
          <a:xfrm>
            <a:off x="-121605" y="4449770"/>
            <a:ext cx="9235885" cy="217917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147" y="635617"/>
            <a:ext cx="1007002" cy="104001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80930" y="3825238"/>
            <a:ext cx="2438045" cy="2689861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3134920" y="0"/>
            <a:ext cx="3655002" cy="3289921"/>
            <a:chOff x="1658649" y="1282841"/>
            <a:chExt cx="3655002" cy="3289921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8649" y="1675637"/>
              <a:ext cx="3578802" cy="2897125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611192" y="1282841"/>
              <a:ext cx="702459" cy="469692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40173" y="69124"/>
            <a:ext cx="3578802" cy="289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176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6000">
        <p15:prstTrans prst="curtains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188</Words>
  <Application>Microsoft Office PowerPoint</Application>
  <PresentationFormat>自定义</PresentationFormat>
  <Paragraphs>27</Paragraphs>
  <Slides>13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1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卡通背景图片</dc:title>
  <dc:creator>第一PPT</dc:creator>
  <cp:keywords>www.1ppt.com</cp:keywords>
  <dc:description>www.1ppt.com</dc:description>
  <cp:lastModifiedBy>Windows User</cp:lastModifiedBy>
  <cp:revision>43</cp:revision>
  <dcterms:created xsi:type="dcterms:W3CDTF">2017-04-07T12:54:02Z</dcterms:created>
  <dcterms:modified xsi:type="dcterms:W3CDTF">2019-11-11T14:41:08Z</dcterms:modified>
</cp:coreProperties>
</file>