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6"/>
  </p:notesMasterIdLst>
  <p:handoutMasterIdLst>
    <p:handoutMasterId r:id="rId7"/>
  </p:handoutMasterIdLst>
  <p:sldIdLst>
    <p:sldId id="427" r:id="rId3"/>
    <p:sldId id="428" r:id="rId4"/>
    <p:sldId id="359" r:id="rId5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 varScale="1">
        <p:scale>
          <a:sx n="87" d="100"/>
          <a:sy n="87" d="100"/>
        </p:scale>
        <p:origin x="-1854" y="-7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Placeholder 1"/>
          <p:cNvSpPr txBox="1">
            <a:spLocks/>
          </p:cNvSpPr>
          <p:nvPr/>
        </p:nvSpPr>
        <p:spPr>
          <a:xfrm>
            <a:off x="504453" y="1638073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507021" y="2287389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pSp>
        <p:nvGrpSpPr>
          <p:cNvPr id="39" name="Group 3"/>
          <p:cNvGrpSpPr/>
          <p:nvPr/>
        </p:nvGrpSpPr>
        <p:grpSpPr>
          <a:xfrm>
            <a:off x="511255" y="3168253"/>
            <a:ext cx="10604500" cy="3912959"/>
            <a:chOff x="598488" y="1730813"/>
            <a:chExt cx="7953375" cy="2934719"/>
          </a:xfrm>
        </p:grpSpPr>
        <p:sp>
          <p:nvSpPr>
            <p:cNvPr id="40" name="TextBox 39"/>
            <p:cNvSpPr txBox="1"/>
            <p:nvPr/>
          </p:nvSpPr>
          <p:spPr>
            <a:xfrm>
              <a:off x="3724088" y="3620412"/>
              <a:ext cx="1695825" cy="692497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ctr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Lorem Episdoe Title</a:t>
              </a:r>
            </a:p>
            <a:p>
              <a:pPr marL="0" marR="0" lvl="0" indent="0" algn="ctr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1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atem accusantium dolor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emque</a:t>
              </a:r>
              <a:endParaRPr kumimoji="0" lang="en-US" sz="1133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51662" y="1730813"/>
              <a:ext cx="1600201" cy="85600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Lorem Title</a:t>
              </a:r>
            </a:p>
            <a:p>
              <a:pPr marL="0" marR="0" lvl="0" indent="0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atem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ntium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vitae dolor.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951662" y="2767668"/>
              <a:ext cx="1600201" cy="85600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Lorem Title</a:t>
              </a:r>
            </a:p>
            <a:p>
              <a:pPr marL="0" marR="0" lvl="0" indent="0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persp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iciatis unde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omnis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error sit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atem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ntium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vitae dolor.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951662" y="3809529"/>
              <a:ext cx="1600201" cy="85600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Lorem Title</a:t>
              </a:r>
            </a:p>
            <a:p>
              <a:pPr marL="0" marR="0" lvl="0" indent="0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persp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iciatis unde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omnis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error sit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atem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ntium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vitae dolor.</a:t>
              </a:r>
            </a:p>
          </p:txBody>
        </p:sp>
        <p:cxnSp>
          <p:nvCxnSpPr>
            <p:cNvPr id="44" name="Straight Connector 4"/>
            <p:cNvCxnSpPr/>
            <p:nvPr/>
          </p:nvCxnSpPr>
          <p:spPr>
            <a:xfrm rot="5400000">
              <a:off x="4699777" y="3119544"/>
              <a:ext cx="2095500" cy="158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45" name="Straight Connector 5"/>
            <p:cNvCxnSpPr/>
            <p:nvPr/>
          </p:nvCxnSpPr>
          <p:spPr>
            <a:xfrm>
              <a:off x="5746733" y="2071794"/>
              <a:ext cx="365760" cy="158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46" name="Straight Connector 6"/>
            <p:cNvCxnSpPr/>
            <p:nvPr/>
          </p:nvCxnSpPr>
          <p:spPr>
            <a:xfrm>
              <a:off x="5746733" y="4166500"/>
              <a:ext cx="365760" cy="158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47" name="Straight Connector 9"/>
            <p:cNvCxnSpPr/>
            <p:nvPr/>
          </p:nvCxnSpPr>
          <p:spPr>
            <a:xfrm flipV="1">
              <a:off x="5308395" y="3121683"/>
              <a:ext cx="434528" cy="3484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48" name="Oval 12"/>
            <p:cNvSpPr/>
            <p:nvPr/>
          </p:nvSpPr>
          <p:spPr>
            <a:xfrm>
              <a:off x="6115396" y="1777673"/>
              <a:ext cx="590204" cy="590204"/>
            </a:xfrm>
            <a:prstGeom prst="ellipse">
              <a:avLst/>
            </a:prstGeom>
            <a:solidFill>
              <a:srgbClr val="F09B14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cxnSp>
          <p:nvCxnSpPr>
            <p:cNvPr id="49" name="Straight Connector 13"/>
            <p:cNvCxnSpPr/>
            <p:nvPr/>
          </p:nvCxnSpPr>
          <p:spPr>
            <a:xfrm>
              <a:off x="5746733" y="3122631"/>
              <a:ext cx="365760" cy="158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50" name="Oval 14"/>
            <p:cNvSpPr/>
            <p:nvPr/>
          </p:nvSpPr>
          <p:spPr>
            <a:xfrm>
              <a:off x="6115396" y="2820658"/>
              <a:ext cx="590204" cy="590204"/>
            </a:xfrm>
            <a:prstGeom prst="ellipse">
              <a:avLst/>
            </a:prstGeom>
            <a:solidFill>
              <a:srgbClr val="BE392B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51" name="Oval 15"/>
            <p:cNvSpPr/>
            <p:nvPr/>
          </p:nvSpPr>
          <p:spPr>
            <a:xfrm>
              <a:off x="6115396" y="3868408"/>
              <a:ext cx="590204" cy="590204"/>
            </a:xfrm>
            <a:prstGeom prst="ellipse">
              <a:avLst/>
            </a:prstGeom>
            <a:solidFill>
              <a:srgbClr val="643246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184541" y="1889512"/>
              <a:ext cx="472435" cy="32765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4</a:t>
              </a:r>
              <a:endParaRPr kumimoji="0" lang="ar-SA" sz="29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184541" y="2945228"/>
              <a:ext cx="472435" cy="32941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5</a:t>
              </a:r>
              <a:endParaRPr kumimoji="0" lang="ar-SA" sz="29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184541" y="3980579"/>
              <a:ext cx="472435" cy="30111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6</a:t>
              </a:r>
              <a:endParaRPr kumimoji="0" lang="ar-SA" sz="29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55" name="Straight Connector 21"/>
            <p:cNvCxnSpPr/>
            <p:nvPr/>
          </p:nvCxnSpPr>
          <p:spPr>
            <a:xfrm rot="16200000">
              <a:off x="2348723" y="3115153"/>
              <a:ext cx="2095500" cy="158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56" name="Straight Connector 24"/>
            <p:cNvCxnSpPr/>
            <p:nvPr/>
          </p:nvCxnSpPr>
          <p:spPr>
            <a:xfrm rot="10800000">
              <a:off x="3031507" y="4162903"/>
              <a:ext cx="365760" cy="158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57" name="Straight Connector 25"/>
            <p:cNvCxnSpPr/>
            <p:nvPr/>
          </p:nvCxnSpPr>
          <p:spPr>
            <a:xfrm rot="10800000">
              <a:off x="3031507" y="2068197"/>
              <a:ext cx="365760" cy="158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cxnSp>
          <p:nvCxnSpPr>
            <p:cNvPr id="58" name="Straight Connector 28"/>
            <p:cNvCxnSpPr/>
            <p:nvPr/>
          </p:nvCxnSpPr>
          <p:spPr>
            <a:xfrm flipH="1" flipV="1">
              <a:off x="3401077" y="3116709"/>
              <a:ext cx="444228" cy="732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59" name="Oval 29"/>
            <p:cNvSpPr/>
            <p:nvPr/>
          </p:nvSpPr>
          <p:spPr>
            <a:xfrm rot="10800000">
              <a:off x="2438400" y="3868408"/>
              <a:ext cx="590204" cy="590204"/>
            </a:xfrm>
            <a:prstGeom prst="ellipse">
              <a:avLst/>
            </a:prstGeom>
            <a:solidFill>
              <a:srgbClr val="9BB955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cxnSp>
          <p:nvCxnSpPr>
            <p:cNvPr id="60" name="Straight Connector 30"/>
            <p:cNvCxnSpPr/>
            <p:nvPr/>
          </p:nvCxnSpPr>
          <p:spPr>
            <a:xfrm rot="10800000">
              <a:off x="3031507" y="3116281"/>
              <a:ext cx="365760" cy="1588"/>
            </a:xfrm>
            <a:prstGeom prst="line">
              <a:avLst/>
            </a:prstGeom>
            <a:noFill/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</p:cxnSp>
        <p:sp>
          <p:nvSpPr>
            <p:cNvPr id="61" name="Oval 31"/>
            <p:cNvSpPr/>
            <p:nvPr/>
          </p:nvSpPr>
          <p:spPr>
            <a:xfrm rot="10800000">
              <a:off x="2438400" y="2825423"/>
              <a:ext cx="590204" cy="590204"/>
            </a:xfrm>
            <a:prstGeom prst="ellipse">
              <a:avLst/>
            </a:prstGeom>
            <a:solidFill>
              <a:srgbClr val="14AA96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62" name="Oval 32"/>
            <p:cNvSpPr/>
            <p:nvPr/>
          </p:nvSpPr>
          <p:spPr>
            <a:xfrm rot="10800000">
              <a:off x="2438400" y="1777673"/>
              <a:ext cx="590204" cy="590204"/>
            </a:xfrm>
            <a:prstGeom prst="ellipse">
              <a:avLst/>
            </a:prstGeom>
            <a:solidFill>
              <a:srgbClr val="237DB9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505195" y="1889512"/>
              <a:ext cx="472435" cy="327657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1</a:t>
              </a:r>
              <a:endParaRPr kumimoji="0" lang="ar-SA" sz="29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2505195" y="2945228"/>
              <a:ext cx="472435" cy="32941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2</a:t>
              </a:r>
              <a:endParaRPr kumimoji="0" lang="ar-SA" sz="29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2505195" y="3980579"/>
              <a:ext cx="472435" cy="301111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9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3</a:t>
              </a:r>
              <a:endParaRPr kumimoji="0" lang="ar-SA" sz="29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98488" y="1730813"/>
              <a:ext cx="1600201" cy="85600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r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Lorem Title</a:t>
              </a:r>
            </a:p>
            <a:p>
              <a:pPr marL="0" marR="0" lvl="0" indent="0" algn="r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natus error sit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atem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ntium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vitae dolor.</a:t>
              </a: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98488" y="2767668"/>
              <a:ext cx="1600201" cy="85600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r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Lorem Title</a:t>
              </a:r>
            </a:p>
            <a:p>
              <a:pPr marL="0" marR="0" lvl="0" indent="0" algn="r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persp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iciatis unde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omnis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error sit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atem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ntium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vitae dolor.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98488" y="3809529"/>
              <a:ext cx="1600201" cy="85600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r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3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Lorem Title</a:t>
              </a:r>
            </a:p>
            <a:p>
              <a:pPr marL="0" marR="0" lvl="0" indent="0" algn="r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4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persp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iciatis unde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omnis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error sit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atem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ntium</a:t>
              </a: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vitae dolor.</a:t>
              </a:r>
            </a:p>
          </p:txBody>
        </p:sp>
        <p:sp>
          <p:nvSpPr>
            <p:cNvPr id="69" name="Freeform 202"/>
            <p:cNvSpPr>
              <a:spLocks noEditPoints="1"/>
            </p:cNvSpPr>
            <p:nvPr/>
          </p:nvSpPr>
          <p:spPr bwMode="auto">
            <a:xfrm>
              <a:off x="4263880" y="2904348"/>
              <a:ext cx="616240" cy="442428"/>
            </a:xfrm>
            <a:custGeom>
              <a:avLst/>
              <a:gdLst>
                <a:gd name="T0" fmla="*/ 312 w 312"/>
                <a:gd name="T1" fmla="*/ 32 h 223"/>
                <a:gd name="T2" fmla="*/ 312 w 312"/>
                <a:gd name="T3" fmla="*/ 13 h 223"/>
                <a:gd name="T4" fmla="*/ 312 w 312"/>
                <a:gd name="T5" fmla="*/ 13 h 223"/>
                <a:gd name="T6" fmla="*/ 311 w 312"/>
                <a:gd name="T7" fmla="*/ 8 h 223"/>
                <a:gd name="T8" fmla="*/ 308 w 312"/>
                <a:gd name="T9" fmla="*/ 4 h 223"/>
                <a:gd name="T10" fmla="*/ 304 w 312"/>
                <a:gd name="T11" fmla="*/ 1 h 223"/>
                <a:gd name="T12" fmla="*/ 299 w 312"/>
                <a:gd name="T13" fmla="*/ 0 h 223"/>
                <a:gd name="T14" fmla="*/ 12 w 312"/>
                <a:gd name="T15" fmla="*/ 0 h 223"/>
                <a:gd name="T16" fmla="*/ 12 w 312"/>
                <a:gd name="T17" fmla="*/ 0 h 223"/>
                <a:gd name="T18" fmla="*/ 7 w 312"/>
                <a:gd name="T19" fmla="*/ 1 h 223"/>
                <a:gd name="T20" fmla="*/ 4 w 312"/>
                <a:gd name="T21" fmla="*/ 4 h 223"/>
                <a:gd name="T22" fmla="*/ 1 w 312"/>
                <a:gd name="T23" fmla="*/ 8 h 223"/>
                <a:gd name="T24" fmla="*/ 0 w 312"/>
                <a:gd name="T25" fmla="*/ 13 h 223"/>
                <a:gd name="T26" fmla="*/ 0 w 312"/>
                <a:gd name="T27" fmla="*/ 32 h 223"/>
                <a:gd name="T28" fmla="*/ 32 w 312"/>
                <a:gd name="T29" fmla="*/ 32 h 223"/>
                <a:gd name="T30" fmla="*/ 32 w 312"/>
                <a:gd name="T31" fmla="*/ 64 h 223"/>
                <a:gd name="T32" fmla="*/ 0 w 312"/>
                <a:gd name="T33" fmla="*/ 64 h 223"/>
                <a:gd name="T34" fmla="*/ 0 w 312"/>
                <a:gd name="T35" fmla="*/ 96 h 223"/>
                <a:gd name="T36" fmla="*/ 32 w 312"/>
                <a:gd name="T37" fmla="*/ 96 h 223"/>
                <a:gd name="T38" fmla="*/ 32 w 312"/>
                <a:gd name="T39" fmla="*/ 127 h 223"/>
                <a:gd name="T40" fmla="*/ 0 w 312"/>
                <a:gd name="T41" fmla="*/ 127 h 223"/>
                <a:gd name="T42" fmla="*/ 0 w 312"/>
                <a:gd name="T43" fmla="*/ 159 h 223"/>
                <a:gd name="T44" fmla="*/ 32 w 312"/>
                <a:gd name="T45" fmla="*/ 159 h 223"/>
                <a:gd name="T46" fmla="*/ 32 w 312"/>
                <a:gd name="T47" fmla="*/ 191 h 223"/>
                <a:gd name="T48" fmla="*/ 0 w 312"/>
                <a:gd name="T49" fmla="*/ 191 h 223"/>
                <a:gd name="T50" fmla="*/ 0 w 312"/>
                <a:gd name="T51" fmla="*/ 211 h 223"/>
                <a:gd name="T52" fmla="*/ 0 w 312"/>
                <a:gd name="T53" fmla="*/ 211 h 223"/>
                <a:gd name="T54" fmla="*/ 1 w 312"/>
                <a:gd name="T55" fmla="*/ 215 h 223"/>
                <a:gd name="T56" fmla="*/ 4 w 312"/>
                <a:gd name="T57" fmla="*/ 219 h 223"/>
                <a:gd name="T58" fmla="*/ 7 w 312"/>
                <a:gd name="T59" fmla="*/ 222 h 223"/>
                <a:gd name="T60" fmla="*/ 12 w 312"/>
                <a:gd name="T61" fmla="*/ 223 h 223"/>
                <a:gd name="T62" fmla="*/ 299 w 312"/>
                <a:gd name="T63" fmla="*/ 223 h 223"/>
                <a:gd name="T64" fmla="*/ 299 w 312"/>
                <a:gd name="T65" fmla="*/ 223 h 223"/>
                <a:gd name="T66" fmla="*/ 304 w 312"/>
                <a:gd name="T67" fmla="*/ 222 h 223"/>
                <a:gd name="T68" fmla="*/ 308 w 312"/>
                <a:gd name="T69" fmla="*/ 219 h 223"/>
                <a:gd name="T70" fmla="*/ 311 w 312"/>
                <a:gd name="T71" fmla="*/ 215 h 223"/>
                <a:gd name="T72" fmla="*/ 312 w 312"/>
                <a:gd name="T73" fmla="*/ 211 h 223"/>
                <a:gd name="T74" fmla="*/ 312 w 312"/>
                <a:gd name="T75" fmla="*/ 191 h 223"/>
                <a:gd name="T76" fmla="*/ 280 w 312"/>
                <a:gd name="T77" fmla="*/ 191 h 223"/>
                <a:gd name="T78" fmla="*/ 280 w 312"/>
                <a:gd name="T79" fmla="*/ 159 h 223"/>
                <a:gd name="T80" fmla="*/ 312 w 312"/>
                <a:gd name="T81" fmla="*/ 159 h 223"/>
                <a:gd name="T82" fmla="*/ 312 w 312"/>
                <a:gd name="T83" fmla="*/ 127 h 223"/>
                <a:gd name="T84" fmla="*/ 280 w 312"/>
                <a:gd name="T85" fmla="*/ 127 h 223"/>
                <a:gd name="T86" fmla="*/ 280 w 312"/>
                <a:gd name="T87" fmla="*/ 96 h 223"/>
                <a:gd name="T88" fmla="*/ 312 w 312"/>
                <a:gd name="T89" fmla="*/ 96 h 223"/>
                <a:gd name="T90" fmla="*/ 312 w 312"/>
                <a:gd name="T91" fmla="*/ 64 h 223"/>
                <a:gd name="T92" fmla="*/ 280 w 312"/>
                <a:gd name="T93" fmla="*/ 64 h 223"/>
                <a:gd name="T94" fmla="*/ 280 w 312"/>
                <a:gd name="T95" fmla="*/ 32 h 223"/>
                <a:gd name="T96" fmla="*/ 312 w 312"/>
                <a:gd name="T97" fmla="*/ 32 h 223"/>
                <a:gd name="T98" fmla="*/ 121 w 312"/>
                <a:gd name="T99" fmla="*/ 159 h 223"/>
                <a:gd name="T100" fmla="*/ 121 w 312"/>
                <a:gd name="T101" fmla="*/ 64 h 223"/>
                <a:gd name="T102" fmla="*/ 200 w 312"/>
                <a:gd name="T103" fmla="*/ 111 h 223"/>
                <a:gd name="T104" fmla="*/ 121 w 312"/>
                <a:gd name="T105" fmla="*/ 159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2" h="223">
                  <a:moveTo>
                    <a:pt x="312" y="32"/>
                  </a:moveTo>
                  <a:lnTo>
                    <a:pt x="312" y="13"/>
                  </a:lnTo>
                  <a:lnTo>
                    <a:pt x="312" y="13"/>
                  </a:lnTo>
                  <a:lnTo>
                    <a:pt x="311" y="8"/>
                  </a:lnTo>
                  <a:lnTo>
                    <a:pt x="308" y="4"/>
                  </a:lnTo>
                  <a:lnTo>
                    <a:pt x="304" y="1"/>
                  </a:lnTo>
                  <a:lnTo>
                    <a:pt x="299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7" y="1"/>
                  </a:lnTo>
                  <a:lnTo>
                    <a:pt x="4" y="4"/>
                  </a:lnTo>
                  <a:lnTo>
                    <a:pt x="1" y="8"/>
                  </a:lnTo>
                  <a:lnTo>
                    <a:pt x="0" y="13"/>
                  </a:lnTo>
                  <a:lnTo>
                    <a:pt x="0" y="32"/>
                  </a:lnTo>
                  <a:lnTo>
                    <a:pt x="32" y="32"/>
                  </a:lnTo>
                  <a:lnTo>
                    <a:pt x="32" y="64"/>
                  </a:lnTo>
                  <a:lnTo>
                    <a:pt x="0" y="64"/>
                  </a:lnTo>
                  <a:lnTo>
                    <a:pt x="0" y="96"/>
                  </a:lnTo>
                  <a:lnTo>
                    <a:pt x="32" y="96"/>
                  </a:lnTo>
                  <a:lnTo>
                    <a:pt x="32" y="127"/>
                  </a:lnTo>
                  <a:lnTo>
                    <a:pt x="0" y="127"/>
                  </a:lnTo>
                  <a:lnTo>
                    <a:pt x="0" y="159"/>
                  </a:lnTo>
                  <a:lnTo>
                    <a:pt x="32" y="159"/>
                  </a:lnTo>
                  <a:lnTo>
                    <a:pt x="32" y="191"/>
                  </a:lnTo>
                  <a:lnTo>
                    <a:pt x="0" y="191"/>
                  </a:lnTo>
                  <a:lnTo>
                    <a:pt x="0" y="211"/>
                  </a:lnTo>
                  <a:lnTo>
                    <a:pt x="0" y="211"/>
                  </a:lnTo>
                  <a:lnTo>
                    <a:pt x="1" y="215"/>
                  </a:lnTo>
                  <a:lnTo>
                    <a:pt x="4" y="219"/>
                  </a:lnTo>
                  <a:lnTo>
                    <a:pt x="7" y="222"/>
                  </a:lnTo>
                  <a:lnTo>
                    <a:pt x="12" y="223"/>
                  </a:lnTo>
                  <a:lnTo>
                    <a:pt x="299" y="223"/>
                  </a:lnTo>
                  <a:lnTo>
                    <a:pt x="299" y="223"/>
                  </a:lnTo>
                  <a:lnTo>
                    <a:pt x="304" y="222"/>
                  </a:lnTo>
                  <a:lnTo>
                    <a:pt x="308" y="219"/>
                  </a:lnTo>
                  <a:lnTo>
                    <a:pt x="311" y="215"/>
                  </a:lnTo>
                  <a:lnTo>
                    <a:pt x="312" y="211"/>
                  </a:lnTo>
                  <a:lnTo>
                    <a:pt x="312" y="191"/>
                  </a:lnTo>
                  <a:lnTo>
                    <a:pt x="280" y="191"/>
                  </a:lnTo>
                  <a:lnTo>
                    <a:pt x="280" y="159"/>
                  </a:lnTo>
                  <a:lnTo>
                    <a:pt x="312" y="159"/>
                  </a:lnTo>
                  <a:lnTo>
                    <a:pt x="312" y="127"/>
                  </a:lnTo>
                  <a:lnTo>
                    <a:pt x="280" y="127"/>
                  </a:lnTo>
                  <a:lnTo>
                    <a:pt x="280" y="96"/>
                  </a:lnTo>
                  <a:lnTo>
                    <a:pt x="312" y="96"/>
                  </a:lnTo>
                  <a:lnTo>
                    <a:pt x="312" y="64"/>
                  </a:lnTo>
                  <a:lnTo>
                    <a:pt x="280" y="64"/>
                  </a:lnTo>
                  <a:lnTo>
                    <a:pt x="280" y="32"/>
                  </a:lnTo>
                  <a:lnTo>
                    <a:pt x="312" y="32"/>
                  </a:lnTo>
                  <a:close/>
                  <a:moveTo>
                    <a:pt x="121" y="159"/>
                  </a:moveTo>
                  <a:lnTo>
                    <a:pt x="121" y="64"/>
                  </a:lnTo>
                  <a:lnTo>
                    <a:pt x="200" y="111"/>
                  </a:lnTo>
                  <a:lnTo>
                    <a:pt x="121" y="1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Oval 38"/>
            <p:cNvSpPr/>
            <p:nvPr/>
          </p:nvSpPr>
          <p:spPr>
            <a:xfrm rot="16200000">
              <a:off x="3845305" y="3086476"/>
              <a:ext cx="61200" cy="612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71" name="Oval 39"/>
            <p:cNvSpPr/>
            <p:nvPr/>
          </p:nvSpPr>
          <p:spPr>
            <a:xfrm rot="16200000">
              <a:off x="5247195" y="3092826"/>
              <a:ext cx="61200" cy="61200"/>
            </a:xfrm>
            <a:prstGeom prst="ellipse">
              <a:avLst/>
            </a:prstGeom>
            <a:solidFill>
              <a:srgbClr val="FFFFFF"/>
            </a:solidFill>
            <a:ln w="12700" cap="flat" cmpd="sng" algn="ctr">
              <a:solidFill>
                <a:srgbClr val="FFFFFF">
                  <a:lumMod val="75000"/>
                </a:srgbClr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" name="Group 1"/>
          <p:cNvGrpSpPr/>
          <p:nvPr/>
        </p:nvGrpSpPr>
        <p:grpSpPr>
          <a:xfrm>
            <a:off x="4806216" y="3159511"/>
            <a:ext cx="2019951" cy="3882184"/>
            <a:chOff x="3814519" y="1649413"/>
            <a:chExt cx="1514963" cy="2911638"/>
          </a:xfrm>
        </p:grpSpPr>
        <p:grpSp>
          <p:nvGrpSpPr>
            <p:cNvPr id="89" name="Group 13"/>
            <p:cNvGrpSpPr/>
            <p:nvPr userDrawn="1"/>
          </p:nvGrpSpPr>
          <p:grpSpPr>
            <a:xfrm>
              <a:off x="3814519" y="1649413"/>
              <a:ext cx="1514963" cy="2911638"/>
              <a:chOff x="598488" y="1649413"/>
              <a:chExt cx="1514963" cy="2911638"/>
            </a:xfrm>
          </p:grpSpPr>
          <p:grpSp>
            <p:nvGrpSpPr>
              <p:cNvPr id="91" name="Group 49"/>
              <p:cNvGrpSpPr/>
              <p:nvPr/>
            </p:nvGrpSpPr>
            <p:grpSpPr>
              <a:xfrm>
                <a:off x="598488" y="1649413"/>
                <a:ext cx="1514963" cy="2911638"/>
                <a:chOff x="598488" y="1649413"/>
                <a:chExt cx="1514963" cy="2911638"/>
              </a:xfrm>
              <a:solidFill>
                <a:srgbClr val="FFFFFF">
                  <a:lumMod val="75000"/>
                </a:srgbClr>
              </a:solidFill>
            </p:grpSpPr>
            <p:sp>
              <p:nvSpPr>
                <p:cNvPr id="96" name="Freeform 22"/>
                <p:cNvSpPr>
                  <a:spLocks/>
                </p:cNvSpPr>
                <p:nvPr/>
              </p:nvSpPr>
              <p:spPr bwMode="auto">
                <a:xfrm>
                  <a:off x="620976" y="1671190"/>
                  <a:ext cx="1492475" cy="2889861"/>
                </a:xfrm>
                <a:custGeom>
                  <a:avLst/>
                  <a:gdLst>
                    <a:gd name="T0" fmla="*/ 2522 w 2522"/>
                    <a:gd name="T1" fmla="*/ 4915 h 5308"/>
                    <a:gd name="T2" fmla="*/ 2513 w 2522"/>
                    <a:gd name="T3" fmla="*/ 4994 h 5308"/>
                    <a:gd name="T4" fmla="*/ 2491 w 2522"/>
                    <a:gd name="T5" fmla="*/ 5068 h 5308"/>
                    <a:gd name="T6" fmla="*/ 2455 w 2522"/>
                    <a:gd name="T7" fmla="*/ 5134 h 5308"/>
                    <a:gd name="T8" fmla="*/ 2406 w 2522"/>
                    <a:gd name="T9" fmla="*/ 5192 h 5308"/>
                    <a:gd name="T10" fmla="*/ 2348 w 2522"/>
                    <a:gd name="T11" fmla="*/ 5241 h 5308"/>
                    <a:gd name="T12" fmla="*/ 2282 w 2522"/>
                    <a:gd name="T13" fmla="*/ 5277 h 5308"/>
                    <a:gd name="T14" fmla="*/ 2208 w 2522"/>
                    <a:gd name="T15" fmla="*/ 5299 h 5308"/>
                    <a:gd name="T16" fmla="*/ 2128 w 2522"/>
                    <a:gd name="T17" fmla="*/ 5308 h 5308"/>
                    <a:gd name="T18" fmla="*/ 392 w 2522"/>
                    <a:gd name="T19" fmla="*/ 5308 h 5308"/>
                    <a:gd name="T20" fmla="*/ 312 w 2522"/>
                    <a:gd name="T21" fmla="*/ 5299 h 5308"/>
                    <a:gd name="T22" fmla="*/ 240 w 2522"/>
                    <a:gd name="T23" fmla="*/ 5277 h 5308"/>
                    <a:gd name="T24" fmla="*/ 173 w 2522"/>
                    <a:gd name="T25" fmla="*/ 5241 h 5308"/>
                    <a:gd name="T26" fmla="*/ 114 w 2522"/>
                    <a:gd name="T27" fmla="*/ 5192 h 5308"/>
                    <a:gd name="T28" fmla="*/ 67 w 2522"/>
                    <a:gd name="T29" fmla="*/ 5134 h 5308"/>
                    <a:gd name="T30" fmla="*/ 31 w 2522"/>
                    <a:gd name="T31" fmla="*/ 5068 h 5308"/>
                    <a:gd name="T32" fmla="*/ 7 w 2522"/>
                    <a:gd name="T33" fmla="*/ 4994 h 5308"/>
                    <a:gd name="T34" fmla="*/ 0 w 2522"/>
                    <a:gd name="T35" fmla="*/ 4915 h 5308"/>
                    <a:gd name="T36" fmla="*/ 0 w 2522"/>
                    <a:gd name="T37" fmla="*/ 391 h 5308"/>
                    <a:gd name="T38" fmla="*/ 7 w 2522"/>
                    <a:gd name="T39" fmla="*/ 314 h 5308"/>
                    <a:gd name="T40" fmla="*/ 31 w 2522"/>
                    <a:gd name="T41" fmla="*/ 240 h 5308"/>
                    <a:gd name="T42" fmla="*/ 67 w 2522"/>
                    <a:gd name="T43" fmla="*/ 172 h 5308"/>
                    <a:gd name="T44" fmla="*/ 114 w 2522"/>
                    <a:gd name="T45" fmla="*/ 115 h 5308"/>
                    <a:gd name="T46" fmla="*/ 173 w 2522"/>
                    <a:gd name="T47" fmla="*/ 67 h 5308"/>
                    <a:gd name="T48" fmla="*/ 240 w 2522"/>
                    <a:gd name="T49" fmla="*/ 31 h 5308"/>
                    <a:gd name="T50" fmla="*/ 312 w 2522"/>
                    <a:gd name="T51" fmla="*/ 7 h 5308"/>
                    <a:gd name="T52" fmla="*/ 392 w 2522"/>
                    <a:gd name="T53" fmla="*/ 0 h 5308"/>
                    <a:gd name="T54" fmla="*/ 2128 w 2522"/>
                    <a:gd name="T55" fmla="*/ 0 h 5308"/>
                    <a:gd name="T56" fmla="*/ 2208 w 2522"/>
                    <a:gd name="T57" fmla="*/ 7 h 5308"/>
                    <a:gd name="T58" fmla="*/ 2282 w 2522"/>
                    <a:gd name="T59" fmla="*/ 31 h 5308"/>
                    <a:gd name="T60" fmla="*/ 2348 w 2522"/>
                    <a:gd name="T61" fmla="*/ 67 h 5308"/>
                    <a:gd name="T62" fmla="*/ 2406 w 2522"/>
                    <a:gd name="T63" fmla="*/ 115 h 5308"/>
                    <a:gd name="T64" fmla="*/ 2455 w 2522"/>
                    <a:gd name="T65" fmla="*/ 172 h 5308"/>
                    <a:gd name="T66" fmla="*/ 2491 w 2522"/>
                    <a:gd name="T67" fmla="*/ 240 h 5308"/>
                    <a:gd name="T68" fmla="*/ 2513 w 2522"/>
                    <a:gd name="T69" fmla="*/ 314 h 5308"/>
                    <a:gd name="T70" fmla="*/ 2522 w 2522"/>
                    <a:gd name="T71" fmla="*/ 391 h 53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2522" h="5308">
                      <a:moveTo>
                        <a:pt x="2522" y="4915"/>
                      </a:moveTo>
                      <a:lnTo>
                        <a:pt x="2522" y="4915"/>
                      </a:lnTo>
                      <a:lnTo>
                        <a:pt x="2520" y="4954"/>
                      </a:lnTo>
                      <a:lnTo>
                        <a:pt x="2513" y="4994"/>
                      </a:lnTo>
                      <a:lnTo>
                        <a:pt x="2505" y="5032"/>
                      </a:lnTo>
                      <a:lnTo>
                        <a:pt x="2491" y="5068"/>
                      </a:lnTo>
                      <a:lnTo>
                        <a:pt x="2474" y="5101"/>
                      </a:lnTo>
                      <a:lnTo>
                        <a:pt x="2455" y="5134"/>
                      </a:lnTo>
                      <a:lnTo>
                        <a:pt x="2432" y="5165"/>
                      </a:lnTo>
                      <a:lnTo>
                        <a:pt x="2406" y="5192"/>
                      </a:lnTo>
                      <a:lnTo>
                        <a:pt x="2379" y="5218"/>
                      </a:lnTo>
                      <a:lnTo>
                        <a:pt x="2348" y="5241"/>
                      </a:lnTo>
                      <a:lnTo>
                        <a:pt x="2317" y="5260"/>
                      </a:lnTo>
                      <a:lnTo>
                        <a:pt x="2282" y="5277"/>
                      </a:lnTo>
                      <a:lnTo>
                        <a:pt x="2246" y="5291"/>
                      </a:lnTo>
                      <a:lnTo>
                        <a:pt x="2208" y="5299"/>
                      </a:lnTo>
                      <a:lnTo>
                        <a:pt x="2170" y="5306"/>
                      </a:lnTo>
                      <a:lnTo>
                        <a:pt x="2128" y="5308"/>
                      </a:lnTo>
                      <a:lnTo>
                        <a:pt x="392" y="5308"/>
                      </a:lnTo>
                      <a:lnTo>
                        <a:pt x="392" y="5308"/>
                      </a:lnTo>
                      <a:lnTo>
                        <a:pt x="352" y="5306"/>
                      </a:lnTo>
                      <a:lnTo>
                        <a:pt x="312" y="5299"/>
                      </a:lnTo>
                      <a:lnTo>
                        <a:pt x="276" y="5291"/>
                      </a:lnTo>
                      <a:lnTo>
                        <a:pt x="240" y="5277"/>
                      </a:lnTo>
                      <a:lnTo>
                        <a:pt x="205" y="5260"/>
                      </a:lnTo>
                      <a:lnTo>
                        <a:pt x="173" y="5241"/>
                      </a:lnTo>
                      <a:lnTo>
                        <a:pt x="143" y="5218"/>
                      </a:lnTo>
                      <a:lnTo>
                        <a:pt x="114" y="5192"/>
                      </a:lnTo>
                      <a:lnTo>
                        <a:pt x="90" y="5165"/>
                      </a:lnTo>
                      <a:lnTo>
                        <a:pt x="67" y="5134"/>
                      </a:lnTo>
                      <a:lnTo>
                        <a:pt x="47" y="5101"/>
                      </a:lnTo>
                      <a:lnTo>
                        <a:pt x="31" y="5068"/>
                      </a:lnTo>
                      <a:lnTo>
                        <a:pt x="17" y="5032"/>
                      </a:lnTo>
                      <a:lnTo>
                        <a:pt x="7" y="4994"/>
                      </a:lnTo>
                      <a:lnTo>
                        <a:pt x="2" y="4954"/>
                      </a:lnTo>
                      <a:lnTo>
                        <a:pt x="0" y="4915"/>
                      </a:lnTo>
                      <a:lnTo>
                        <a:pt x="0" y="391"/>
                      </a:lnTo>
                      <a:lnTo>
                        <a:pt x="0" y="391"/>
                      </a:lnTo>
                      <a:lnTo>
                        <a:pt x="2" y="352"/>
                      </a:lnTo>
                      <a:lnTo>
                        <a:pt x="7" y="314"/>
                      </a:lnTo>
                      <a:lnTo>
                        <a:pt x="17" y="276"/>
                      </a:lnTo>
                      <a:lnTo>
                        <a:pt x="31" y="240"/>
                      </a:lnTo>
                      <a:lnTo>
                        <a:pt x="47" y="205"/>
                      </a:lnTo>
                      <a:lnTo>
                        <a:pt x="67" y="172"/>
                      </a:lnTo>
                      <a:lnTo>
                        <a:pt x="90" y="143"/>
                      </a:lnTo>
                      <a:lnTo>
                        <a:pt x="114" y="115"/>
                      </a:lnTo>
                      <a:lnTo>
                        <a:pt x="143" y="89"/>
                      </a:lnTo>
                      <a:lnTo>
                        <a:pt x="173" y="67"/>
                      </a:lnTo>
                      <a:lnTo>
                        <a:pt x="205" y="46"/>
                      </a:lnTo>
                      <a:lnTo>
                        <a:pt x="240" y="31"/>
                      </a:lnTo>
                      <a:lnTo>
                        <a:pt x="276" y="17"/>
                      </a:lnTo>
                      <a:lnTo>
                        <a:pt x="312" y="7"/>
                      </a:lnTo>
                      <a:lnTo>
                        <a:pt x="352" y="1"/>
                      </a:lnTo>
                      <a:lnTo>
                        <a:pt x="392" y="0"/>
                      </a:lnTo>
                      <a:lnTo>
                        <a:pt x="2128" y="0"/>
                      </a:lnTo>
                      <a:lnTo>
                        <a:pt x="2128" y="0"/>
                      </a:lnTo>
                      <a:lnTo>
                        <a:pt x="2170" y="1"/>
                      </a:lnTo>
                      <a:lnTo>
                        <a:pt x="2208" y="7"/>
                      </a:lnTo>
                      <a:lnTo>
                        <a:pt x="2246" y="17"/>
                      </a:lnTo>
                      <a:lnTo>
                        <a:pt x="2282" y="31"/>
                      </a:lnTo>
                      <a:lnTo>
                        <a:pt x="2317" y="46"/>
                      </a:lnTo>
                      <a:lnTo>
                        <a:pt x="2348" y="67"/>
                      </a:lnTo>
                      <a:lnTo>
                        <a:pt x="2379" y="89"/>
                      </a:lnTo>
                      <a:lnTo>
                        <a:pt x="2406" y="115"/>
                      </a:lnTo>
                      <a:lnTo>
                        <a:pt x="2432" y="143"/>
                      </a:lnTo>
                      <a:lnTo>
                        <a:pt x="2455" y="172"/>
                      </a:lnTo>
                      <a:lnTo>
                        <a:pt x="2474" y="205"/>
                      </a:lnTo>
                      <a:lnTo>
                        <a:pt x="2491" y="240"/>
                      </a:lnTo>
                      <a:lnTo>
                        <a:pt x="2505" y="276"/>
                      </a:lnTo>
                      <a:lnTo>
                        <a:pt x="2513" y="314"/>
                      </a:lnTo>
                      <a:lnTo>
                        <a:pt x="2520" y="352"/>
                      </a:lnTo>
                      <a:lnTo>
                        <a:pt x="2522" y="391"/>
                      </a:lnTo>
                      <a:lnTo>
                        <a:pt x="2522" y="4915"/>
                      </a:lnTo>
                      <a:close/>
                    </a:path>
                  </a:pathLst>
                </a:custGeom>
                <a:solidFill>
                  <a:srgbClr val="353535"/>
                </a:solidFill>
                <a:ln>
                  <a:noFill/>
                </a:ln>
                <a:effectLst>
                  <a:innerShdw dist="25400" dir="5400000">
                    <a:prstClr val="black">
                      <a:alpha val="20000"/>
                    </a:prstClr>
                  </a:inn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3200" b="0" i="0" u="none" strike="noStrike" kern="0" cap="none" spc="0" normalizeH="0" baseline="0" noProof="0" smtClean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Calibri"/>
                    <a:ea typeface="+mn-ea"/>
                  </a:endParaRPr>
                </a:p>
              </p:txBody>
            </p:sp>
            <p:grpSp>
              <p:nvGrpSpPr>
                <p:cNvPr id="97" name="Group 48"/>
                <p:cNvGrpSpPr/>
                <p:nvPr/>
              </p:nvGrpSpPr>
              <p:grpSpPr>
                <a:xfrm>
                  <a:off x="598488" y="1649413"/>
                  <a:ext cx="1272332" cy="1011560"/>
                  <a:chOff x="598488" y="1649413"/>
                  <a:chExt cx="1272332" cy="1011560"/>
                </a:xfrm>
                <a:grpFill/>
              </p:grpSpPr>
              <p:sp>
                <p:nvSpPr>
                  <p:cNvPr id="98" name="Rectangle 26"/>
                  <p:cNvSpPr>
                    <a:spLocks noChangeArrowheads="1"/>
                  </p:cNvSpPr>
                  <p:nvPr/>
                </p:nvSpPr>
                <p:spPr bwMode="auto">
                  <a:xfrm>
                    <a:off x="598488" y="2053384"/>
                    <a:ext cx="46159" cy="141553"/>
                  </a:xfrm>
                  <a:prstGeom prst="rect">
                    <a:avLst/>
                  </a:prstGeom>
                  <a:solidFill>
                    <a:srgbClr val="3535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3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</a:endParaRPr>
                  </a:p>
                </p:txBody>
              </p:sp>
              <p:sp>
                <p:nvSpPr>
                  <p:cNvPr id="99" name="Rectangle 27"/>
                  <p:cNvSpPr>
                    <a:spLocks noChangeArrowheads="1"/>
                  </p:cNvSpPr>
                  <p:nvPr/>
                </p:nvSpPr>
                <p:spPr bwMode="auto">
                  <a:xfrm>
                    <a:off x="598488" y="2320157"/>
                    <a:ext cx="46159" cy="104531"/>
                  </a:xfrm>
                  <a:prstGeom prst="rect">
                    <a:avLst/>
                  </a:prstGeom>
                  <a:solidFill>
                    <a:srgbClr val="3535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3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</a:endParaRPr>
                  </a:p>
                </p:txBody>
              </p:sp>
              <p:sp>
                <p:nvSpPr>
                  <p:cNvPr id="100" name="Rectangle 28"/>
                  <p:cNvSpPr>
                    <a:spLocks noChangeArrowheads="1"/>
                  </p:cNvSpPr>
                  <p:nvPr/>
                </p:nvSpPr>
                <p:spPr bwMode="auto">
                  <a:xfrm>
                    <a:off x="598488" y="2557530"/>
                    <a:ext cx="46159" cy="103443"/>
                  </a:xfrm>
                  <a:prstGeom prst="rect">
                    <a:avLst/>
                  </a:prstGeom>
                  <a:solidFill>
                    <a:srgbClr val="3535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3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</a:endParaRPr>
                  </a:p>
                </p:txBody>
              </p:sp>
              <p:sp>
                <p:nvSpPr>
                  <p:cNvPr id="101" name="Rectangle 29"/>
                  <p:cNvSpPr>
                    <a:spLocks noChangeArrowheads="1"/>
                  </p:cNvSpPr>
                  <p:nvPr/>
                </p:nvSpPr>
                <p:spPr bwMode="auto">
                  <a:xfrm>
                    <a:off x="1624638" y="1649413"/>
                    <a:ext cx="246182" cy="42466"/>
                  </a:xfrm>
                  <a:prstGeom prst="rect">
                    <a:avLst/>
                  </a:prstGeom>
                  <a:solidFill>
                    <a:srgbClr val="353535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32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srgbClr val="FFFFFF"/>
                      </a:solidFill>
                      <a:effectLst/>
                      <a:uLnTx/>
                      <a:uFillTx/>
                      <a:latin typeface="Calibri"/>
                      <a:ea typeface="+mn-ea"/>
                    </a:endParaRPr>
                  </a:p>
                </p:txBody>
              </p:sp>
            </p:grpSp>
          </p:grpSp>
          <p:sp>
            <p:nvSpPr>
              <p:cNvPr id="92" name="Freeform 25"/>
              <p:cNvSpPr>
                <a:spLocks/>
              </p:cNvSpPr>
              <p:nvPr/>
            </p:nvSpPr>
            <p:spPr bwMode="auto">
              <a:xfrm>
                <a:off x="1221043" y="1900943"/>
                <a:ext cx="258017" cy="57711"/>
              </a:xfrm>
              <a:custGeom>
                <a:avLst/>
                <a:gdLst>
                  <a:gd name="T0" fmla="*/ 437 w 437"/>
                  <a:gd name="T1" fmla="*/ 52 h 106"/>
                  <a:gd name="T2" fmla="*/ 437 w 437"/>
                  <a:gd name="T3" fmla="*/ 52 h 106"/>
                  <a:gd name="T4" fmla="*/ 437 w 437"/>
                  <a:gd name="T5" fmla="*/ 64 h 106"/>
                  <a:gd name="T6" fmla="*/ 434 w 437"/>
                  <a:gd name="T7" fmla="*/ 73 h 106"/>
                  <a:gd name="T8" fmla="*/ 428 w 437"/>
                  <a:gd name="T9" fmla="*/ 83 h 106"/>
                  <a:gd name="T10" fmla="*/ 421 w 437"/>
                  <a:gd name="T11" fmla="*/ 90 h 106"/>
                  <a:gd name="T12" fmla="*/ 415 w 437"/>
                  <a:gd name="T13" fmla="*/ 97 h 106"/>
                  <a:gd name="T14" fmla="*/ 404 w 437"/>
                  <a:gd name="T15" fmla="*/ 102 h 106"/>
                  <a:gd name="T16" fmla="*/ 396 w 437"/>
                  <a:gd name="T17" fmla="*/ 104 h 106"/>
                  <a:gd name="T18" fmla="*/ 383 w 437"/>
                  <a:gd name="T19" fmla="*/ 106 h 106"/>
                  <a:gd name="T20" fmla="*/ 54 w 437"/>
                  <a:gd name="T21" fmla="*/ 106 h 106"/>
                  <a:gd name="T22" fmla="*/ 54 w 437"/>
                  <a:gd name="T23" fmla="*/ 106 h 106"/>
                  <a:gd name="T24" fmla="*/ 43 w 437"/>
                  <a:gd name="T25" fmla="*/ 104 h 106"/>
                  <a:gd name="T26" fmla="*/ 33 w 437"/>
                  <a:gd name="T27" fmla="*/ 102 h 106"/>
                  <a:gd name="T28" fmla="*/ 24 w 437"/>
                  <a:gd name="T29" fmla="*/ 97 h 106"/>
                  <a:gd name="T30" fmla="*/ 16 w 437"/>
                  <a:gd name="T31" fmla="*/ 90 h 106"/>
                  <a:gd name="T32" fmla="*/ 11 w 437"/>
                  <a:gd name="T33" fmla="*/ 83 h 106"/>
                  <a:gd name="T34" fmla="*/ 5 w 437"/>
                  <a:gd name="T35" fmla="*/ 73 h 106"/>
                  <a:gd name="T36" fmla="*/ 2 w 437"/>
                  <a:gd name="T37" fmla="*/ 64 h 106"/>
                  <a:gd name="T38" fmla="*/ 0 w 437"/>
                  <a:gd name="T39" fmla="*/ 52 h 106"/>
                  <a:gd name="T40" fmla="*/ 0 w 437"/>
                  <a:gd name="T41" fmla="*/ 52 h 106"/>
                  <a:gd name="T42" fmla="*/ 0 w 437"/>
                  <a:gd name="T43" fmla="*/ 52 h 106"/>
                  <a:gd name="T44" fmla="*/ 2 w 437"/>
                  <a:gd name="T45" fmla="*/ 42 h 106"/>
                  <a:gd name="T46" fmla="*/ 5 w 437"/>
                  <a:gd name="T47" fmla="*/ 33 h 106"/>
                  <a:gd name="T48" fmla="*/ 11 w 437"/>
                  <a:gd name="T49" fmla="*/ 23 h 106"/>
                  <a:gd name="T50" fmla="*/ 16 w 437"/>
                  <a:gd name="T51" fmla="*/ 16 h 106"/>
                  <a:gd name="T52" fmla="*/ 24 w 437"/>
                  <a:gd name="T53" fmla="*/ 9 h 106"/>
                  <a:gd name="T54" fmla="*/ 33 w 437"/>
                  <a:gd name="T55" fmla="*/ 4 h 106"/>
                  <a:gd name="T56" fmla="*/ 43 w 437"/>
                  <a:gd name="T57" fmla="*/ 0 h 106"/>
                  <a:gd name="T58" fmla="*/ 54 w 437"/>
                  <a:gd name="T59" fmla="*/ 0 h 106"/>
                  <a:gd name="T60" fmla="*/ 383 w 437"/>
                  <a:gd name="T61" fmla="*/ 0 h 106"/>
                  <a:gd name="T62" fmla="*/ 383 w 437"/>
                  <a:gd name="T63" fmla="*/ 0 h 106"/>
                  <a:gd name="T64" fmla="*/ 396 w 437"/>
                  <a:gd name="T65" fmla="*/ 0 h 106"/>
                  <a:gd name="T66" fmla="*/ 404 w 437"/>
                  <a:gd name="T67" fmla="*/ 4 h 106"/>
                  <a:gd name="T68" fmla="*/ 415 w 437"/>
                  <a:gd name="T69" fmla="*/ 9 h 106"/>
                  <a:gd name="T70" fmla="*/ 421 w 437"/>
                  <a:gd name="T71" fmla="*/ 16 h 106"/>
                  <a:gd name="T72" fmla="*/ 428 w 437"/>
                  <a:gd name="T73" fmla="*/ 23 h 106"/>
                  <a:gd name="T74" fmla="*/ 434 w 437"/>
                  <a:gd name="T75" fmla="*/ 33 h 106"/>
                  <a:gd name="T76" fmla="*/ 437 w 437"/>
                  <a:gd name="T77" fmla="*/ 42 h 106"/>
                  <a:gd name="T78" fmla="*/ 437 w 437"/>
                  <a:gd name="T79" fmla="*/ 52 h 106"/>
                  <a:gd name="T80" fmla="*/ 437 w 437"/>
                  <a:gd name="T81" fmla="*/ 52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437" h="106">
                    <a:moveTo>
                      <a:pt x="437" y="52"/>
                    </a:moveTo>
                    <a:lnTo>
                      <a:pt x="437" y="52"/>
                    </a:lnTo>
                    <a:lnTo>
                      <a:pt x="437" y="64"/>
                    </a:lnTo>
                    <a:lnTo>
                      <a:pt x="434" y="73"/>
                    </a:lnTo>
                    <a:lnTo>
                      <a:pt x="428" y="83"/>
                    </a:lnTo>
                    <a:lnTo>
                      <a:pt x="421" y="90"/>
                    </a:lnTo>
                    <a:lnTo>
                      <a:pt x="415" y="97"/>
                    </a:lnTo>
                    <a:lnTo>
                      <a:pt x="404" y="102"/>
                    </a:lnTo>
                    <a:lnTo>
                      <a:pt x="396" y="104"/>
                    </a:lnTo>
                    <a:lnTo>
                      <a:pt x="383" y="106"/>
                    </a:lnTo>
                    <a:lnTo>
                      <a:pt x="54" y="106"/>
                    </a:lnTo>
                    <a:lnTo>
                      <a:pt x="54" y="106"/>
                    </a:lnTo>
                    <a:lnTo>
                      <a:pt x="43" y="104"/>
                    </a:lnTo>
                    <a:lnTo>
                      <a:pt x="33" y="102"/>
                    </a:lnTo>
                    <a:lnTo>
                      <a:pt x="24" y="97"/>
                    </a:lnTo>
                    <a:lnTo>
                      <a:pt x="16" y="90"/>
                    </a:lnTo>
                    <a:lnTo>
                      <a:pt x="11" y="83"/>
                    </a:lnTo>
                    <a:lnTo>
                      <a:pt x="5" y="73"/>
                    </a:lnTo>
                    <a:lnTo>
                      <a:pt x="2" y="64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2" y="42"/>
                    </a:lnTo>
                    <a:lnTo>
                      <a:pt x="5" y="33"/>
                    </a:lnTo>
                    <a:lnTo>
                      <a:pt x="11" y="23"/>
                    </a:lnTo>
                    <a:lnTo>
                      <a:pt x="16" y="16"/>
                    </a:lnTo>
                    <a:lnTo>
                      <a:pt x="24" y="9"/>
                    </a:lnTo>
                    <a:lnTo>
                      <a:pt x="33" y="4"/>
                    </a:lnTo>
                    <a:lnTo>
                      <a:pt x="43" y="0"/>
                    </a:lnTo>
                    <a:lnTo>
                      <a:pt x="54" y="0"/>
                    </a:lnTo>
                    <a:lnTo>
                      <a:pt x="383" y="0"/>
                    </a:lnTo>
                    <a:lnTo>
                      <a:pt x="383" y="0"/>
                    </a:lnTo>
                    <a:lnTo>
                      <a:pt x="396" y="0"/>
                    </a:lnTo>
                    <a:lnTo>
                      <a:pt x="404" y="4"/>
                    </a:lnTo>
                    <a:lnTo>
                      <a:pt x="415" y="9"/>
                    </a:lnTo>
                    <a:lnTo>
                      <a:pt x="421" y="16"/>
                    </a:lnTo>
                    <a:lnTo>
                      <a:pt x="428" y="23"/>
                    </a:lnTo>
                    <a:lnTo>
                      <a:pt x="434" y="33"/>
                    </a:lnTo>
                    <a:lnTo>
                      <a:pt x="437" y="42"/>
                    </a:lnTo>
                    <a:lnTo>
                      <a:pt x="437" y="52"/>
                    </a:lnTo>
                    <a:lnTo>
                      <a:pt x="437" y="52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93" name="Freeform 30"/>
              <p:cNvSpPr>
                <a:spLocks/>
              </p:cNvSpPr>
              <p:nvPr/>
            </p:nvSpPr>
            <p:spPr bwMode="auto">
              <a:xfrm>
                <a:off x="1328747" y="1781166"/>
                <a:ext cx="42608" cy="38110"/>
              </a:xfrm>
              <a:custGeom>
                <a:avLst/>
                <a:gdLst>
                  <a:gd name="T0" fmla="*/ 71 w 71"/>
                  <a:gd name="T1" fmla="*/ 36 h 70"/>
                  <a:gd name="T2" fmla="*/ 71 w 71"/>
                  <a:gd name="T3" fmla="*/ 36 h 70"/>
                  <a:gd name="T4" fmla="*/ 71 w 71"/>
                  <a:gd name="T5" fmla="*/ 43 h 70"/>
                  <a:gd name="T6" fmla="*/ 69 w 71"/>
                  <a:gd name="T7" fmla="*/ 50 h 70"/>
                  <a:gd name="T8" fmla="*/ 66 w 71"/>
                  <a:gd name="T9" fmla="*/ 55 h 70"/>
                  <a:gd name="T10" fmla="*/ 61 w 71"/>
                  <a:gd name="T11" fmla="*/ 60 h 70"/>
                  <a:gd name="T12" fmla="*/ 55 w 71"/>
                  <a:gd name="T13" fmla="*/ 65 h 70"/>
                  <a:gd name="T14" fmla="*/ 50 w 71"/>
                  <a:gd name="T15" fmla="*/ 69 h 70"/>
                  <a:gd name="T16" fmla="*/ 43 w 71"/>
                  <a:gd name="T17" fmla="*/ 70 h 70"/>
                  <a:gd name="T18" fmla="*/ 37 w 71"/>
                  <a:gd name="T19" fmla="*/ 70 h 70"/>
                  <a:gd name="T20" fmla="*/ 37 w 71"/>
                  <a:gd name="T21" fmla="*/ 70 h 70"/>
                  <a:gd name="T22" fmla="*/ 30 w 71"/>
                  <a:gd name="T23" fmla="*/ 70 h 70"/>
                  <a:gd name="T24" fmla="*/ 23 w 71"/>
                  <a:gd name="T25" fmla="*/ 69 h 70"/>
                  <a:gd name="T26" fmla="*/ 16 w 71"/>
                  <a:gd name="T27" fmla="*/ 65 h 70"/>
                  <a:gd name="T28" fmla="*/ 11 w 71"/>
                  <a:gd name="T29" fmla="*/ 60 h 70"/>
                  <a:gd name="T30" fmla="*/ 7 w 71"/>
                  <a:gd name="T31" fmla="*/ 55 h 70"/>
                  <a:gd name="T32" fmla="*/ 4 w 71"/>
                  <a:gd name="T33" fmla="*/ 50 h 70"/>
                  <a:gd name="T34" fmla="*/ 2 w 71"/>
                  <a:gd name="T35" fmla="*/ 43 h 70"/>
                  <a:gd name="T36" fmla="*/ 0 w 71"/>
                  <a:gd name="T37" fmla="*/ 36 h 70"/>
                  <a:gd name="T38" fmla="*/ 0 w 71"/>
                  <a:gd name="T39" fmla="*/ 36 h 70"/>
                  <a:gd name="T40" fmla="*/ 2 w 71"/>
                  <a:gd name="T41" fmla="*/ 29 h 70"/>
                  <a:gd name="T42" fmla="*/ 4 w 71"/>
                  <a:gd name="T43" fmla="*/ 22 h 70"/>
                  <a:gd name="T44" fmla="*/ 7 w 71"/>
                  <a:gd name="T45" fmla="*/ 15 h 70"/>
                  <a:gd name="T46" fmla="*/ 11 w 71"/>
                  <a:gd name="T47" fmla="*/ 10 h 70"/>
                  <a:gd name="T48" fmla="*/ 16 w 71"/>
                  <a:gd name="T49" fmla="*/ 7 h 70"/>
                  <a:gd name="T50" fmla="*/ 23 w 71"/>
                  <a:gd name="T51" fmla="*/ 3 h 70"/>
                  <a:gd name="T52" fmla="*/ 30 w 71"/>
                  <a:gd name="T53" fmla="*/ 1 h 70"/>
                  <a:gd name="T54" fmla="*/ 37 w 71"/>
                  <a:gd name="T55" fmla="*/ 0 h 70"/>
                  <a:gd name="T56" fmla="*/ 37 w 71"/>
                  <a:gd name="T57" fmla="*/ 0 h 70"/>
                  <a:gd name="T58" fmla="*/ 43 w 71"/>
                  <a:gd name="T59" fmla="*/ 1 h 70"/>
                  <a:gd name="T60" fmla="*/ 50 w 71"/>
                  <a:gd name="T61" fmla="*/ 3 h 70"/>
                  <a:gd name="T62" fmla="*/ 55 w 71"/>
                  <a:gd name="T63" fmla="*/ 7 h 70"/>
                  <a:gd name="T64" fmla="*/ 61 w 71"/>
                  <a:gd name="T65" fmla="*/ 10 h 70"/>
                  <a:gd name="T66" fmla="*/ 66 w 71"/>
                  <a:gd name="T67" fmla="*/ 15 h 70"/>
                  <a:gd name="T68" fmla="*/ 69 w 71"/>
                  <a:gd name="T69" fmla="*/ 22 h 70"/>
                  <a:gd name="T70" fmla="*/ 71 w 71"/>
                  <a:gd name="T71" fmla="*/ 29 h 70"/>
                  <a:gd name="T72" fmla="*/ 71 w 71"/>
                  <a:gd name="T73" fmla="*/ 36 h 70"/>
                  <a:gd name="T74" fmla="*/ 71 w 71"/>
                  <a:gd name="T75" fmla="*/ 36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71" h="70">
                    <a:moveTo>
                      <a:pt x="71" y="36"/>
                    </a:moveTo>
                    <a:lnTo>
                      <a:pt x="71" y="36"/>
                    </a:lnTo>
                    <a:lnTo>
                      <a:pt x="71" y="43"/>
                    </a:lnTo>
                    <a:lnTo>
                      <a:pt x="69" y="50"/>
                    </a:lnTo>
                    <a:lnTo>
                      <a:pt x="66" y="55"/>
                    </a:lnTo>
                    <a:lnTo>
                      <a:pt x="61" y="60"/>
                    </a:lnTo>
                    <a:lnTo>
                      <a:pt x="55" y="65"/>
                    </a:lnTo>
                    <a:lnTo>
                      <a:pt x="50" y="69"/>
                    </a:lnTo>
                    <a:lnTo>
                      <a:pt x="43" y="70"/>
                    </a:lnTo>
                    <a:lnTo>
                      <a:pt x="37" y="70"/>
                    </a:lnTo>
                    <a:lnTo>
                      <a:pt x="37" y="70"/>
                    </a:lnTo>
                    <a:lnTo>
                      <a:pt x="30" y="70"/>
                    </a:lnTo>
                    <a:lnTo>
                      <a:pt x="23" y="69"/>
                    </a:lnTo>
                    <a:lnTo>
                      <a:pt x="16" y="65"/>
                    </a:lnTo>
                    <a:lnTo>
                      <a:pt x="11" y="60"/>
                    </a:lnTo>
                    <a:lnTo>
                      <a:pt x="7" y="55"/>
                    </a:lnTo>
                    <a:lnTo>
                      <a:pt x="4" y="50"/>
                    </a:lnTo>
                    <a:lnTo>
                      <a:pt x="2" y="43"/>
                    </a:lnTo>
                    <a:lnTo>
                      <a:pt x="0" y="36"/>
                    </a:lnTo>
                    <a:lnTo>
                      <a:pt x="0" y="36"/>
                    </a:lnTo>
                    <a:lnTo>
                      <a:pt x="2" y="29"/>
                    </a:lnTo>
                    <a:lnTo>
                      <a:pt x="4" y="22"/>
                    </a:lnTo>
                    <a:lnTo>
                      <a:pt x="7" y="15"/>
                    </a:lnTo>
                    <a:lnTo>
                      <a:pt x="11" y="10"/>
                    </a:lnTo>
                    <a:lnTo>
                      <a:pt x="16" y="7"/>
                    </a:lnTo>
                    <a:lnTo>
                      <a:pt x="23" y="3"/>
                    </a:lnTo>
                    <a:lnTo>
                      <a:pt x="30" y="1"/>
                    </a:lnTo>
                    <a:lnTo>
                      <a:pt x="37" y="0"/>
                    </a:lnTo>
                    <a:lnTo>
                      <a:pt x="37" y="0"/>
                    </a:lnTo>
                    <a:lnTo>
                      <a:pt x="43" y="1"/>
                    </a:lnTo>
                    <a:lnTo>
                      <a:pt x="50" y="3"/>
                    </a:lnTo>
                    <a:lnTo>
                      <a:pt x="55" y="7"/>
                    </a:lnTo>
                    <a:lnTo>
                      <a:pt x="61" y="10"/>
                    </a:lnTo>
                    <a:lnTo>
                      <a:pt x="66" y="15"/>
                    </a:lnTo>
                    <a:lnTo>
                      <a:pt x="69" y="22"/>
                    </a:lnTo>
                    <a:lnTo>
                      <a:pt x="71" y="29"/>
                    </a:lnTo>
                    <a:lnTo>
                      <a:pt x="71" y="36"/>
                    </a:lnTo>
                    <a:lnTo>
                      <a:pt x="71" y="36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rgbClr val="FFFFFF"/>
                  </a:gs>
                  <a:gs pos="55000">
                    <a:srgbClr val="2D2D2D">
                      <a:tint val="23500"/>
                      <a:satMod val="160000"/>
                    </a:srgbClr>
                  </a:gs>
                </a:gsLst>
                <a:path path="shap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</a:endParaRPr>
              </a:p>
            </p:txBody>
          </p:sp>
          <p:sp>
            <p:nvSpPr>
              <p:cNvPr id="94" name="Oval 23"/>
              <p:cNvSpPr/>
              <p:nvPr/>
            </p:nvSpPr>
            <p:spPr>
              <a:xfrm>
                <a:off x="1272475" y="4250767"/>
                <a:ext cx="196797" cy="196797"/>
              </a:xfrm>
              <a:prstGeom prst="ellipse">
                <a:avLst/>
              </a:prstGeom>
              <a:gradFill flip="none" rotWithShape="1">
                <a:gsLst>
                  <a:gs pos="38000">
                    <a:srgbClr val="FFFFFF">
                      <a:lumMod val="75000"/>
                      <a:lumOff val="25000"/>
                    </a:srgbClr>
                  </a:gs>
                  <a:gs pos="100000">
                    <a:srgbClr val="FFFFFF">
                      <a:lumMod val="50000"/>
                    </a:srgbClr>
                  </a:gs>
                </a:gsLst>
                <a:lin ang="5400000" scaled="0"/>
                <a:tileRect/>
              </a:gra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5" name="Rectangle 24"/>
              <p:cNvSpPr/>
              <p:nvPr/>
            </p:nvSpPr>
            <p:spPr>
              <a:xfrm>
                <a:off x="1320675" y="4301078"/>
                <a:ext cx="100397" cy="100396"/>
              </a:xfrm>
              <a:prstGeom prst="rect">
                <a:avLst/>
              </a:prstGeom>
              <a:noFill/>
              <a:ln w="9525" cap="flat" cmpd="sng" algn="ctr">
                <a:solidFill>
                  <a:srgbClr val="353535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32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sp>
          <p:nvSpPr>
            <p:cNvPr id="90" name="Rectangle 31"/>
            <p:cNvSpPr/>
            <p:nvPr userDrawn="1"/>
          </p:nvSpPr>
          <p:spPr>
            <a:xfrm>
              <a:off x="3981450" y="2076450"/>
              <a:ext cx="1181100" cy="2133600"/>
            </a:xfrm>
            <a:prstGeom prst="rect">
              <a:avLst/>
            </a:prstGeom>
            <a:solidFill>
              <a:srgbClr val="FFFFFF"/>
            </a:solidFill>
            <a:ln w="12700" cap="flat" cmpd="sng" algn="ctr">
              <a:noFill/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Arial"/>
              </a:endParaRPr>
            </a:p>
          </p:txBody>
        </p:sp>
      </p:grpSp>
      <p:sp>
        <p:nvSpPr>
          <p:cNvPr id="38" name="Text Placeholder 1"/>
          <p:cNvSpPr txBox="1">
            <a:spLocks/>
          </p:cNvSpPr>
          <p:nvPr/>
        </p:nvSpPr>
        <p:spPr>
          <a:xfrm>
            <a:off x="504453" y="1638073"/>
            <a:ext cx="10609636" cy="6096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4000" b="0" kern="1200" cap="none" spc="0" baseline="0">
                <a:solidFill>
                  <a:schemeClr val="tx2"/>
                </a:solidFill>
                <a:latin typeface="Lato Light" pitchFamily="34" charset="0"/>
                <a:ea typeface="Open Sans Light" pitchFamily="34" charset="0"/>
                <a:cs typeface="+mn-cs"/>
              </a:defRPr>
            </a:lvl1pPr>
            <a:lvl2pPr marL="990575" indent="-380990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zh-CN" altLang="en-US" sz="4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输入您的标题文字</a:t>
            </a:r>
            <a:endParaRPr kumimoji="0" lang="ar-SA" altLang="zh-CN" sz="4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sp>
        <p:nvSpPr>
          <p:cNvPr id="39" name="Text Placeholder 2"/>
          <p:cNvSpPr txBox="1">
            <a:spLocks/>
          </p:cNvSpPr>
          <p:nvPr/>
        </p:nvSpPr>
        <p:spPr>
          <a:xfrm>
            <a:off x="507021" y="2287389"/>
            <a:ext cx="10604500" cy="304800"/>
          </a:xfrm>
          <a:prstGeom prst="rect">
            <a:avLst/>
          </a:prstGeom>
        </p:spPr>
        <p:txBody>
          <a:bodyPr lIns="0" tIns="0" rIns="0" bIns="0" anchor="ctr" anchorCtr="0">
            <a:noAutofit/>
          </a:bodyPr>
          <a:lstStyle>
            <a:lvl1pPr marL="0" indent="0" algn="ctr" defTabSz="1219170" rtl="0" eaLnBrk="1" latinLnBrk="0" hangingPunct="1">
              <a:spcBef>
                <a:spcPts val="0"/>
              </a:spcBef>
              <a:buFont typeface="Arial" pitchFamily="34" charset="0"/>
              <a:buNone/>
              <a:defRPr sz="1200" kern="1200">
                <a:solidFill>
                  <a:schemeClr val="tx1">
                    <a:lumMod val="65000"/>
                    <a:lumOff val="35000"/>
                  </a:schemeClr>
                </a:solidFill>
                <a:latin typeface="Lato" pitchFamily="34" charset="0"/>
                <a:ea typeface="+mn-ea"/>
                <a:cs typeface="+mn-cs"/>
              </a:defRPr>
            </a:lvl1pPr>
            <a:lvl2pPr marL="990575" indent="-380990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523962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133547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131" indent="-304792" algn="ctr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35271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r" defTabSz="1219170" rtl="1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Inset your subtitle here. This is a good space for a short subtitle</a:t>
            </a:r>
            <a:endParaRPr kumimoji="0" lang="ar-SA" sz="1200" b="0" i="0" u="none" strike="noStrike" kern="1200" cap="none" spc="0" normalizeH="0" baseline="0" noProof="0" dirty="0">
              <a:ln>
                <a:noFill/>
              </a:ln>
              <a:solidFill>
                <a:srgbClr val="FFFFFF">
                  <a:lumMod val="65000"/>
                  <a:lumOff val="35000"/>
                </a:srgb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/>
            </a:endParaRPr>
          </a:p>
        </p:txBody>
      </p:sp>
      <p:grpSp>
        <p:nvGrpSpPr>
          <p:cNvPr id="40" name="Group 5"/>
          <p:cNvGrpSpPr/>
          <p:nvPr/>
        </p:nvGrpSpPr>
        <p:grpSpPr>
          <a:xfrm>
            <a:off x="511254" y="3168253"/>
            <a:ext cx="3714624" cy="1020208"/>
            <a:chOff x="598488" y="1649413"/>
            <a:chExt cx="2785968" cy="765156"/>
          </a:xfrm>
        </p:grpSpPr>
        <p:sp>
          <p:nvSpPr>
            <p:cNvPr id="41" name="TextBox 40"/>
            <p:cNvSpPr txBox="1"/>
            <p:nvPr/>
          </p:nvSpPr>
          <p:spPr>
            <a:xfrm>
              <a:off x="598488" y="1924050"/>
              <a:ext cx="2785968" cy="490519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algn="just" defTabSz="1219170" fontAlgn="auto">
                <a:lnSpc>
                  <a:spcPts val="1733"/>
                </a:lnSpc>
                <a:spcBef>
                  <a:spcPts val="0"/>
                </a:spcBef>
                <a:spcAft>
                  <a:spcPts val="800"/>
                </a:spcAft>
                <a:defRPr/>
              </a:pP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 or sit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atem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accusantium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dolor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emque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laud an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tiu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totam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rem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aperiam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,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eaque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lang="en-US" sz="1200" dirty="0" err="1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ipsa</a:t>
              </a:r>
              <a:r>
                <a:rPr lang="en-US" sz="1200" dirty="0">
                  <a:solidFill>
                    <a:srgbClr val="FFFFFF">
                      <a:lumMod val="50000"/>
                      <a:lumOff val="50000"/>
                    </a:srgb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. 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606329" y="1649413"/>
              <a:ext cx="2213072" cy="266700"/>
            </a:xfrm>
            <a:prstGeom prst="rect">
              <a:avLst/>
            </a:prstGeom>
            <a:noFill/>
          </p:spPr>
          <p:txBody>
            <a:bodyPr wrap="square" lIns="0" tIns="0" rIns="0" bIns="0" rtlCol="1" anchor="t" anchorCtr="0">
              <a:noAutofit/>
            </a:bodyPr>
            <a:lstStyle/>
            <a:p>
              <a:pPr algn="just" defTabSz="121917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67" dirty="0">
                  <a:solidFill>
                    <a:srgbClr val="FFFFFF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Project Features</a:t>
              </a:r>
              <a:endParaRPr lang="ar-SA" sz="1867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3" name="Group 6"/>
          <p:cNvGrpSpPr/>
          <p:nvPr/>
        </p:nvGrpSpPr>
        <p:grpSpPr>
          <a:xfrm>
            <a:off x="517631" y="4575756"/>
            <a:ext cx="3329363" cy="2239496"/>
            <a:chOff x="603271" y="2705041"/>
            <a:chExt cx="2497022" cy="1679622"/>
          </a:xfrm>
        </p:grpSpPr>
        <p:sp>
          <p:nvSpPr>
            <p:cNvPr id="44" name="Oval 17"/>
            <p:cNvSpPr/>
            <p:nvPr/>
          </p:nvSpPr>
          <p:spPr>
            <a:xfrm>
              <a:off x="603271" y="2705041"/>
              <a:ext cx="305560" cy="305560"/>
            </a:xfrm>
            <a:prstGeom prst="ellipse">
              <a:avLst/>
            </a:prstGeom>
            <a:solidFill>
              <a:srgbClr val="237DB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5" name="Freeform 8"/>
            <p:cNvSpPr>
              <a:spLocks noEditPoints="1"/>
            </p:cNvSpPr>
            <p:nvPr/>
          </p:nvSpPr>
          <p:spPr bwMode="auto">
            <a:xfrm>
              <a:off x="682529" y="2752699"/>
              <a:ext cx="151789" cy="191732"/>
            </a:xfrm>
            <a:custGeom>
              <a:avLst/>
              <a:gdLst/>
              <a:ahLst/>
              <a:cxnLst>
                <a:cxn ang="0">
                  <a:pos x="432" y="7"/>
                </a:cxn>
                <a:cxn ang="0">
                  <a:pos x="414" y="0"/>
                </a:cxn>
                <a:cxn ang="0">
                  <a:pos x="100" y="5"/>
                </a:cxn>
                <a:cxn ang="0">
                  <a:pos x="161" y="166"/>
                </a:cxn>
                <a:cxn ang="0">
                  <a:pos x="81" y="218"/>
                </a:cxn>
                <a:cxn ang="0">
                  <a:pos x="26" y="294"/>
                </a:cxn>
                <a:cxn ang="0">
                  <a:pos x="1" y="387"/>
                </a:cxn>
                <a:cxn ang="0">
                  <a:pos x="9" y="480"/>
                </a:cxn>
                <a:cxn ang="0">
                  <a:pos x="46" y="557"/>
                </a:cxn>
                <a:cxn ang="0">
                  <a:pos x="104" y="620"/>
                </a:cxn>
                <a:cxn ang="0">
                  <a:pos x="179" y="660"/>
                </a:cxn>
                <a:cxn ang="0">
                  <a:pos x="265" y="675"/>
                </a:cxn>
                <a:cxn ang="0">
                  <a:pos x="353" y="660"/>
                </a:cxn>
                <a:cxn ang="0">
                  <a:pos x="427" y="620"/>
                </a:cxn>
                <a:cxn ang="0">
                  <a:pos x="486" y="557"/>
                </a:cxn>
                <a:cxn ang="0">
                  <a:pos x="521" y="480"/>
                </a:cxn>
                <a:cxn ang="0">
                  <a:pos x="529" y="387"/>
                </a:cxn>
                <a:cxn ang="0">
                  <a:pos x="505" y="294"/>
                </a:cxn>
                <a:cxn ang="0">
                  <a:pos x="449" y="218"/>
                </a:cxn>
                <a:cxn ang="0">
                  <a:pos x="369" y="166"/>
                </a:cxn>
                <a:cxn ang="0">
                  <a:pos x="281" y="296"/>
                </a:cxn>
                <a:cxn ang="0">
                  <a:pos x="329" y="373"/>
                </a:cxn>
                <a:cxn ang="0">
                  <a:pos x="378" y="396"/>
                </a:cxn>
                <a:cxn ang="0">
                  <a:pos x="404" y="432"/>
                </a:cxn>
                <a:cxn ang="0">
                  <a:pos x="406" y="482"/>
                </a:cxn>
                <a:cxn ang="0">
                  <a:pos x="381" y="526"/>
                </a:cxn>
                <a:cxn ang="0">
                  <a:pos x="333" y="553"/>
                </a:cxn>
                <a:cxn ang="0">
                  <a:pos x="281" y="578"/>
                </a:cxn>
                <a:cxn ang="0">
                  <a:pos x="289" y="592"/>
                </a:cxn>
                <a:cxn ang="0">
                  <a:pos x="238" y="592"/>
                </a:cxn>
                <a:cxn ang="0">
                  <a:pos x="245" y="578"/>
                </a:cxn>
                <a:cxn ang="0">
                  <a:pos x="190" y="553"/>
                </a:cxn>
                <a:cxn ang="0">
                  <a:pos x="130" y="528"/>
                </a:cxn>
                <a:cxn ang="0">
                  <a:pos x="144" y="454"/>
                </a:cxn>
                <a:cxn ang="0">
                  <a:pos x="157" y="473"/>
                </a:cxn>
                <a:cxn ang="0">
                  <a:pos x="196" y="499"/>
                </a:cxn>
                <a:cxn ang="0">
                  <a:pos x="230" y="429"/>
                </a:cxn>
                <a:cxn ang="0">
                  <a:pos x="166" y="414"/>
                </a:cxn>
                <a:cxn ang="0">
                  <a:pos x="132" y="386"/>
                </a:cxn>
                <a:cxn ang="0">
                  <a:pos x="122" y="341"/>
                </a:cxn>
                <a:cxn ang="0">
                  <a:pos x="134" y="293"/>
                </a:cxn>
                <a:cxn ang="0">
                  <a:pos x="172" y="260"/>
                </a:cxn>
                <a:cxn ang="0">
                  <a:pos x="231" y="242"/>
                </a:cxn>
                <a:cxn ang="0">
                  <a:pos x="238" y="217"/>
                </a:cxn>
                <a:cxn ang="0">
                  <a:pos x="289" y="217"/>
                </a:cxn>
                <a:cxn ang="0">
                  <a:pos x="281" y="230"/>
                </a:cxn>
                <a:cxn ang="0">
                  <a:pos x="323" y="251"/>
                </a:cxn>
                <a:cxn ang="0">
                  <a:pos x="388" y="275"/>
                </a:cxn>
                <a:cxn ang="0">
                  <a:pos x="372" y="346"/>
                </a:cxn>
                <a:cxn ang="0">
                  <a:pos x="360" y="328"/>
                </a:cxn>
                <a:cxn ang="0">
                  <a:pos x="281" y="511"/>
                </a:cxn>
                <a:cxn ang="0">
                  <a:pos x="335" y="488"/>
                </a:cxn>
                <a:cxn ang="0">
                  <a:pos x="340" y="453"/>
                </a:cxn>
                <a:cxn ang="0">
                  <a:pos x="296" y="438"/>
                </a:cxn>
                <a:cxn ang="0">
                  <a:pos x="187" y="324"/>
                </a:cxn>
                <a:cxn ang="0">
                  <a:pos x="193" y="352"/>
                </a:cxn>
                <a:cxn ang="0">
                  <a:pos x="245" y="364"/>
                </a:cxn>
                <a:cxn ang="0">
                  <a:pos x="214" y="301"/>
                </a:cxn>
              </a:cxnLst>
              <a:rect l="0" t="0" r="r" b="b"/>
              <a:pathLst>
                <a:path w="531" h="675">
                  <a:moveTo>
                    <a:pt x="369" y="166"/>
                  </a:moveTo>
                  <a:lnTo>
                    <a:pt x="436" y="20"/>
                  </a:lnTo>
                  <a:lnTo>
                    <a:pt x="436" y="15"/>
                  </a:lnTo>
                  <a:lnTo>
                    <a:pt x="435" y="11"/>
                  </a:lnTo>
                  <a:lnTo>
                    <a:pt x="432" y="7"/>
                  </a:lnTo>
                  <a:lnTo>
                    <a:pt x="430" y="5"/>
                  </a:lnTo>
                  <a:lnTo>
                    <a:pt x="426" y="2"/>
                  </a:lnTo>
                  <a:lnTo>
                    <a:pt x="423" y="1"/>
                  </a:lnTo>
                  <a:lnTo>
                    <a:pt x="419" y="0"/>
                  </a:lnTo>
                  <a:lnTo>
                    <a:pt x="414" y="0"/>
                  </a:lnTo>
                  <a:lnTo>
                    <a:pt x="116" y="0"/>
                  </a:lnTo>
                  <a:lnTo>
                    <a:pt x="111" y="0"/>
                  </a:lnTo>
                  <a:lnTo>
                    <a:pt x="108" y="1"/>
                  </a:lnTo>
                  <a:lnTo>
                    <a:pt x="104" y="2"/>
                  </a:lnTo>
                  <a:lnTo>
                    <a:pt x="100" y="5"/>
                  </a:lnTo>
                  <a:lnTo>
                    <a:pt x="98" y="7"/>
                  </a:lnTo>
                  <a:lnTo>
                    <a:pt x="96" y="11"/>
                  </a:lnTo>
                  <a:lnTo>
                    <a:pt x="95" y="15"/>
                  </a:lnTo>
                  <a:lnTo>
                    <a:pt x="95" y="20"/>
                  </a:lnTo>
                  <a:lnTo>
                    <a:pt x="161" y="166"/>
                  </a:lnTo>
                  <a:lnTo>
                    <a:pt x="143" y="174"/>
                  </a:lnTo>
                  <a:lnTo>
                    <a:pt x="127" y="184"/>
                  </a:lnTo>
                  <a:lnTo>
                    <a:pt x="110" y="194"/>
                  </a:lnTo>
                  <a:lnTo>
                    <a:pt x="96" y="205"/>
                  </a:lnTo>
                  <a:lnTo>
                    <a:pt x="81" y="218"/>
                  </a:lnTo>
                  <a:lnTo>
                    <a:pt x="68" y="231"/>
                  </a:lnTo>
                  <a:lnTo>
                    <a:pt x="57" y="245"/>
                  </a:lnTo>
                  <a:lnTo>
                    <a:pt x="45" y="261"/>
                  </a:lnTo>
                  <a:lnTo>
                    <a:pt x="34" y="277"/>
                  </a:lnTo>
                  <a:lnTo>
                    <a:pt x="26" y="294"/>
                  </a:lnTo>
                  <a:lnTo>
                    <a:pt x="17" y="312"/>
                  </a:lnTo>
                  <a:lnTo>
                    <a:pt x="12" y="329"/>
                  </a:lnTo>
                  <a:lnTo>
                    <a:pt x="7" y="348"/>
                  </a:lnTo>
                  <a:lnTo>
                    <a:pt x="3" y="369"/>
                  </a:lnTo>
                  <a:lnTo>
                    <a:pt x="1" y="387"/>
                  </a:lnTo>
                  <a:lnTo>
                    <a:pt x="0" y="409"/>
                  </a:lnTo>
                  <a:lnTo>
                    <a:pt x="1" y="427"/>
                  </a:lnTo>
                  <a:lnTo>
                    <a:pt x="2" y="446"/>
                  </a:lnTo>
                  <a:lnTo>
                    <a:pt x="6" y="462"/>
                  </a:lnTo>
                  <a:lnTo>
                    <a:pt x="9" y="480"/>
                  </a:lnTo>
                  <a:lnTo>
                    <a:pt x="15" y="496"/>
                  </a:lnTo>
                  <a:lnTo>
                    <a:pt x="21" y="512"/>
                  </a:lnTo>
                  <a:lnTo>
                    <a:pt x="28" y="527"/>
                  </a:lnTo>
                  <a:lnTo>
                    <a:pt x="36" y="543"/>
                  </a:lnTo>
                  <a:lnTo>
                    <a:pt x="46" y="557"/>
                  </a:lnTo>
                  <a:lnTo>
                    <a:pt x="55" y="571"/>
                  </a:lnTo>
                  <a:lnTo>
                    <a:pt x="66" y="584"/>
                  </a:lnTo>
                  <a:lnTo>
                    <a:pt x="78" y="597"/>
                  </a:lnTo>
                  <a:lnTo>
                    <a:pt x="90" y="609"/>
                  </a:lnTo>
                  <a:lnTo>
                    <a:pt x="104" y="620"/>
                  </a:lnTo>
                  <a:lnTo>
                    <a:pt x="117" y="629"/>
                  </a:lnTo>
                  <a:lnTo>
                    <a:pt x="132" y="639"/>
                  </a:lnTo>
                  <a:lnTo>
                    <a:pt x="148" y="647"/>
                  </a:lnTo>
                  <a:lnTo>
                    <a:pt x="163" y="654"/>
                  </a:lnTo>
                  <a:lnTo>
                    <a:pt x="179" y="660"/>
                  </a:lnTo>
                  <a:lnTo>
                    <a:pt x="195" y="665"/>
                  </a:lnTo>
                  <a:lnTo>
                    <a:pt x="212" y="669"/>
                  </a:lnTo>
                  <a:lnTo>
                    <a:pt x="230" y="672"/>
                  </a:lnTo>
                  <a:lnTo>
                    <a:pt x="247" y="674"/>
                  </a:lnTo>
                  <a:lnTo>
                    <a:pt x="265" y="675"/>
                  </a:lnTo>
                  <a:lnTo>
                    <a:pt x="283" y="674"/>
                  </a:lnTo>
                  <a:lnTo>
                    <a:pt x="302" y="672"/>
                  </a:lnTo>
                  <a:lnTo>
                    <a:pt x="318" y="669"/>
                  </a:lnTo>
                  <a:lnTo>
                    <a:pt x="336" y="665"/>
                  </a:lnTo>
                  <a:lnTo>
                    <a:pt x="353" y="660"/>
                  </a:lnTo>
                  <a:lnTo>
                    <a:pt x="368" y="654"/>
                  </a:lnTo>
                  <a:lnTo>
                    <a:pt x="385" y="647"/>
                  </a:lnTo>
                  <a:lnTo>
                    <a:pt x="399" y="639"/>
                  </a:lnTo>
                  <a:lnTo>
                    <a:pt x="413" y="629"/>
                  </a:lnTo>
                  <a:lnTo>
                    <a:pt x="427" y="620"/>
                  </a:lnTo>
                  <a:lnTo>
                    <a:pt x="441" y="609"/>
                  </a:lnTo>
                  <a:lnTo>
                    <a:pt x="452" y="597"/>
                  </a:lnTo>
                  <a:lnTo>
                    <a:pt x="464" y="584"/>
                  </a:lnTo>
                  <a:lnTo>
                    <a:pt x="475" y="571"/>
                  </a:lnTo>
                  <a:lnTo>
                    <a:pt x="486" y="557"/>
                  </a:lnTo>
                  <a:lnTo>
                    <a:pt x="494" y="543"/>
                  </a:lnTo>
                  <a:lnTo>
                    <a:pt x="502" y="527"/>
                  </a:lnTo>
                  <a:lnTo>
                    <a:pt x="509" y="512"/>
                  </a:lnTo>
                  <a:lnTo>
                    <a:pt x="516" y="496"/>
                  </a:lnTo>
                  <a:lnTo>
                    <a:pt x="521" y="480"/>
                  </a:lnTo>
                  <a:lnTo>
                    <a:pt x="525" y="462"/>
                  </a:lnTo>
                  <a:lnTo>
                    <a:pt x="528" y="446"/>
                  </a:lnTo>
                  <a:lnTo>
                    <a:pt x="531" y="427"/>
                  </a:lnTo>
                  <a:lnTo>
                    <a:pt x="531" y="409"/>
                  </a:lnTo>
                  <a:lnTo>
                    <a:pt x="529" y="387"/>
                  </a:lnTo>
                  <a:lnTo>
                    <a:pt x="527" y="369"/>
                  </a:lnTo>
                  <a:lnTo>
                    <a:pt x="523" y="348"/>
                  </a:lnTo>
                  <a:lnTo>
                    <a:pt x="519" y="329"/>
                  </a:lnTo>
                  <a:lnTo>
                    <a:pt x="513" y="312"/>
                  </a:lnTo>
                  <a:lnTo>
                    <a:pt x="505" y="294"/>
                  </a:lnTo>
                  <a:lnTo>
                    <a:pt x="496" y="277"/>
                  </a:lnTo>
                  <a:lnTo>
                    <a:pt x="486" y="261"/>
                  </a:lnTo>
                  <a:lnTo>
                    <a:pt x="475" y="245"/>
                  </a:lnTo>
                  <a:lnTo>
                    <a:pt x="462" y="231"/>
                  </a:lnTo>
                  <a:lnTo>
                    <a:pt x="449" y="218"/>
                  </a:lnTo>
                  <a:lnTo>
                    <a:pt x="435" y="205"/>
                  </a:lnTo>
                  <a:lnTo>
                    <a:pt x="420" y="194"/>
                  </a:lnTo>
                  <a:lnTo>
                    <a:pt x="404" y="184"/>
                  </a:lnTo>
                  <a:lnTo>
                    <a:pt x="387" y="174"/>
                  </a:lnTo>
                  <a:lnTo>
                    <a:pt x="369" y="166"/>
                  </a:lnTo>
                  <a:close/>
                  <a:moveTo>
                    <a:pt x="336" y="313"/>
                  </a:moveTo>
                  <a:lnTo>
                    <a:pt x="322" y="306"/>
                  </a:lnTo>
                  <a:lnTo>
                    <a:pt x="308" y="301"/>
                  </a:lnTo>
                  <a:lnTo>
                    <a:pt x="294" y="297"/>
                  </a:lnTo>
                  <a:lnTo>
                    <a:pt x="281" y="296"/>
                  </a:lnTo>
                  <a:lnTo>
                    <a:pt x="281" y="367"/>
                  </a:lnTo>
                  <a:lnTo>
                    <a:pt x="289" y="367"/>
                  </a:lnTo>
                  <a:lnTo>
                    <a:pt x="303" y="370"/>
                  </a:lnTo>
                  <a:lnTo>
                    <a:pt x="316" y="371"/>
                  </a:lnTo>
                  <a:lnTo>
                    <a:pt x="329" y="373"/>
                  </a:lnTo>
                  <a:lnTo>
                    <a:pt x="341" y="377"/>
                  </a:lnTo>
                  <a:lnTo>
                    <a:pt x="352" y="380"/>
                  </a:lnTo>
                  <a:lnTo>
                    <a:pt x="361" y="385"/>
                  </a:lnTo>
                  <a:lnTo>
                    <a:pt x="369" y="390"/>
                  </a:lnTo>
                  <a:lnTo>
                    <a:pt x="378" y="396"/>
                  </a:lnTo>
                  <a:lnTo>
                    <a:pt x="385" y="402"/>
                  </a:lnTo>
                  <a:lnTo>
                    <a:pt x="391" y="409"/>
                  </a:lnTo>
                  <a:lnTo>
                    <a:pt x="397" y="416"/>
                  </a:lnTo>
                  <a:lnTo>
                    <a:pt x="401" y="424"/>
                  </a:lnTo>
                  <a:lnTo>
                    <a:pt x="404" y="432"/>
                  </a:lnTo>
                  <a:lnTo>
                    <a:pt x="407" y="441"/>
                  </a:lnTo>
                  <a:lnTo>
                    <a:pt x="409" y="451"/>
                  </a:lnTo>
                  <a:lnTo>
                    <a:pt x="410" y="461"/>
                  </a:lnTo>
                  <a:lnTo>
                    <a:pt x="409" y="472"/>
                  </a:lnTo>
                  <a:lnTo>
                    <a:pt x="406" y="482"/>
                  </a:lnTo>
                  <a:lnTo>
                    <a:pt x="404" y="492"/>
                  </a:lnTo>
                  <a:lnTo>
                    <a:pt x="399" y="501"/>
                  </a:lnTo>
                  <a:lnTo>
                    <a:pt x="394" y="510"/>
                  </a:lnTo>
                  <a:lnTo>
                    <a:pt x="388" y="518"/>
                  </a:lnTo>
                  <a:lnTo>
                    <a:pt x="381" y="526"/>
                  </a:lnTo>
                  <a:lnTo>
                    <a:pt x="373" y="533"/>
                  </a:lnTo>
                  <a:lnTo>
                    <a:pt x="365" y="539"/>
                  </a:lnTo>
                  <a:lnTo>
                    <a:pt x="354" y="544"/>
                  </a:lnTo>
                  <a:lnTo>
                    <a:pt x="345" y="550"/>
                  </a:lnTo>
                  <a:lnTo>
                    <a:pt x="333" y="553"/>
                  </a:lnTo>
                  <a:lnTo>
                    <a:pt x="321" y="557"/>
                  </a:lnTo>
                  <a:lnTo>
                    <a:pt x="308" y="560"/>
                  </a:lnTo>
                  <a:lnTo>
                    <a:pt x="295" y="562"/>
                  </a:lnTo>
                  <a:lnTo>
                    <a:pt x="281" y="564"/>
                  </a:lnTo>
                  <a:lnTo>
                    <a:pt x="281" y="578"/>
                  </a:lnTo>
                  <a:lnTo>
                    <a:pt x="279" y="582"/>
                  </a:lnTo>
                  <a:lnTo>
                    <a:pt x="281" y="584"/>
                  </a:lnTo>
                  <a:lnTo>
                    <a:pt x="282" y="587"/>
                  </a:lnTo>
                  <a:lnTo>
                    <a:pt x="283" y="589"/>
                  </a:lnTo>
                  <a:lnTo>
                    <a:pt x="289" y="592"/>
                  </a:lnTo>
                  <a:lnTo>
                    <a:pt x="296" y="594"/>
                  </a:lnTo>
                  <a:lnTo>
                    <a:pt x="296" y="602"/>
                  </a:lnTo>
                  <a:lnTo>
                    <a:pt x="232" y="602"/>
                  </a:lnTo>
                  <a:lnTo>
                    <a:pt x="232" y="594"/>
                  </a:lnTo>
                  <a:lnTo>
                    <a:pt x="238" y="592"/>
                  </a:lnTo>
                  <a:lnTo>
                    <a:pt x="243" y="589"/>
                  </a:lnTo>
                  <a:lnTo>
                    <a:pt x="244" y="587"/>
                  </a:lnTo>
                  <a:lnTo>
                    <a:pt x="245" y="584"/>
                  </a:lnTo>
                  <a:lnTo>
                    <a:pt x="246" y="582"/>
                  </a:lnTo>
                  <a:lnTo>
                    <a:pt x="245" y="578"/>
                  </a:lnTo>
                  <a:lnTo>
                    <a:pt x="245" y="564"/>
                  </a:lnTo>
                  <a:lnTo>
                    <a:pt x="232" y="562"/>
                  </a:lnTo>
                  <a:lnTo>
                    <a:pt x="219" y="560"/>
                  </a:lnTo>
                  <a:lnTo>
                    <a:pt x="205" y="557"/>
                  </a:lnTo>
                  <a:lnTo>
                    <a:pt x="190" y="553"/>
                  </a:lnTo>
                  <a:lnTo>
                    <a:pt x="176" y="549"/>
                  </a:lnTo>
                  <a:lnTo>
                    <a:pt x="162" y="544"/>
                  </a:lnTo>
                  <a:lnTo>
                    <a:pt x="148" y="537"/>
                  </a:lnTo>
                  <a:lnTo>
                    <a:pt x="134" y="530"/>
                  </a:lnTo>
                  <a:lnTo>
                    <a:pt x="130" y="528"/>
                  </a:lnTo>
                  <a:lnTo>
                    <a:pt x="127" y="528"/>
                  </a:lnTo>
                  <a:lnTo>
                    <a:pt x="123" y="530"/>
                  </a:lnTo>
                  <a:lnTo>
                    <a:pt x="116" y="533"/>
                  </a:lnTo>
                  <a:lnTo>
                    <a:pt x="111" y="530"/>
                  </a:lnTo>
                  <a:lnTo>
                    <a:pt x="144" y="454"/>
                  </a:lnTo>
                  <a:lnTo>
                    <a:pt x="150" y="456"/>
                  </a:lnTo>
                  <a:lnTo>
                    <a:pt x="151" y="461"/>
                  </a:lnTo>
                  <a:lnTo>
                    <a:pt x="153" y="464"/>
                  </a:lnTo>
                  <a:lnTo>
                    <a:pt x="154" y="469"/>
                  </a:lnTo>
                  <a:lnTo>
                    <a:pt x="157" y="473"/>
                  </a:lnTo>
                  <a:lnTo>
                    <a:pt x="164" y="481"/>
                  </a:lnTo>
                  <a:lnTo>
                    <a:pt x="175" y="488"/>
                  </a:lnTo>
                  <a:lnTo>
                    <a:pt x="181" y="492"/>
                  </a:lnTo>
                  <a:lnTo>
                    <a:pt x="188" y="495"/>
                  </a:lnTo>
                  <a:lnTo>
                    <a:pt x="196" y="499"/>
                  </a:lnTo>
                  <a:lnTo>
                    <a:pt x="205" y="501"/>
                  </a:lnTo>
                  <a:lnTo>
                    <a:pt x="224" y="505"/>
                  </a:lnTo>
                  <a:lnTo>
                    <a:pt x="245" y="508"/>
                  </a:lnTo>
                  <a:lnTo>
                    <a:pt x="245" y="430"/>
                  </a:lnTo>
                  <a:lnTo>
                    <a:pt x="230" y="429"/>
                  </a:lnTo>
                  <a:lnTo>
                    <a:pt x="214" y="427"/>
                  </a:lnTo>
                  <a:lnTo>
                    <a:pt x="200" y="424"/>
                  </a:lnTo>
                  <a:lnTo>
                    <a:pt x="187" y="422"/>
                  </a:lnTo>
                  <a:lnTo>
                    <a:pt x="176" y="418"/>
                  </a:lnTo>
                  <a:lnTo>
                    <a:pt x="166" y="414"/>
                  </a:lnTo>
                  <a:lnTo>
                    <a:pt x="157" y="410"/>
                  </a:lnTo>
                  <a:lnTo>
                    <a:pt x="149" y="405"/>
                  </a:lnTo>
                  <a:lnTo>
                    <a:pt x="143" y="399"/>
                  </a:lnTo>
                  <a:lnTo>
                    <a:pt x="137" y="393"/>
                  </a:lnTo>
                  <a:lnTo>
                    <a:pt x="132" y="386"/>
                  </a:lnTo>
                  <a:lnTo>
                    <a:pt x="128" y="379"/>
                  </a:lnTo>
                  <a:lnTo>
                    <a:pt x="125" y="371"/>
                  </a:lnTo>
                  <a:lnTo>
                    <a:pt x="123" y="361"/>
                  </a:lnTo>
                  <a:lnTo>
                    <a:pt x="122" y="352"/>
                  </a:lnTo>
                  <a:lnTo>
                    <a:pt x="122" y="341"/>
                  </a:lnTo>
                  <a:lnTo>
                    <a:pt x="122" y="329"/>
                  </a:lnTo>
                  <a:lnTo>
                    <a:pt x="123" y="320"/>
                  </a:lnTo>
                  <a:lnTo>
                    <a:pt x="125" y="310"/>
                  </a:lnTo>
                  <a:lnTo>
                    <a:pt x="130" y="301"/>
                  </a:lnTo>
                  <a:lnTo>
                    <a:pt x="134" y="293"/>
                  </a:lnTo>
                  <a:lnTo>
                    <a:pt x="140" y="284"/>
                  </a:lnTo>
                  <a:lnTo>
                    <a:pt x="147" y="277"/>
                  </a:lnTo>
                  <a:lnTo>
                    <a:pt x="155" y="270"/>
                  </a:lnTo>
                  <a:lnTo>
                    <a:pt x="163" y="264"/>
                  </a:lnTo>
                  <a:lnTo>
                    <a:pt x="172" y="260"/>
                  </a:lnTo>
                  <a:lnTo>
                    <a:pt x="182" y="255"/>
                  </a:lnTo>
                  <a:lnTo>
                    <a:pt x="193" y="250"/>
                  </a:lnTo>
                  <a:lnTo>
                    <a:pt x="205" y="246"/>
                  </a:lnTo>
                  <a:lnTo>
                    <a:pt x="218" y="244"/>
                  </a:lnTo>
                  <a:lnTo>
                    <a:pt x="231" y="242"/>
                  </a:lnTo>
                  <a:lnTo>
                    <a:pt x="245" y="241"/>
                  </a:lnTo>
                  <a:lnTo>
                    <a:pt x="245" y="230"/>
                  </a:lnTo>
                  <a:lnTo>
                    <a:pt x="245" y="225"/>
                  </a:lnTo>
                  <a:lnTo>
                    <a:pt x="243" y="220"/>
                  </a:lnTo>
                  <a:lnTo>
                    <a:pt x="238" y="217"/>
                  </a:lnTo>
                  <a:lnTo>
                    <a:pt x="232" y="215"/>
                  </a:lnTo>
                  <a:lnTo>
                    <a:pt x="232" y="206"/>
                  </a:lnTo>
                  <a:lnTo>
                    <a:pt x="296" y="206"/>
                  </a:lnTo>
                  <a:lnTo>
                    <a:pt x="296" y="215"/>
                  </a:lnTo>
                  <a:lnTo>
                    <a:pt x="289" y="217"/>
                  </a:lnTo>
                  <a:lnTo>
                    <a:pt x="283" y="219"/>
                  </a:lnTo>
                  <a:lnTo>
                    <a:pt x="282" y="222"/>
                  </a:lnTo>
                  <a:lnTo>
                    <a:pt x="281" y="224"/>
                  </a:lnTo>
                  <a:lnTo>
                    <a:pt x="279" y="226"/>
                  </a:lnTo>
                  <a:lnTo>
                    <a:pt x="281" y="230"/>
                  </a:lnTo>
                  <a:lnTo>
                    <a:pt x="281" y="243"/>
                  </a:lnTo>
                  <a:lnTo>
                    <a:pt x="290" y="244"/>
                  </a:lnTo>
                  <a:lnTo>
                    <a:pt x="301" y="245"/>
                  </a:lnTo>
                  <a:lnTo>
                    <a:pt x="313" y="248"/>
                  </a:lnTo>
                  <a:lnTo>
                    <a:pt x="323" y="251"/>
                  </a:lnTo>
                  <a:lnTo>
                    <a:pt x="335" y="255"/>
                  </a:lnTo>
                  <a:lnTo>
                    <a:pt x="349" y="260"/>
                  </a:lnTo>
                  <a:lnTo>
                    <a:pt x="365" y="265"/>
                  </a:lnTo>
                  <a:lnTo>
                    <a:pt x="382" y="271"/>
                  </a:lnTo>
                  <a:lnTo>
                    <a:pt x="388" y="275"/>
                  </a:lnTo>
                  <a:lnTo>
                    <a:pt x="392" y="275"/>
                  </a:lnTo>
                  <a:lnTo>
                    <a:pt x="398" y="274"/>
                  </a:lnTo>
                  <a:lnTo>
                    <a:pt x="404" y="269"/>
                  </a:lnTo>
                  <a:lnTo>
                    <a:pt x="410" y="273"/>
                  </a:lnTo>
                  <a:lnTo>
                    <a:pt x="372" y="346"/>
                  </a:lnTo>
                  <a:lnTo>
                    <a:pt x="366" y="344"/>
                  </a:lnTo>
                  <a:lnTo>
                    <a:pt x="366" y="339"/>
                  </a:lnTo>
                  <a:lnTo>
                    <a:pt x="365" y="335"/>
                  </a:lnTo>
                  <a:lnTo>
                    <a:pt x="364" y="332"/>
                  </a:lnTo>
                  <a:lnTo>
                    <a:pt x="360" y="328"/>
                  </a:lnTo>
                  <a:lnTo>
                    <a:pt x="356" y="325"/>
                  </a:lnTo>
                  <a:lnTo>
                    <a:pt x="352" y="321"/>
                  </a:lnTo>
                  <a:lnTo>
                    <a:pt x="345" y="316"/>
                  </a:lnTo>
                  <a:lnTo>
                    <a:pt x="336" y="313"/>
                  </a:lnTo>
                  <a:close/>
                  <a:moveTo>
                    <a:pt x="281" y="511"/>
                  </a:moveTo>
                  <a:lnTo>
                    <a:pt x="295" y="508"/>
                  </a:lnTo>
                  <a:lnTo>
                    <a:pt x="308" y="505"/>
                  </a:lnTo>
                  <a:lnTo>
                    <a:pt x="320" y="500"/>
                  </a:lnTo>
                  <a:lnTo>
                    <a:pt x="328" y="494"/>
                  </a:lnTo>
                  <a:lnTo>
                    <a:pt x="335" y="488"/>
                  </a:lnTo>
                  <a:lnTo>
                    <a:pt x="340" y="481"/>
                  </a:lnTo>
                  <a:lnTo>
                    <a:pt x="342" y="474"/>
                  </a:lnTo>
                  <a:lnTo>
                    <a:pt x="343" y="464"/>
                  </a:lnTo>
                  <a:lnTo>
                    <a:pt x="342" y="459"/>
                  </a:lnTo>
                  <a:lnTo>
                    <a:pt x="340" y="453"/>
                  </a:lnTo>
                  <a:lnTo>
                    <a:pt x="336" y="448"/>
                  </a:lnTo>
                  <a:lnTo>
                    <a:pt x="329" y="444"/>
                  </a:lnTo>
                  <a:lnTo>
                    <a:pt x="321" y="442"/>
                  </a:lnTo>
                  <a:lnTo>
                    <a:pt x="310" y="440"/>
                  </a:lnTo>
                  <a:lnTo>
                    <a:pt x="296" y="438"/>
                  </a:lnTo>
                  <a:lnTo>
                    <a:pt x="281" y="437"/>
                  </a:lnTo>
                  <a:lnTo>
                    <a:pt x="281" y="511"/>
                  </a:lnTo>
                  <a:close/>
                  <a:moveTo>
                    <a:pt x="193" y="315"/>
                  </a:moveTo>
                  <a:lnTo>
                    <a:pt x="189" y="320"/>
                  </a:lnTo>
                  <a:lnTo>
                    <a:pt x="187" y="324"/>
                  </a:lnTo>
                  <a:lnTo>
                    <a:pt x="185" y="328"/>
                  </a:lnTo>
                  <a:lnTo>
                    <a:pt x="185" y="333"/>
                  </a:lnTo>
                  <a:lnTo>
                    <a:pt x="185" y="341"/>
                  </a:lnTo>
                  <a:lnTo>
                    <a:pt x="188" y="347"/>
                  </a:lnTo>
                  <a:lnTo>
                    <a:pt x="193" y="352"/>
                  </a:lnTo>
                  <a:lnTo>
                    <a:pt x="200" y="357"/>
                  </a:lnTo>
                  <a:lnTo>
                    <a:pt x="208" y="359"/>
                  </a:lnTo>
                  <a:lnTo>
                    <a:pt x="219" y="361"/>
                  </a:lnTo>
                  <a:lnTo>
                    <a:pt x="231" y="363"/>
                  </a:lnTo>
                  <a:lnTo>
                    <a:pt x="245" y="364"/>
                  </a:lnTo>
                  <a:lnTo>
                    <a:pt x="245" y="295"/>
                  </a:lnTo>
                  <a:lnTo>
                    <a:pt x="237" y="296"/>
                  </a:lnTo>
                  <a:lnTo>
                    <a:pt x="228" y="297"/>
                  </a:lnTo>
                  <a:lnTo>
                    <a:pt x="221" y="299"/>
                  </a:lnTo>
                  <a:lnTo>
                    <a:pt x="214" y="301"/>
                  </a:lnTo>
                  <a:lnTo>
                    <a:pt x="208" y="303"/>
                  </a:lnTo>
                  <a:lnTo>
                    <a:pt x="202" y="307"/>
                  </a:lnTo>
                  <a:lnTo>
                    <a:pt x="198" y="310"/>
                  </a:lnTo>
                  <a:lnTo>
                    <a:pt x="193" y="3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Oval 19"/>
            <p:cNvSpPr/>
            <p:nvPr/>
          </p:nvSpPr>
          <p:spPr>
            <a:xfrm>
              <a:off x="603271" y="3130257"/>
              <a:ext cx="305560" cy="305560"/>
            </a:xfrm>
            <a:prstGeom prst="ellipse">
              <a:avLst/>
            </a:prstGeom>
            <a:solidFill>
              <a:srgbClr val="14AA9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7" name="Freeform 12"/>
            <p:cNvSpPr>
              <a:spLocks noEditPoints="1"/>
            </p:cNvSpPr>
            <p:nvPr/>
          </p:nvSpPr>
          <p:spPr bwMode="auto">
            <a:xfrm>
              <a:off x="668731" y="3202578"/>
              <a:ext cx="187665" cy="153982"/>
            </a:xfrm>
            <a:custGeom>
              <a:avLst/>
              <a:gdLst/>
              <a:ahLst/>
              <a:cxnLst>
                <a:cxn ang="0">
                  <a:pos x="575" y="606"/>
                </a:cxn>
                <a:cxn ang="0">
                  <a:pos x="545" y="589"/>
                </a:cxn>
                <a:cxn ang="0">
                  <a:pos x="542" y="559"/>
                </a:cxn>
                <a:cxn ang="0">
                  <a:pos x="568" y="537"/>
                </a:cxn>
                <a:cxn ang="0">
                  <a:pos x="598" y="548"/>
                </a:cxn>
                <a:cxn ang="0">
                  <a:pos x="607" y="579"/>
                </a:cxn>
                <a:cxn ang="0">
                  <a:pos x="539" y="267"/>
                </a:cxn>
                <a:cxn ang="0">
                  <a:pos x="267" y="194"/>
                </a:cxn>
                <a:cxn ang="0">
                  <a:pos x="256" y="156"/>
                </a:cxn>
                <a:cxn ang="0">
                  <a:pos x="258" y="94"/>
                </a:cxn>
                <a:cxn ang="0">
                  <a:pos x="243" y="59"/>
                </a:cxn>
                <a:cxn ang="0">
                  <a:pos x="212" y="29"/>
                </a:cxn>
                <a:cxn ang="0">
                  <a:pos x="159" y="6"/>
                </a:cxn>
                <a:cxn ang="0">
                  <a:pos x="96" y="11"/>
                </a:cxn>
                <a:cxn ang="0">
                  <a:pos x="85" y="37"/>
                </a:cxn>
                <a:cxn ang="0">
                  <a:pos x="141" y="73"/>
                </a:cxn>
                <a:cxn ang="0">
                  <a:pos x="153" y="106"/>
                </a:cxn>
                <a:cxn ang="0">
                  <a:pos x="132" y="151"/>
                </a:cxn>
                <a:cxn ang="0">
                  <a:pos x="107" y="173"/>
                </a:cxn>
                <a:cxn ang="0">
                  <a:pos x="73" y="170"/>
                </a:cxn>
                <a:cxn ang="0">
                  <a:pos x="20" y="136"/>
                </a:cxn>
                <a:cxn ang="0">
                  <a:pos x="1" y="156"/>
                </a:cxn>
                <a:cxn ang="0">
                  <a:pos x="24" y="216"/>
                </a:cxn>
                <a:cxn ang="0">
                  <a:pos x="81" y="262"/>
                </a:cxn>
                <a:cxn ang="0">
                  <a:pos x="133" y="265"/>
                </a:cxn>
                <a:cxn ang="0">
                  <a:pos x="173" y="264"/>
                </a:cxn>
                <a:cxn ang="0">
                  <a:pos x="293" y="370"/>
                </a:cxn>
                <a:cxn ang="0">
                  <a:pos x="107" y="561"/>
                </a:cxn>
                <a:cxn ang="0">
                  <a:pos x="158" y="628"/>
                </a:cxn>
                <a:cxn ang="0">
                  <a:pos x="193" y="639"/>
                </a:cxn>
                <a:cxn ang="0">
                  <a:pos x="527" y="618"/>
                </a:cxn>
                <a:cxn ang="0">
                  <a:pos x="581" y="637"/>
                </a:cxn>
                <a:cxn ang="0">
                  <a:pos x="609" y="627"/>
                </a:cxn>
                <a:cxn ang="0">
                  <a:pos x="632" y="602"/>
                </a:cxn>
                <a:cxn ang="0">
                  <a:pos x="640" y="573"/>
                </a:cxn>
                <a:cxn ang="0">
                  <a:pos x="626" y="531"/>
                </a:cxn>
                <a:cxn ang="0">
                  <a:pos x="758" y="214"/>
                </a:cxn>
                <a:cxn ang="0">
                  <a:pos x="736" y="209"/>
                </a:cxn>
                <a:cxn ang="0">
                  <a:pos x="704" y="207"/>
                </a:cxn>
                <a:cxn ang="0">
                  <a:pos x="684" y="162"/>
                </a:cxn>
                <a:cxn ang="0">
                  <a:pos x="670" y="120"/>
                </a:cxn>
                <a:cxn ang="0">
                  <a:pos x="607" y="59"/>
                </a:cxn>
                <a:cxn ang="0">
                  <a:pos x="553" y="22"/>
                </a:cxn>
                <a:cxn ang="0">
                  <a:pos x="461" y="0"/>
                </a:cxn>
                <a:cxn ang="0">
                  <a:pos x="364" y="11"/>
                </a:cxn>
                <a:cxn ang="0">
                  <a:pos x="383" y="43"/>
                </a:cxn>
                <a:cxn ang="0">
                  <a:pos x="467" y="75"/>
                </a:cxn>
                <a:cxn ang="0">
                  <a:pos x="511" y="119"/>
                </a:cxn>
                <a:cxn ang="0">
                  <a:pos x="501" y="152"/>
                </a:cxn>
                <a:cxn ang="0">
                  <a:pos x="564" y="240"/>
                </a:cxn>
                <a:cxn ang="0">
                  <a:pos x="597" y="220"/>
                </a:cxn>
                <a:cxn ang="0">
                  <a:pos x="646" y="241"/>
                </a:cxn>
                <a:cxn ang="0">
                  <a:pos x="661" y="269"/>
                </a:cxn>
                <a:cxn ang="0">
                  <a:pos x="654" y="288"/>
                </a:cxn>
                <a:cxn ang="0">
                  <a:pos x="661" y="309"/>
                </a:cxn>
                <a:cxn ang="0">
                  <a:pos x="692" y="333"/>
                </a:cxn>
                <a:cxn ang="0">
                  <a:pos x="717" y="325"/>
                </a:cxn>
                <a:cxn ang="0">
                  <a:pos x="780" y="249"/>
                </a:cxn>
              </a:cxnLst>
              <a:rect l="0" t="0" r="r" b="b"/>
              <a:pathLst>
                <a:path w="780" h="640">
                  <a:moveTo>
                    <a:pt x="598" y="595"/>
                  </a:moveTo>
                  <a:lnTo>
                    <a:pt x="593" y="600"/>
                  </a:lnTo>
                  <a:lnTo>
                    <a:pt x="587" y="604"/>
                  </a:lnTo>
                  <a:lnTo>
                    <a:pt x="581" y="605"/>
                  </a:lnTo>
                  <a:lnTo>
                    <a:pt x="575" y="606"/>
                  </a:lnTo>
                  <a:lnTo>
                    <a:pt x="568" y="605"/>
                  </a:lnTo>
                  <a:lnTo>
                    <a:pt x="561" y="602"/>
                  </a:lnTo>
                  <a:lnTo>
                    <a:pt x="555" y="599"/>
                  </a:lnTo>
                  <a:lnTo>
                    <a:pt x="549" y="594"/>
                  </a:lnTo>
                  <a:lnTo>
                    <a:pt x="545" y="589"/>
                  </a:lnTo>
                  <a:lnTo>
                    <a:pt x="542" y="585"/>
                  </a:lnTo>
                  <a:lnTo>
                    <a:pt x="540" y="577"/>
                  </a:lnTo>
                  <a:lnTo>
                    <a:pt x="540" y="572"/>
                  </a:lnTo>
                  <a:lnTo>
                    <a:pt x="540" y="564"/>
                  </a:lnTo>
                  <a:lnTo>
                    <a:pt x="542" y="559"/>
                  </a:lnTo>
                  <a:lnTo>
                    <a:pt x="545" y="553"/>
                  </a:lnTo>
                  <a:lnTo>
                    <a:pt x="549" y="548"/>
                  </a:lnTo>
                  <a:lnTo>
                    <a:pt x="555" y="543"/>
                  </a:lnTo>
                  <a:lnTo>
                    <a:pt x="561" y="540"/>
                  </a:lnTo>
                  <a:lnTo>
                    <a:pt x="568" y="537"/>
                  </a:lnTo>
                  <a:lnTo>
                    <a:pt x="575" y="537"/>
                  </a:lnTo>
                  <a:lnTo>
                    <a:pt x="581" y="537"/>
                  </a:lnTo>
                  <a:lnTo>
                    <a:pt x="587" y="540"/>
                  </a:lnTo>
                  <a:lnTo>
                    <a:pt x="593" y="543"/>
                  </a:lnTo>
                  <a:lnTo>
                    <a:pt x="598" y="548"/>
                  </a:lnTo>
                  <a:lnTo>
                    <a:pt x="602" y="553"/>
                  </a:lnTo>
                  <a:lnTo>
                    <a:pt x="606" y="559"/>
                  </a:lnTo>
                  <a:lnTo>
                    <a:pt x="607" y="566"/>
                  </a:lnTo>
                  <a:lnTo>
                    <a:pt x="608" y="573"/>
                  </a:lnTo>
                  <a:lnTo>
                    <a:pt x="607" y="579"/>
                  </a:lnTo>
                  <a:lnTo>
                    <a:pt x="606" y="585"/>
                  </a:lnTo>
                  <a:lnTo>
                    <a:pt x="602" y="591"/>
                  </a:lnTo>
                  <a:lnTo>
                    <a:pt x="598" y="595"/>
                  </a:lnTo>
                  <a:close/>
                  <a:moveTo>
                    <a:pt x="443" y="365"/>
                  </a:moveTo>
                  <a:lnTo>
                    <a:pt x="539" y="267"/>
                  </a:lnTo>
                  <a:lnTo>
                    <a:pt x="466" y="192"/>
                  </a:lnTo>
                  <a:lnTo>
                    <a:pt x="365" y="294"/>
                  </a:lnTo>
                  <a:lnTo>
                    <a:pt x="282" y="210"/>
                  </a:lnTo>
                  <a:lnTo>
                    <a:pt x="274" y="202"/>
                  </a:lnTo>
                  <a:lnTo>
                    <a:pt x="267" y="194"/>
                  </a:lnTo>
                  <a:lnTo>
                    <a:pt x="262" y="187"/>
                  </a:lnTo>
                  <a:lnTo>
                    <a:pt x="258" y="179"/>
                  </a:lnTo>
                  <a:lnTo>
                    <a:pt x="256" y="172"/>
                  </a:lnTo>
                  <a:lnTo>
                    <a:pt x="256" y="165"/>
                  </a:lnTo>
                  <a:lnTo>
                    <a:pt x="256" y="156"/>
                  </a:lnTo>
                  <a:lnTo>
                    <a:pt x="258" y="145"/>
                  </a:lnTo>
                  <a:lnTo>
                    <a:pt x="261" y="133"/>
                  </a:lnTo>
                  <a:lnTo>
                    <a:pt x="261" y="120"/>
                  </a:lnTo>
                  <a:lnTo>
                    <a:pt x="261" y="107"/>
                  </a:lnTo>
                  <a:lnTo>
                    <a:pt x="258" y="94"/>
                  </a:lnTo>
                  <a:lnTo>
                    <a:pt x="257" y="87"/>
                  </a:lnTo>
                  <a:lnTo>
                    <a:pt x="255" y="80"/>
                  </a:lnTo>
                  <a:lnTo>
                    <a:pt x="251" y="73"/>
                  </a:lnTo>
                  <a:lnTo>
                    <a:pt x="248" y="66"/>
                  </a:lnTo>
                  <a:lnTo>
                    <a:pt x="243" y="59"/>
                  </a:lnTo>
                  <a:lnTo>
                    <a:pt x="238" y="53"/>
                  </a:lnTo>
                  <a:lnTo>
                    <a:pt x="232" y="46"/>
                  </a:lnTo>
                  <a:lnTo>
                    <a:pt x="225" y="38"/>
                  </a:lnTo>
                  <a:lnTo>
                    <a:pt x="219" y="34"/>
                  </a:lnTo>
                  <a:lnTo>
                    <a:pt x="212" y="29"/>
                  </a:lnTo>
                  <a:lnTo>
                    <a:pt x="206" y="25"/>
                  </a:lnTo>
                  <a:lnTo>
                    <a:pt x="204" y="22"/>
                  </a:lnTo>
                  <a:lnTo>
                    <a:pt x="188" y="15"/>
                  </a:lnTo>
                  <a:lnTo>
                    <a:pt x="173" y="9"/>
                  </a:lnTo>
                  <a:lnTo>
                    <a:pt x="159" y="6"/>
                  </a:lnTo>
                  <a:lnTo>
                    <a:pt x="143" y="5"/>
                  </a:lnTo>
                  <a:lnTo>
                    <a:pt x="129" y="5"/>
                  </a:lnTo>
                  <a:lnTo>
                    <a:pt x="117" y="6"/>
                  </a:lnTo>
                  <a:lnTo>
                    <a:pt x="105" y="9"/>
                  </a:lnTo>
                  <a:lnTo>
                    <a:pt x="96" y="11"/>
                  </a:lnTo>
                  <a:lnTo>
                    <a:pt x="82" y="17"/>
                  </a:lnTo>
                  <a:lnTo>
                    <a:pt x="76" y="18"/>
                  </a:lnTo>
                  <a:lnTo>
                    <a:pt x="71" y="28"/>
                  </a:lnTo>
                  <a:lnTo>
                    <a:pt x="75" y="30"/>
                  </a:lnTo>
                  <a:lnTo>
                    <a:pt x="85" y="37"/>
                  </a:lnTo>
                  <a:lnTo>
                    <a:pt x="101" y="47"/>
                  </a:lnTo>
                  <a:lnTo>
                    <a:pt x="115" y="55"/>
                  </a:lnTo>
                  <a:lnTo>
                    <a:pt x="128" y="63"/>
                  </a:lnTo>
                  <a:lnTo>
                    <a:pt x="135" y="68"/>
                  </a:lnTo>
                  <a:lnTo>
                    <a:pt x="141" y="73"/>
                  </a:lnTo>
                  <a:lnTo>
                    <a:pt x="146" y="81"/>
                  </a:lnTo>
                  <a:lnTo>
                    <a:pt x="148" y="87"/>
                  </a:lnTo>
                  <a:lnTo>
                    <a:pt x="151" y="92"/>
                  </a:lnTo>
                  <a:lnTo>
                    <a:pt x="152" y="99"/>
                  </a:lnTo>
                  <a:lnTo>
                    <a:pt x="153" y="106"/>
                  </a:lnTo>
                  <a:lnTo>
                    <a:pt x="152" y="114"/>
                  </a:lnTo>
                  <a:lnTo>
                    <a:pt x="148" y="124"/>
                  </a:lnTo>
                  <a:lnTo>
                    <a:pt x="145" y="133"/>
                  </a:lnTo>
                  <a:lnTo>
                    <a:pt x="137" y="144"/>
                  </a:lnTo>
                  <a:lnTo>
                    <a:pt x="132" y="151"/>
                  </a:lnTo>
                  <a:lnTo>
                    <a:pt x="127" y="158"/>
                  </a:lnTo>
                  <a:lnTo>
                    <a:pt x="121" y="163"/>
                  </a:lnTo>
                  <a:lnTo>
                    <a:pt x="116" y="168"/>
                  </a:lnTo>
                  <a:lnTo>
                    <a:pt x="111" y="171"/>
                  </a:lnTo>
                  <a:lnTo>
                    <a:pt x="107" y="173"/>
                  </a:lnTo>
                  <a:lnTo>
                    <a:pt x="102" y="175"/>
                  </a:lnTo>
                  <a:lnTo>
                    <a:pt x="97" y="175"/>
                  </a:lnTo>
                  <a:lnTo>
                    <a:pt x="88" y="173"/>
                  </a:lnTo>
                  <a:lnTo>
                    <a:pt x="81" y="172"/>
                  </a:lnTo>
                  <a:lnTo>
                    <a:pt x="73" y="170"/>
                  </a:lnTo>
                  <a:lnTo>
                    <a:pt x="69" y="166"/>
                  </a:lnTo>
                  <a:lnTo>
                    <a:pt x="62" y="162"/>
                  </a:lnTo>
                  <a:lnTo>
                    <a:pt x="50" y="155"/>
                  </a:lnTo>
                  <a:lnTo>
                    <a:pt x="34" y="145"/>
                  </a:lnTo>
                  <a:lnTo>
                    <a:pt x="20" y="136"/>
                  </a:lnTo>
                  <a:lnTo>
                    <a:pt x="9" y="130"/>
                  </a:lnTo>
                  <a:lnTo>
                    <a:pt x="5" y="126"/>
                  </a:lnTo>
                  <a:lnTo>
                    <a:pt x="0" y="134"/>
                  </a:lnTo>
                  <a:lnTo>
                    <a:pt x="0" y="140"/>
                  </a:lnTo>
                  <a:lnTo>
                    <a:pt x="1" y="156"/>
                  </a:lnTo>
                  <a:lnTo>
                    <a:pt x="2" y="166"/>
                  </a:lnTo>
                  <a:lnTo>
                    <a:pt x="6" y="177"/>
                  </a:lnTo>
                  <a:lnTo>
                    <a:pt x="9" y="190"/>
                  </a:lnTo>
                  <a:lnTo>
                    <a:pt x="15" y="203"/>
                  </a:lnTo>
                  <a:lnTo>
                    <a:pt x="24" y="216"/>
                  </a:lnTo>
                  <a:lnTo>
                    <a:pt x="33" y="228"/>
                  </a:lnTo>
                  <a:lnTo>
                    <a:pt x="45" y="240"/>
                  </a:lnTo>
                  <a:lnTo>
                    <a:pt x="59" y="252"/>
                  </a:lnTo>
                  <a:lnTo>
                    <a:pt x="70" y="258"/>
                  </a:lnTo>
                  <a:lnTo>
                    <a:pt x="81" y="262"/>
                  </a:lnTo>
                  <a:lnTo>
                    <a:pt x="92" y="266"/>
                  </a:lnTo>
                  <a:lnTo>
                    <a:pt x="103" y="267"/>
                  </a:lnTo>
                  <a:lnTo>
                    <a:pt x="114" y="267"/>
                  </a:lnTo>
                  <a:lnTo>
                    <a:pt x="123" y="267"/>
                  </a:lnTo>
                  <a:lnTo>
                    <a:pt x="133" y="265"/>
                  </a:lnTo>
                  <a:lnTo>
                    <a:pt x="142" y="262"/>
                  </a:lnTo>
                  <a:lnTo>
                    <a:pt x="151" y="260"/>
                  </a:lnTo>
                  <a:lnTo>
                    <a:pt x="158" y="260"/>
                  </a:lnTo>
                  <a:lnTo>
                    <a:pt x="166" y="261"/>
                  </a:lnTo>
                  <a:lnTo>
                    <a:pt x="173" y="264"/>
                  </a:lnTo>
                  <a:lnTo>
                    <a:pt x="181" y="268"/>
                  </a:lnTo>
                  <a:lnTo>
                    <a:pt x="190" y="274"/>
                  </a:lnTo>
                  <a:lnTo>
                    <a:pt x="198" y="281"/>
                  </a:lnTo>
                  <a:lnTo>
                    <a:pt x="207" y="290"/>
                  </a:lnTo>
                  <a:lnTo>
                    <a:pt x="293" y="370"/>
                  </a:lnTo>
                  <a:lnTo>
                    <a:pt x="117" y="532"/>
                  </a:lnTo>
                  <a:lnTo>
                    <a:pt x="113" y="540"/>
                  </a:lnTo>
                  <a:lnTo>
                    <a:pt x="109" y="547"/>
                  </a:lnTo>
                  <a:lnTo>
                    <a:pt x="108" y="554"/>
                  </a:lnTo>
                  <a:lnTo>
                    <a:pt x="107" y="561"/>
                  </a:lnTo>
                  <a:lnTo>
                    <a:pt x="108" y="569"/>
                  </a:lnTo>
                  <a:lnTo>
                    <a:pt x="109" y="576"/>
                  </a:lnTo>
                  <a:lnTo>
                    <a:pt x="113" y="582"/>
                  </a:lnTo>
                  <a:lnTo>
                    <a:pt x="117" y="588"/>
                  </a:lnTo>
                  <a:lnTo>
                    <a:pt x="158" y="628"/>
                  </a:lnTo>
                  <a:lnTo>
                    <a:pt x="164" y="634"/>
                  </a:lnTo>
                  <a:lnTo>
                    <a:pt x="171" y="637"/>
                  </a:lnTo>
                  <a:lnTo>
                    <a:pt x="178" y="639"/>
                  </a:lnTo>
                  <a:lnTo>
                    <a:pt x="186" y="640"/>
                  </a:lnTo>
                  <a:lnTo>
                    <a:pt x="193" y="639"/>
                  </a:lnTo>
                  <a:lnTo>
                    <a:pt x="199" y="637"/>
                  </a:lnTo>
                  <a:lnTo>
                    <a:pt x="206" y="634"/>
                  </a:lnTo>
                  <a:lnTo>
                    <a:pt x="212" y="628"/>
                  </a:lnTo>
                  <a:lnTo>
                    <a:pt x="364" y="445"/>
                  </a:lnTo>
                  <a:lnTo>
                    <a:pt x="527" y="618"/>
                  </a:lnTo>
                  <a:lnTo>
                    <a:pt x="538" y="626"/>
                  </a:lnTo>
                  <a:lnTo>
                    <a:pt x="550" y="632"/>
                  </a:lnTo>
                  <a:lnTo>
                    <a:pt x="562" y="636"/>
                  </a:lnTo>
                  <a:lnTo>
                    <a:pt x="575" y="638"/>
                  </a:lnTo>
                  <a:lnTo>
                    <a:pt x="581" y="637"/>
                  </a:lnTo>
                  <a:lnTo>
                    <a:pt x="587" y="637"/>
                  </a:lnTo>
                  <a:lnTo>
                    <a:pt x="593" y="634"/>
                  </a:lnTo>
                  <a:lnTo>
                    <a:pt x="598" y="633"/>
                  </a:lnTo>
                  <a:lnTo>
                    <a:pt x="604" y="630"/>
                  </a:lnTo>
                  <a:lnTo>
                    <a:pt x="609" y="627"/>
                  </a:lnTo>
                  <a:lnTo>
                    <a:pt x="615" y="622"/>
                  </a:lnTo>
                  <a:lnTo>
                    <a:pt x="620" y="618"/>
                  </a:lnTo>
                  <a:lnTo>
                    <a:pt x="625" y="613"/>
                  </a:lnTo>
                  <a:lnTo>
                    <a:pt x="629" y="607"/>
                  </a:lnTo>
                  <a:lnTo>
                    <a:pt x="632" y="602"/>
                  </a:lnTo>
                  <a:lnTo>
                    <a:pt x="635" y="596"/>
                  </a:lnTo>
                  <a:lnTo>
                    <a:pt x="638" y="591"/>
                  </a:lnTo>
                  <a:lnTo>
                    <a:pt x="639" y="585"/>
                  </a:lnTo>
                  <a:lnTo>
                    <a:pt x="640" y="579"/>
                  </a:lnTo>
                  <a:lnTo>
                    <a:pt x="640" y="573"/>
                  </a:lnTo>
                  <a:lnTo>
                    <a:pt x="639" y="560"/>
                  </a:lnTo>
                  <a:lnTo>
                    <a:pt x="635" y="548"/>
                  </a:lnTo>
                  <a:lnTo>
                    <a:pt x="633" y="542"/>
                  </a:lnTo>
                  <a:lnTo>
                    <a:pt x="629" y="536"/>
                  </a:lnTo>
                  <a:lnTo>
                    <a:pt x="626" y="531"/>
                  </a:lnTo>
                  <a:lnTo>
                    <a:pt x="621" y="525"/>
                  </a:lnTo>
                  <a:lnTo>
                    <a:pt x="443" y="365"/>
                  </a:lnTo>
                  <a:close/>
                  <a:moveTo>
                    <a:pt x="773" y="229"/>
                  </a:moveTo>
                  <a:lnTo>
                    <a:pt x="762" y="217"/>
                  </a:lnTo>
                  <a:lnTo>
                    <a:pt x="758" y="214"/>
                  </a:lnTo>
                  <a:lnTo>
                    <a:pt x="754" y="211"/>
                  </a:lnTo>
                  <a:lnTo>
                    <a:pt x="750" y="209"/>
                  </a:lnTo>
                  <a:lnTo>
                    <a:pt x="745" y="208"/>
                  </a:lnTo>
                  <a:lnTo>
                    <a:pt x="741" y="208"/>
                  </a:lnTo>
                  <a:lnTo>
                    <a:pt x="736" y="209"/>
                  </a:lnTo>
                  <a:lnTo>
                    <a:pt x="731" y="210"/>
                  </a:lnTo>
                  <a:lnTo>
                    <a:pt x="728" y="213"/>
                  </a:lnTo>
                  <a:lnTo>
                    <a:pt x="719" y="213"/>
                  </a:lnTo>
                  <a:lnTo>
                    <a:pt x="711" y="210"/>
                  </a:lnTo>
                  <a:lnTo>
                    <a:pt x="704" y="207"/>
                  </a:lnTo>
                  <a:lnTo>
                    <a:pt x="697" y="201"/>
                  </a:lnTo>
                  <a:lnTo>
                    <a:pt x="691" y="191"/>
                  </a:lnTo>
                  <a:lnTo>
                    <a:pt x="687" y="182"/>
                  </a:lnTo>
                  <a:lnTo>
                    <a:pt x="685" y="172"/>
                  </a:lnTo>
                  <a:lnTo>
                    <a:pt x="684" y="162"/>
                  </a:lnTo>
                  <a:lnTo>
                    <a:pt x="684" y="151"/>
                  </a:lnTo>
                  <a:lnTo>
                    <a:pt x="683" y="141"/>
                  </a:lnTo>
                  <a:lnTo>
                    <a:pt x="680" y="134"/>
                  </a:lnTo>
                  <a:lnTo>
                    <a:pt x="677" y="128"/>
                  </a:lnTo>
                  <a:lnTo>
                    <a:pt x="670" y="120"/>
                  </a:lnTo>
                  <a:lnTo>
                    <a:pt x="657" y="108"/>
                  </a:lnTo>
                  <a:lnTo>
                    <a:pt x="641" y="92"/>
                  </a:lnTo>
                  <a:lnTo>
                    <a:pt x="623" y="74"/>
                  </a:lnTo>
                  <a:lnTo>
                    <a:pt x="616" y="67"/>
                  </a:lnTo>
                  <a:lnTo>
                    <a:pt x="607" y="59"/>
                  </a:lnTo>
                  <a:lnTo>
                    <a:pt x="594" y="48"/>
                  </a:lnTo>
                  <a:lnTo>
                    <a:pt x="579" y="37"/>
                  </a:lnTo>
                  <a:lnTo>
                    <a:pt x="571" y="31"/>
                  </a:lnTo>
                  <a:lnTo>
                    <a:pt x="563" y="27"/>
                  </a:lnTo>
                  <a:lnTo>
                    <a:pt x="553" y="22"/>
                  </a:lnTo>
                  <a:lnTo>
                    <a:pt x="543" y="18"/>
                  </a:lnTo>
                  <a:lnTo>
                    <a:pt x="519" y="10"/>
                  </a:lnTo>
                  <a:lnTo>
                    <a:pt x="492" y="4"/>
                  </a:lnTo>
                  <a:lnTo>
                    <a:pt x="478" y="2"/>
                  </a:lnTo>
                  <a:lnTo>
                    <a:pt x="461" y="0"/>
                  </a:lnTo>
                  <a:lnTo>
                    <a:pt x="444" y="0"/>
                  </a:lnTo>
                  <a:lnTo>
                    <a:pt x="425" y="2"/>
                  </a:lnTo>
                  <a:lnTo>
                    <a:pt x="406" y="3"/>
                  </a:lnTo>
                  <a:lnTo>
                    <a:pt x="386" y="6"/>
                  </a:lnTo>
                  <a:lnTo>
                    <a:pt x="364" y="11"/>
                  </a:lnTo>
                  <a:lnTo>
                    <a:pt x="341" y="16"/>
                  </a:lnTo>
                  <a:lnTo>
                    <a:pt x="344" y="40"/>
                  </a:lnTo>
                  <a:lnTo>
                    <a:pt x="350" y="40"/>
                  </a:lnTo>
                  <a:lnTo>
                    <a:pt x="369" y="41"/>
                  </a:lnTo>
                  <a:lnTo>
                    <a:pt x="383" y="43"/>
                  </a:lnTo>
                  <a:lnTo>
                    <a:pt x="397" y="47"/>
                  </a:lnTo>
                  <a:lnTo>
                    <a:pt x="414" y="51"/>
                  </a:lnTo>
                  <a:lnTo>
                    <a:pt x="430" y="59"/>
                  </a:lnTo>
                  <a:lnTo>
                    <a:pt x="449" y="66"/>
                  </a:lnTo>
                  <a:lnTo>
                    <a:pt x="467" y="75"/>
                  </a:lnTo>
                  <a:lnTo>
                    <a:pt x="485" y="88"/>
                  </a:lnTo>
                  <a:lnTo>
                    <a:pt x="501" y="104"/>
                  </a:lnTo>
                  <a:lnTo>
                    <a:pt x="504" y="106"/>
                  </a:lnTo>
                  <a:lnTo>
                    <a:pt x="507" y="111"/>
                  </a:lnTo>
                  <a:lnTo>
                    <a:pt x="511" y="119"/>
                  </a:lnTo>
                  <a:lnTo>
                    <a:pt x="513" y="130"/>
                  </a:lnTo>
                  <a:lnTo>
                    <a:pt x="512" y="134"/>
                  </a:lnTo>
                  <a:lnTo>
                    <a:pt x="511" y="140"/>
                  </a:lnTo>
                  <a:lnTo>
                    <a:pt x="507" y="146"/>
                  </a:lnTo>
                  <a:lnTo>
                    <a:pt x="501" y="152"/>
                  </a:lnTo>
                  <a:lnTo>
                    <a:pt x="493" y="163"/>
                  </a:lnTo>
                  <a:lnTo>
                    <a:pt x="481" y="175"/>
                  </a:lnTo>
                  <a:lnTo>
                    <a:pt x="556" y="249"/>
                  </a:lnTo>
                  <a:lnTo>
                    <a:pt x="559" y="246"/>
                  </a:lnTo>
                  <a:lnTo>
                    <a:pt x="564" y="240"/>
                  </a:lnTo>
                  <a:lnTo>
                    <a:pt x="571" y="233"/>
                  </a:lnTo>
                  <a:lnTo>
                    <a:pt x="577" y="228"/>
                  </a:lnTo>
                  <a:lnTo>
                    <a:pt x="583" y="223"/>
                  </a:lnTo>
                  <a:lnTo>
                    <a:pt x="590" y="221"/>
                  </a:lnTo>
                  <a:lnTo>
                    <a:pt x="597" y="220"/>
                  </a:lnTo>
                  <a:lnTo>
                    <a:pt x="607" y="221"/>
                  </a:lnTo>
                  <a:lnTo>
                    <a:pt x="616" y="222"/>
                  </a:lnTo>
                  <a:lnTo>
                    <a:pt x="626" y="227"/>
                  </a:lnTo>
                  <a:lnTo>
                    <a:pt x="636" y="233"/>
                  </a:lnTo>
                  <a:lnTo>
                    <a:pt x="646" y="241"/>
                  </a:lnTo>
                  <a:lnTo>
                    <a:pt x="652" y="247"/>
                  </a:lnTo>
                  <a:lnTo>
                    <a:pt x="657" y="253"/>
                  </a:lnTo>
                  <a:lnTo>
                    <a:pt x="659" y="259"/>
                  </a:lnTo>
                  <a:lnTo>
                    <a:pt x="660" y="265"/>
                  </a:lnTo>
                  <a:lnTo>
                    <a:pt x="661" y="269"/>
                  </a:lnTo>
                  <a:lnTo>
                    <a:pt x="661" y="274"/>
                  </a:lnTo>
                  <a:lnTo>
                    <a:pt x="660" y="279"/>
                  </a:lnTo>
                  <a:lnTo>
                    <a:pt x="657" y="282"/>
                  </a:lnTo>
                  <a:lnTo>
                    <a:pt x="655" y="285"/>
                  </a:lnTo>
                  <a:lnTo>
                    <a:pt x="654" y="288"/>
                  </a:lnTo>
                  <a:lnTo>
                    <a:pt x="654" y="292"/>
                  </a:lnTo>
                  <a:lnTo>
                    <a:pt x="655" y="297"/>
                  </a:lnTo>
                  <a:lnTo>
                    <a:pt x="657" y="301"/>
                  </a:lnTo>
                  <a:lnTo>
                    <a:pt x="659" y="305"/>
                  </a:lnTo>
                  <a:lnTo>
                    <a:pt x="661" y="309"/>
                  </a:lnTo>
                  <a:lnTo>
                    <a:pt x="665" y="311"/>
                  </a:lnTo>
                  <a:lnTo>
                    <a:pt x="677" y="325"/>
                  </a:lnTo>
                  <a:lnTo>
                    <a:pt x="681" y="329"/>
                  </a:lnTo>
                  <a:lnTo>
                    <a:pt x="686" y="331"/>
                  </a:lnTo>
                  <a:lnTo>
                    <a:pt x="692" y="333"/>
                  </a:lnTo>
                  <a:lnTo>
                    <a:pt x="698" y="333"/>
                  </a:lnTo>
                  <a:lnTo>
                    <a:pt x="703" y="333"/>
                  </a:lnTo>
                  <a:lnTo>
                    <a:pt x="707" y="331"/>
                  </a:lnTo>
                  <a:lnTo>
                    <a:pt x="712" y="329"/>
                  </a:lnTo>
                  <a:lnTo>
                    <a:pt x="717" y="325"/>
                  </a:lnTo>
                  <a:lnTo>
                    <a:pt x="773" y="269"/>
                  </a:lnTo>
                  <a:lnTo>
                    <a:pt x="776" y="265"/>
                  </a:lnTo>
                  <a:lnTo>
                    <a:pt x="779" y="260"/>
                  </a:lnTo>
                  <a:lnTo>
                    <a:pt x="780" y="254"/>
                  </a:lnTo>
                  <a:lnTo>
                    <a:pt x="780" y="249"/>
                  </a:lnTo>
                  <a:lnTo>
                    <a:pt x="780" y="243"/>
                  </a:lnTo>
                  <a:lnTo>
                    <a:pt x="779" y="239"/>
                  </a:lnTo>
                  <a:lnTo>
                    <a:pt x="776" y="234"/>
                  </a:lnTo>
                  <a:lnTo>
                    <a:pt x="773" y="2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8" name="Oval 21"/>
            <p:cNvSpPr/>
            <p:nvPr/>
          </p:nvSpPr>
          <p:spPr>
            <a:xfrm>
              <a:off x="603271" y="3555474"/>
              <a:ext cx="305560" cy="305560"/>
            </a:xfrm>
            <a:prstGeom prst="ellipse">
              <a:avLst/>
            </a:prstGeom>
            <a:solidFill>
              <a:srgbClr val="9BB95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Freeform 74"/>
            <p:cNvSpPr>
              <a:spLocks noEditPoints="1"/>
            </p:cNvSpPr>
            <p:nvPr/>
          </p:nvSpPr>
          <p:spPr bwMode="auto">
            <a:xfrm>
              <a:off x="660452" y="3620441"/>
              <a:ext cx="171107" cy="173086"/>
            </a:xfrm>
            <a:custGeom>
              <a:avLst/>
              <a:gdLst/>
              <a:ahLst/>
              <a:cxnLst>
                <a:cxn ang="0">
                  <a:pos x="639" y="150"/>
                </a:cxn>
                <a:cxn ang="0">
                  <a:pos x="531" y="257"/>
                </a:cxn>
                <a:cxn ang="0">
                  <a:pos x="396" y="257"/>
                </a:cxn>
                <a:cxn ang="0">
                  <a:pos x="306" y="347"/>
                </a:cxn>
                <a:cxn ang="0">
                  <a:pos x="306" y="347"/>
                </a:cxn>
                <a:cxn ang="0">
                  <a:pos x="249" y="220"/>
                </a:cxn>
                <a:cxn ang="0">
                  <a:pos x="387" y="220"/>
                </a:cxn>
                <a:cxn ang="0">
                  <a:pos x="165" y="44"/>
                </a:cxn>
                <a:cxn ang="0">
                  <a:pos x="147" y="12"/>
                </a:cxn>
                <a:cxn ang="0">
                  <a:pos x="107" y="0"/>
                </a:cxn>
                <a:cxn ang="0">
                  <a:pos x="12" y="8"/>
                </a:cxn>
                <a:cxn ang="0">
                  <a:pos x="2" y="27"/>
                </a:cxn>
                <a:cxn ang="0">
                  <a:pos x="6" y="58"/>
                </a:cxn>
                <a:cxn ang="0">
                  <a:pos x="20" y="70"/>
                </a:cxn>
                <a:cxn ang="0">
                  <a:pos x="98" y="73"/>
                </a:cxn>
                <a:cxn ang="0">
                  <a:pos x="172" y="388"/>
                </a:cxn>
                <a:cxn ang="0">
                  <a:pos x="154" y="419"/>
                </a:cxn>
                <a:cxn ang="0">
                  <a:pos x="151" y="454"/>
                </a:cxn>
                <a:cxn ang="0">
                  <a:pos x="163" y="483"/>
                </a:cxn>
                <a:cxn ang="0">
                  <a:pos x="186" y="508"/>
                </a:cxn>
                <a:cxn ang="0">
                  <a:pos x="220" y="522"/>
                </a:cxn>
                <a:cxn ang="0">
                  <a:pos x="649" y="523"/>
                </a:cxn>
                <a:cxn ang="0">
                  <a:pos x="665" y="512"/>
                </a:cxn>
                <a:cxn ang="0">
                  <a:pos x="670" y="484"/>
                </a:cxn>
                <a:cxn ang="0">
                  <a:pos x="660" y="465"/>
                </a:cxn>
                <a:cxn ang="0">
                  <a:pos x="249" y="458"/>
                </a:cxn>
                <a:cxn ang="0">
                  <a:pos x="223" y="446"/>
                </a:cxn>
                <a:cxn ang="0">
                  <a:pos x="223" y="425"/>
                </a:cxn>
                <a:cxn ang="0">
                  <a:pos x="247" y="411"/>
                </a:cxn>
                <a:cxn ang="0">
                  <a:pos x="678" y="356"/>
                </a:cxn>
                <a:cxn ang="0">
                  <a:pos x="694" y="333"/>
                </a:cxn>
                <a:cxn ang="0">
                  <a:pos x="691" y="119"/>
                </a:cxn>
                <a:cxn ang="0">
                  <a:pos x="670" y="97"/>
                </a:cxn>
                <a:cxn ang="0">
                  <a:pos x="579" y="572"/>
                </a:cxn>
                <a:cxn ang="0">
                  <a:pos x="543" y="583"/>
                </a:cxn>
                <a:cxn ang="0">
                  <a:pos x="521" y="611"/>
                </a:cxn>
                <a:cxn ang="0">
                  <a:pos x="521" y="661"/>
                </a:cxn>
                <a:cxn ang="0">
                  <a:pos x="543" y="688"/>
                </a:cxn>
                <a:cxn ang="0">
                  <a:pos x="566" y="698"/>
                </a:cxn>
                <a:cxn ang="0">
                  <a:pos x="592" y="698"/>
                </a:cxn>
                <a:cxn ang="0">
                  <a:pos x="614" y="688"/>
                </a:cxn>
                <a:cxn ang="0">
                  <a:pos x="631" y="670"/>
                </a:cxn>
                <a:cxn ang="0">
                  <a:pos x="640" y="649"/>
                </a:cxn>
                <a:cxn ang="0">
                  <a:pos x="640" y="623"/>
                </a:cxn>
                <a:cxn ang="0">
                  <a:pos x="631" y="600"/>
                </a:cxn>
                <a:cxn ang="0">
                  <a:pos x="614" y="583"/>
                </a:cxn>
                <a:cxn ang="0">
                  <a:pos x="579" y="572"/>
                </a:cxn>
                <a:cxn ang="0">
                  <a:pos x="113" y="583"/>
                </a:cxn>
                <a:cxn ang="0">
                  <a:pos x="87" y="623"/>
                </a:cxn>
                <a:cxn ang="0">
                  <a:pos x="96" y="670"/>
                </a:cxn>
                <a:cxn ang="0">
                  <a:pos x="119" y="692"/>
                </a:cxn>
                <a:cxn ang="0">
                  <a:pos x="141" y="698"/>
                </a:cxn>
                <a:cxn ang="0">
                  <a:pos x="169" y="695"/>
                </a:cxn>
                <a:cxn ang="0">
                  <a:pos x="189" y="685"/>
                </a:cxn>
                <a:cxn ang="0">
                  <a:pos x="205" y="666"/>
                </a:cxn>
                <a:cxn ang="0">
                  <a:pos x="211" y="642"/>
                </a:cxn>
                <a:cxn ang="0">
                  <a:pos x="209" y="616"/>
                </a:cxn>
                <a:cxn ang="0">
                  <a:pos x="198" y="596"/>
                </a:cxn>
                <a:cxn ang="0">
                  <a:pos x="179" y="580"/>
                </a:cxn>
              </a:cxnLst>
              <a:rect l="0" t="0" r="r" b="b"/>
              <a:pathLst>
                <a:path w="695" h="699">
                  <a:moveTo>
                    <a:pt x="639" y="220"/>
                  </a:moveTo>
                  <a:lnTo>
                    <a:pt x="523" y="220"/>
                  </a:lnTo>
                  <a:lnTo>
                    <a:pt x="508" y="150"/>
                  </a:lnTo>
                  <a:lnTo>
                    <a:pt x="639" y="150"/>
                  </a:lnTo>
                  <a:lnTo>
                    <a:pt x="639" y="220"/>
                  </a:lnTo>
                  <a:close/>
                  <a:moveTo>
                    <a:pt x="639" y="310"/>
                  </a:moveTo>
                  <a:lnTo>
                    <a:pt x="547" y="321"/>
                  </a:lnTo>
                  <a:lnTo>
                    <a:pt x="531" y="257"/>
                  </a:lnTo>
                  <a:lnTo>
                    <a:pt x="639" y="257"/>
                  </a:lnTo>
                  <a:lnTo>
                    <a:pt x="639" y="310"/>
                  </a:lnTo>
                  <a:close/>
                  <a:moveTo>
                    <a:pt x="422" y="334"/>
                  </a:moveTo>
                  <a:lnTo>
                    <a:pt x="396" y="257"/>
                  </a:lnTo>
                  <a:lnTo>
                    <a:pt x="494" y="257"/>
                  </a:lnTo>
                  <a:lnTo>
                    <a:pt x="513" y="326"/>
                  </a:lnTo>
                  <a:lnTo>
                    <a:pt x="422" y="334"/>
                  </a:lnTo>
                  <a:close/>
                  <a:moveTo>
                    <a:pt x="306" y="347"/>
                  </a:moveTo>
                  <a:lnTo>
                    <a:pt x="263" y="257"/>
                  </a:lnTo>
                  <a:lnTo>
                    <a:pt x="361" y="257"/>
                  </a:lnTo>
                  <a:lnTo>
                    <a:pt x="387" y="339"/>
                  </a:lnTo>
                  <a:lnTo>
                    <a:pt x="306" y="347"/>
                  </a:lnTo>
                  <a:close/>
                  <a:moveTo>
                    <a:pt x="217" y="150"/>
                  </a:moveTo>
                  <a:lnTo>
                    <a:pt x="329" y="150"/>
                  </a:lnTo>
                  <a:lnTo>
                    <a:pt x="351" y="220"/>
                  </a:lnTo>
                  <a:lnTo>
                    <a:pt x="249" y="220"/>
                  </a:lnTo>
                  <a:lnTo>
                    <a:pt x="217" y="150"/>
                  </a:lnTo>
                  <a:close/>
                  <a:moveTo>
                    <a:pt x="472" y="150"/>
                  </a:moveTo>
                  <a:lnTo>
                    <a:pt x="487" y="220"/>
                  </a:lnTo>
                  <a:lnTo>
                    <a:pt x="387" y="220"/>
                  </a:lnTo>
                  <a:lnTo>
                    <a:pt x="367" y="150"/>
                  </a:lnTo>
                  <a:lnTo>
                    <a:pt x="472" y="150"/>
                  </a:lnTo>
                  <a:close/>
                  <a:moveTo>
                    <a:pt x="191" y="95"/>
                  </a:moveTo>
                  <a:lnTo>
                    <a:pt x="165" y="44"/>
                  </a:lnTo>
                  <a:lnTo>
                    <a:pt x="162" y="34"/>
                  </a:lnTo>
                  <a:lnTo>
                    <a:pt x="157" y="26"/>
                  </a:lnTo>
                  <a:lnTo>
                    <a:pt x="152" y="18"/>
                  </a:lnTo>
                  <a:lnTo>
                    <a:pt x="147" y="12"/>
                  </a:lnTo>
                  <a:lnTo>
                    <a:pt x="140" y="6"/>
                  </a:lnTo>
                  <a:lnTo>
                    <a:pt x="131" y="2"/>
                  </a:lnTo>
                  <a:lnTo>
                    <a:pt x="120" y="0"/>
                  </a:lnTo>
                  <a:lnTo>
                    <a:pt x="107" y="0"/>
                  </a:lnTo>
                  <a:lnTo>
                    <a:pt x="36" y="0"/>
                  </a:lnTo>
                  <a:lnTo>
                    <a:pt x="25" y="1"/>
                  </a:lnTo>
                  <a:lnTo>
                    <a:pt x="17" y="5"/>
                  </a:lnTo>
                  <a:lnTo>
                    <a:pt x="12" y="8"/>
                  </a:lnTo>
                  <a:lnTo>
                    <a:pt x="10" y="10"/>
                  </a:lnTo>
                  <a:lnTo>
                    <a:pt x="6" y="14"/>
                  </a:lnTo>
                  <a:lnTo>
                    <a:pt x="4" y="18"/>
                  </a:lnTo>
                  <a:lnTo>
                    <a:pt x="2" y="27"/>
                  </a:lnTo>
                  <a:lnTo>
                    <a:pt x="0" y="37"/>
                  </a:lnTo>
                  <a:lnTo>
                    <a:pt x="2" y="45"/>
                  </a:lnTo>
                  <a:lnTo>
                    <a:pt x="4" y="53"/>
                  </a:lnTo>
                  <a:lnTo>
                    <a:pt x="6" y="58"/>
                  </a:lnTo>
                  <a:lnTo>
                    <a:pt x="9" y="61"/>
                  </a:lnTo>
                  <a:lnTo>
                    <a:pt x="12" y="65"/>
                  </a:lnTo>
                  <a:lnTo>
                    <a:pt x="16" y="67"/>
                  </a:lnTo>
                  <a:lnTo>
                    <a:pt x="20" y="70"/>
                  </a:lnTo>
                  <a:lnTo>
                    <a:pt x="25" y="71"/>
                  </a:lnTo>
                  <a:lnTo>
                    <a:pt x="30" y="72"/>
                  </a:lnTo>
                  <a:lnTo>
                    <a:pt x="36" y="73"/>
                  </a:lnTo>
                  <a:lnTo>
                    <a:pt x="98" y="73"/>
                  </a:lnTo>
                  <a:lnTo>
                    <a:pt x="223" y="348"/>
                  </a:lnTo>
                  <a:lnTo>
                    <a:pt x="188" y="374"/>
                  </a:lnTo>
                  <a:lnTo>
                    <a:pt x="179" y="381"/>
                  </a:lnTo>
                  <a:lnTo>
                    <a:pt x="172" y="388"/>
                  </a:lnTo>
                  <a:lnTo>
                    <a:pt x="166" y="395"/>
                  </a:lnTo>
                  <a:lnTo>
                    <a:pt x="162" y="404"/>
                  </a:lnTo>
                  <a:lnTo>
                    <a:pt x="158" y="411"/>
                  </a:lnTo>
                  <a:lnTo>
                    <a:pt x="154" y="419"/>
                  </a:lnTo>
                  <a:lnTo>
                    <a:pt x="152" y="427"/>
                  </a:lnTo>
                  <a:lnTo>
                    <a:pt x="151" y="436"/>
                  </a:lnTo>
                  <a:lnTo>
                    <a:pt x="151" y="445"/>
                  </a:lnTo>
                  <a:lnTo>
                    <a:pt x="151" y="454"/>
                  </a:lnTo>
                  <a:lnTo>
                    <a:pt x="153" y="461"/>
                  </a:lnTo>
                  <a:lnTo>
                    <a:pt x="156" y="469"/>
                  </a:lnTo>
                  <a:lnTo>
                    <a:pt x="158" y="476"/>
                  </a:lnTo>
                  <a:lnTo>
                    <a:pt x="163" y="483"/>
                  </a:lnTo>
                  <a:lnTo>
                    <a:pt x="167" y="490"/>
                  </a:lnTo>
                  <a:lnTo>
                    <a:pt x="172" y="496"/>
                  </a:lnTo>
                  <a:lnTo>
                    <a:pt x="179" y="503"/>
                  </a:lnTo>
                  <a:lnTo>
                    <a:pt x="186" y="508"/>
                  </a:lnTo>
                  <a:lnTo>
                    <a:pt x="194" y="513"/>
                  </a:lnTo>
                  <a:lnTo>
                    <a:pt x="202" y="518"/>
                  </a:lnTo>
                  <a:lnTo>
                    <a:pt x="210" y="520"/>
                  </a:lnTo>
                  <a:lnTo>
                    <a:pt x="220" y="522"/>
                  </a:lnTo>
                  <a:lnTo>
                    <a:pt x="229" y="525"/>
                  </a:lnTo>
                  <a:lnTo>
                    <a:pt x="241" y="525"/>
                  </a:lnTo>
                  <a:lnTo>
                    <a:pt x="638" y="525"/>
                  </a:lnTo>
                  <a:lnTo>
                    <a:pt x="649" y="523"/>
                  </a:lnTo>
                  <a:lnTo>
                    <a:pt x="657" y="520"/>
                  </a:lnTo>
                  <a:lnTo>
                    <a:pt x="660" y="518"/>
                  </a:lnTo>
                  <a:lnTo>
                    <a:pt x="663" y="514"/>
                  </a:lnTo>
                  <a:lnTo>
                    <a:pt x="665" y="512"/>
                  </a:lnTo>
                  <a:lnTo>
                    <a:pt x="668" y="508"/>
                  </a:lnTo>
                  <a:lnTo>
                    <a:pt x="670" y="500"/>
                  </a:lnTo>
                  <a:lnTo>
                    <a:pt x="671" y="491"/>
                  </a:lnTo>
                  <a:lnTo>
                    <a:pt x="670" y="484"/>
                  </a:lnTo>
                  <a:lnTo>
                    <a:pt x="668" y="476"/>
                  </a:lnTo>
                  <a:lnTo>
                    <a:pt x="665" y="471"/>
                  </a:lnTo>
                  <a:lnTo>
                    <a:pt x="663" y="469"/>
                  </a:lnTo>
                  <a:lnTo>
                    <a:pt x="660" y="465"/>
                  </a:lnTo>
                  <a:lnTo>
                    <a:pt x="657" y="463"/>
                  </a:lnTo>
                  <a:lnTo>
                    <a:pt x="649" y="461"/>
                  </a:lnTo>
                  <a:lnTo>
                    <a:pt x="638" y="458"/>
                  </a:lnTo>
                  <a:lnTo>
                    <a:pt x="249" y="458"/>
                  </a:lnTo>
                  <a:lnTo>
                    <a:pt x="240" y="457"/>
                  </a:lnTo>
                  <a:lnTo>
                    <a:pt x="233" y="455"/>
                  </a:lnTo>
                  <a:lnTo>
                    <a:pt x="228" y="451"/>
                  </a:lnTo>
                  <a:lnTo>
                    <a:pt x="223" y="446"/>
                  </a:lnTo>
                  <a:lnTo>
                    <a:pt x="221" y="442"/>
                  </a:lnTo>
                  <a:lnTo>
                    <a:pt x="221" y="436"/>
                  </a:lnTo>
                  <a:lnTo>
                    <a:pt x="221" y="431"/>
                  </a:lnTo>
                  <a:lnTo>
                    <a:pt x="223" y="425"/>
                  </a:lnTo>
                  <a:lnTo>
                    <a:pt x="228" y="420"/>
                  </a:lnTo>
                  <a:lnTo>
                    <a:pt x="233" y="416"/>
                  </a:lnTo>
                  <a:lnTo>
                    <a:pt x="239" y="413"/>
                  </a:lnTo>
                  <a:lnTo>
                    <a:pt x="247" y="411"/>
                  </a:lnTo>
                  <a:lnTo>
                    <a:pt x="657" y="365"/>
                  </a:lnTo>
                  <a:lnTo>
                    <a:pt x="664" y="363"/>
                  </a:lnTo>
                  <a:lnTo>
                    <a:pt x="672" y="360"/>
                  </a:lnTo>
                  <a:lnTo>
                    <a:pt x="678" y="356"/>
                  </a:lnTo>
                  <a:lnTo>
                    <a:pt x="683" y="352"/>
                  </a:lnTo>
                  <a:lnTo>
                    <a:pt x="689" y="346"/>
                  </a:lnTo>
                  <a:lnTo>
                    <a:pt x="691" y="339"/>
                  </a:lnTo>
                  <a:lnTo>
                    <a:pt x="694" y="333"/>
                  </a:lnTo>
                  <a:lnTo>
                    <a:pt x="695" y="324"/>
                  </a:lnTo>
                  <a:lnTo>
                    <a:pt x="695" y="135"/>
                  </a:lnTo>
                  <a:lnTo>
                    <a:pt x="694" y="127"/>
                  </a:lnTo>
                  <a:lnTo>
                    <a:pt x="691" y="119"/>
                  </a:lnTo>
                  <a:lnTo>
                    <a:pt x="689" y="112"/>
                  </a:lnTo>
                  <a:lnTo>
                    <a:pt x="683" y="105"/>
                  </a:lnTo>
                  <a:lnTo>
                    <a:pt x="677" y="100"/>
                  </a:lnTo>
                  <a:lnTo>
                    <a:pt x="670" y="97"/>
                  </a:lnTo>
                  <a:lnTo>
                    <a:pt x="660" y="95"/>
                  </a:lnTo>
                  <a:lnTo>
                    <a:pt x="650" y="95"/>
                  </a:lnTo>
                  <a:lnTo>
                    <a:pt x="191" y="95"/>
                  </a:lnTo>
                  <a:close/>
                  <a:moveTo>
                    <a:pt x="579" y="572"/>
                  </a:moveTo>
                  <a:lnTo>
                    <a:pt x="566" y="573"/>
                  </a:lnTo>
                  <a:lnTo>
                    <a:pt x="554" y="577"/>
                  </a:lnTo>
                  <a:lnTo>
                    <a:pt x="548" y="580"/>
                  </a:lnTo>
                  <a:lnTo>
                    <a:pt x="543" y="583"/>
                  </a:lnTo>
                  <a:lnTo>
                    <a:pt x="538" y="587"/>
                  </a:lnTo>
                  <a:lnTo>
                    <a:pt x="534" y="591"/>
                  </a:lnTo>
                  <a:lnTo>
                    <a:pt x="526" y="600"/>
                  </a:lnTo>
                  <a:lnTo>
                    <a:pt x="521" y="611"/>
                  </a:lnTo>
                  <a:lnTo>
                    <a:pt x="517" y="623"/>
                  </a:lnTo>
                  <a:lnTo>
                    <a:pt x="515" y="636"/>
                  </a:lnTo>
                  <a:lnTo>
                    <a:pt x="517" y="649"/>
                  </a:lnTo>
                  <a:lnTo>
                    <a:pt x="521" y="661"/>
                  </a:lnTo>
                  <a:lnTo>
                    <a:pt x="526" y="670"/>
                  </a:lnTo>
                  <a:lnTo>
                    <a:pt x="534" y="680"/>
                  </a:lnTo>
                  <a:lnTo>
                    <a:pt x="538" y="685"/>
                  </a:lnTo>
                  <a:lnTo>
                    <a:pt x="543" y="688"/>
                  </a:lnTo>
                  <a:lnTo>
                    <a:pt x="548" y="692"/>
                  </a:lnTo>
                  <a:lnTo>
                    <a:pt x="554" y="694"/>
                  </a:lnTo>
                  <a:lnTo>
                    <a:pt x="560" y="695"/>
                  </a:lnTo>
                  <a:lnTo>
                    <a:pt x="566" y="698"/>
                  </a:lnTo>
                  <a:lnTo>
                    <a:pt x="572" y="698"/>
                  </a:lnTo>
                  <a:lnTo>
                    <a:pt x="579" y="699"/>
                  </a:lnTo>
                  <a:lnTo>
                    <a:pt x="586" y="698"/>
                  </a:lnTo>
                  <a:lnTo>
                    <a:pt x="592" y="698"/>
                  </a:lnTo>
                  <a:lnTo>
                    <a:pt x="598" y="695"/>
                  </a:lnTo>
                  <a:lnTo>
                    <a:pt x="604" y="694"/>
                  </a:lnTo>
                  <a:lnTo>
                    <a:pt x="609" y="692"/>
                  </a:lnTo>
                  <a:lnTo>
                    <a:pt x="614" y="688"/>
                  </a:lnTo>
                  <a:lnTo>
                    <a:pt x="619" y="685"/>
                  </a:lnTo>
                  <a:lnTo>
                    <a:pt x="624" y="680"/>
                  </a:lnTo>
                  <a:lnTo>
                    <a:pt x="627" y="675"/>
                  </a:lnTo>
                  <a:lnTo>
                    <a:pt x="631" y="670"/>
                  </a:lnTo>
                  <a:lnTo>
                    <a:pt x="634" y="666"/>
                  </a:lnTo>
                  <a:lnTo>
                    <a:pt x="637" y="661"/>
                  </a:lnTo>
                  <a:lnTo>
                    <a:pt x="639" y="655"/>
                  </a:lnTo>
                  <a:lnTo>
                    <a:pt x="640" y="649"/>
                  </a:lnTo>
                  <a:lnTo>
                    <a:pt x="641" y="642"/>
                  </a:lnTo>
                  <a:lnTo>
                    <a:pt x="641" y="636"/>
                  </a:lnTo>
                  <a:lnTo>
                    <a:pt x="641" y="629"/>
                  </a:lnTo>
                  <a:lnTo>
                    <a:pt x="640" y="623"/>
                  </a:lnTo>
                  <a:lnTo>
                    <a:pt x="639" y="616"/>
                  </a:lnTo>
                  <a:lnTo>
                    <a:pt x="637" y="611"/>
                  </a:lnTo>
                  <a:lnTo>
                    <a:pt x="634" y="605"/>
                  </a:lnTo>
                  <a:lnTo>
                    <a:pt x="631" y="600"/>
                  </a:lnTo>
                  <a:lnTo>
                    <a:pt x="627" y="596"/>
                  </a:lnTo>
                  <a:lnTo>
                    <a:pt x="624" y="591"/>
                  </a:lnTo>
                  <a:lnTo>
                    <a:pt x="619" y="587"/>
                  </a:lnTo>
                  <a:lnTo>
                    <a:pt x="614" y="583"/>
                  </a:lnTo>
                  <a:lnTo>
                    <a:pt x="609" y="580"/>
                  </a:lnTo>
                  <a:lnTo>
                    <a:pt x="604" y="577"/>
                  </a:lnTo>
                  <a:lnTo>
                    <a:pt x="592" y="573"/>
                  </a:lnTo>
                  <a:lnTo>
                    <a:pt x="579" y="572"/>
                  </a:lnTo>
                  <a:close/>
                  <a:moveTo>
                    <a:pt x="148" y="572"/>
                  </a:moveTo>
                  <a:lnTo>
                    <a:pt x="135" y="573"/>
                  </a:lnTo>
                  <a:lnTo>
                    <a:pt x="124" y="577"/>
                  </a:lnTo>
                  <a:lnTo>
                    <a:pt x="113" y="583"/>
                  </a:lnTo>
                  <a:lnTo>
                    <a:pt x="103" y="591"/>
                  </a:lnTo>
                  <a:lnTo>
                    <a:pt x="96" y="600"/>
                  </a:lnTo>
                  <a:lnTo>
                    <a:pt x="90" y="611"/>
                  </a:lnTo>
                  <a:lnTo>
                    <a:pt x="87" y="623"/>
                  </a:lnTo>
                  <a:lnTo>
                    <a:pt x="86" y="636"/>
                  </a:lnTo>
                  <a:lnTo>
                    <a:pt x="87" y="649"/>
                  </a:lnTo>
                  <a:lnTo>
                    <a:pt x="90" y="661"/>
                  </a:lnTo>
                  <a:lnTo>
                    <a:pt x="96" y="670"/>
                  </a:lnTo>
                  <a:lnTo>
                    <a:pt x="103" y="680"/>
                  </a:lnTo>
                  <a:lnTo>
                    <a:pt x="108" y="685"/>
                  </a:lnTo>
                  <a:lnTo>
                    <a:pt x="113" y="688"/>
                  </a:lnTo>
                  <a:lnTo>
                    <a:pt x="119" y="692"/>
                  </a:lnTo>
                  <a:lnTo>
                    <a:pt x="124" y="694"/>
                  </a:lnTo>
                  <a:lnTo>
                    <a:pt x="130" y="695"/>
                  </a:lnTo>
                  <a:lnTo>
                    <a:pt x="135" y="698"/>
                  </a:lnTo>
                  <a:lnTo>
                    <a:pt x="141" y="698"/>
                  </a:lnTo>
                  <a:lnTo>
                    <a:pt x="148" y="699"/>
                  </a:lnTo>
                  <a:lnTo>
                    <a:pt x="156" y="698"/>
                  </a:lnTo>
                  <a:lnTo>
                    <a:pt x="162" y="698"/>
                  </a:lnTo>
                  <a:lnTo>
                    <a:pt x="169" y="695"/>
                  </a:lnTo>
                  <a:lnTo>
                    <a:pt x="175" y="694"/>
                  </a:lnTo>
                  <a:lnTo>
                    <a:pt x="179" y="692"/>
                  </a:lnTo>
                  <a:lnTo>
                    <a:pt x="184" y="688"/>
                  </a:lnTo>
                  <a:lnTo>
                    <a:pt x="189" y="685"/>
                  </a:lnTo>
                  <a:lnTo>
                    <a:pt x="194" y="680"/>
                  </a:lnTo>
                  <a:lnTo>
                    <a:pt x="198" y="675"/>
                  </a:lnTo>
                  <a:lnTo>
                    <a:pt x="202" y="670"/>
                  </a:lnTo>
                  <a:lnTo>
                    <a:pt x="205" y="666"/>
                  </a:lnTo>
                  <a:lnTo>
                    <a:pt x="208" y="661"/>
                  </a:lnTo>
                  <a:lnTo>
                    <a:pt x="209" y="655"/>
                  </a:lnTo>
                  <a:lnTo>
                    <a:pt x="211" y="649"/>
                  </a:lnTo>
                  <a:lnTo>
                    <a:pt x="211" y="642"/>
                  </a:lnTo>
                  <a:lnTo>
                    <a:pt x="212" y="636"/>
                  </a:lnTo>
                  <a:lnTo>
                    <a:pt x="211" y="629"/>
                  </a:lnTo>
                  <a:lnTo>
                    <a:pt x="211" y="623"/>
                  </a:lnTo>
                  <a:lnTo>
                    <a:pt x="209" y="616"/>
                  </a:lnTo>
                  <a:lnTo>
                    <a:pt x="208" y="611"/>
                  </a:lnTo>
                  <a:lnTo>
                    <a:pt x="205" y="605"/>
                  </a:lnTo>
                  <a:lnTo>
                    <a:pt x="202" y="600"/>
                  </a:lnTo>
                  <a:lnTo>
                    <a:pt x="198" y="596"/>
                  </a:lnTo>
                  <a:lnTo>
                    <a:pt x="194" y="591"/>
                  </a:lnTo>
                  <a:lnTo>
                    <a:pt x="189" y="587"/>
                  </a:lnTo>
                  <a:lnTo>
                    <a:pt x="184" y="583"/>
                  </a:lnTo>
                  <a:lnTo>
                    <a:pt x="179" y="580"/>
                  </a:lnTo>
                  <a:lnTo>
                    <a:pt x="175" y="577"/>
                  </a:lnTo>
                  <a:lnTo>
                    <a:pt x="162" y="573"/>
                  </a:lnTo>
                  <a:lnTo>
                    <a:pt x="148" y="57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0" name="Oval 23"/>
            <p:cNvSpPr/>
            <p:nvPr/>
          </p:nvSpPr>
          <p:spPr>
            <a:xfrm>
              <a:off x="603271" y="3980690"/>
              <a:ext cx="305560" cy="305560"/>
            </a:xfrm>
            <a:prstGeom prst="ellipse">
              <a:avLst/>
            </a:prstGeom>
            <a:solidFill>
              <a:srgbClr val="F09B1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121917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1" name="Freeform 87"/>
            <p:cNvSpPr>
              <a:spLocks noEditPoints="1"/>
            </p:cNvSpPr>
            <p:nvPr/>
          </p:nvSpPr>
          <p:spPr bwMode="auto">
            <a:xfrm>
              <a:off x="687443" y="4063987"/>
              <a:ext cx="135835" cy="135835"/>
            </a:xfrm>
            <a:custGeom>
              <a:avLst/>
              <a:gdLst/>
              <a:ahLst/>
              <a:cxnLst>
                <a:cxn ang="0">
                  <a:pos x="443" y="392"/>
                </a:cxn>
                <a:cxn ang="0">
                  <a:pos x="350" y="298"/>
                </a:cxn>
                <a:cxn ang="0">
                  <a:pos x="297" y="351"/>
                </a:cxn>
                <a:cxn ang="0">
                  <a:pos x="390" y="444"/>
                </a:cxn>
                <a:cxn ang="0">
                  <a:pos x="332" y="503"/>
                </a:cxn>
                <a:cxn ang="0">
                  <a:pos x="502" y="503"/>
                </a:cxn>
                <a:cxn ang="0">
                  <a:pos x="502" y="333"/>
                </a:cxn>
                <a:cxn ang="0">
                  <a:pos x="443" y="392"/>
                </a:cxn>
                <a:cxn ang="0">
                  <a:pos x="350" y="206"/>
                </a:cxn>
                <a:cxn ang="0">
                  <a:pos x="443" y="112"/>
                </a:cxn>
                <a:cxn ang="0">
                  <a:pos x="502" y="171"/>
                </a:cxn>
                <a:cxn ang="0">
                  <a:pos x="502" y="0"/>
                </a:cxn>
                <a:cxn ang="0">
                  <a:pos x="332" y="0"/>
                </a:cxn>
                <a:cxn ang="0">
                  <a:pos x="390" y="59"/>
                </a:cxn>
                <a:cxn ang="0">
                  <a:pos x="297" y="152"/>
                </a:cxn>
                <a:cxn ang="0">
                  <a:pos x="350" y="206"/>
                </a:cxn>
                <a:cxn ang="0">
                  <a:pos x="151" y="298"/>
                </a:cxn>
                <a:cxn ang="0">
                  <a:pos x="58" y="392"/>
                </a:cxn>
                <a:cxn ang="0">
                  <a:pos x="0" y="333"/>
                </a:cxn>
                <a:cxn ang="0">
                  <a:pos x="0" y="503"/>
                </a:cxn>
                <a:cxn ang="0">
                  <a:pos x="171" y="503"/>
                </a:cxn>
                <a:cxn ang="0">
                  <a:pos x="111" y="444"/>
                </a:cxn>
                <a:cxn ang="0">
                  <a:pos x="205" y="351"/>
                </a:cxn>
                <a:cxn ang="0">
                  <a:pos x="151" y="298"/>
                </a:cxn>
                <a:cxn ang="0">
                  <a:pos x="151" y="206"/>
                </a:cxn>
                <a:cxn ang="0">
                  <a:pos x="205" y="152"/>
                </a:cxn>
                <a:cxn ang="0">
                  <a:pos x="111" y="59"/>
                </a:cxn>
                <a:cxn ang="0">
                  <a:pos x="171" y="0"/>
                </a:cxn>
                <a:cxn ang="0">
                  <a:pos x="0" y="0"/>
                </a:cxn>
                <a:cxn ang="0">
                  <a:pos x="0" y="171"/>
                </a:cxn>
                <a:cxn ang="0">
                  <a:pos x="58" y="111"/>
                </a:cxn>
                <a:cxn ang="0">
                  <a:pos x="151" y="206"/>
                </a:cxn>
              </a:cxnLst>
              <a:rect l="0" t="0" r="r" b="b"/>
              <a:pathLst>
                <a:path w="502" h="503">
                  <a:moveTo>
                    <a:pt x="443" y="392"/>
                  </a:moveTo>
                  <a:lnTo>
                    <a:pt x="350" y="298"/>
                  </a:lnTo>
                  <a:lnTo>
                    <a:pt x="297" y="351"/>
                  </a:lnTo>
                  <a:lnTo>
                    <a:pt x="390" y="444"/>
                  </a:lnTo>
                  <a:lnTo>
                    <a:pt x="332" y="503"/>
                  </a:lnTo>
                  <a:lnTo>
                    <a:pt x="502" y="503"/>
                  </a:lnTo>
                  <a:lnTo>
                    <a:pt x="502" y="333"/>
                  </a:lnTo>
                  <a:lnTo>
                    <a:pt x="443" y="392"/>
                  </a:lnTo>
                  <a:close/>
                  <a:moveTo>
                    <a:pt x="350" y="206"/>
                  </a:moveTo>
                  <a:lnTo>
                    <a:pt x="443" y="112"/>
                  </a:lnTo>
                  <a:lnTo>
                    <a:pt x="502" y="171"/>
                  </a:lnTo>
                  <a:lnTo>
                    <a:pt x="502" y="0"/>
                  </a:lnTo>
                  <a:lnTo>
                    <a:pt x="332" y="0"/>
                  </a:lnTo>
                  <a:lnTo>
                    <a:pt x="390" y="59"/>
                  </a:lnTo>
                  <a:lnTo>
                    <a:pt x="297" y="152"/>
                  </a:lnTo>
                  <a:lnTo>
                    <a:pt x="350" y="206"/>
                  </a:lnTo>
                  <a:close/>
                  <a:moveTo>
                    <a:pt x="151" y="298"/>
                  </a:moveTo>
                  <a:lnTo>
                    <a:pt x="58" y="392"/>
                  </a:lnTo>
                  <a:lnTo>
                    <a:pt x="0" y="333"/>
                  </a:lnTo>
                  <a:lnTo>
                    <a:pt x="0" y="503"/>
                  </a:lnTo>
                  <a:lnTo>
                    <a:pt x="171" y="503"/>
                  </a:lnTo>
                  <a:lnTo>
                    <a:pt x="111" y="444"/>
                  </a:lnTo>
                  <a:lnTo>
                    <a:pt x="205" y="351"/>
                  </a:lnTo>
                  <a:lnTo>
                    <a:pt x="151" y="298"/>
                  </a:lnTo>
                  <a:close/>
                  <a:moveTo>
                    <a:pt x="151" y="206"/>
                  </a:moveTo>
                  <a:lnTo>
                    <a:pt x="205" y="152"/>
                  </a:lnTo>
                  <a:lnTo>
                    <a:pt x="111" y="59"/>
                  </a:lnTo>
                  <a:lnTo>
                    <a:pt x="171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8" y="111"/>
                  </a:lnTo>
                  <a:lnTo>
                    <a:pt x="151" y="20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040449" y="2751113"/>
              <a:ext cx="2059844" cy="163506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just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$126,000</a:t>
              </a: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040449" y="3176591"/>
              <a:ext cx="2059844" cy="163506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just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HMTL, CSS,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jQuery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, PHP &amp;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Wordpress</a:t>
              </a:r>
              <a:endParaRPr kumimoji="0" lang="en-US" sz="1133" b="0" i="0" u="none" strike="noStrike" kern="0" cap="none" spc="0" normalizeH="0" baseline="0" noProof="0" dirty="0">
                <a:ln>
                  <a:noFill/>
                </a:ln>
                <a:solidFill>
                  <a:srgbClr val="FFFFFF">
                    <a:lumMod val="50000"/>
                    <a:lumOff val="50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040449" y="3600450"/>
              <a:ext cx="2059844" cy="163506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just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Approximately $14,000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040449" y="4057650"/>
              <a:ext cx="2059844" cy="327013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algn="just" defTabSz="1219170" eaLnBrk="1" fontAlgn="auto" latinLnBrk="0" hangingPunct="1">
                <a:lnSpc>
                  <a:spcPts val="1733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Lorem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ipsidoe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vitae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kharab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ni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ipsa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emque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laud an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tiue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totam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>
                      <a:lumMod val="50000"/>
                      <a:lumOff val="50000"/>
                    </a:srgbClr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rem.</a:t>
              </a:r>
            </a:p>
          </p:txBody>
        </p:sp>
      </p:grpSp>
      <p:grpSp>
        <p:nvGrpSpPr>
          <p:cNvPr id="56" name="Group 3"/>
          <p:cNvGrpSpPr/>
          <p:nvPr/>
        </p:nvGrpSpPr>
        <p:grpSpPr>
          <a:xfrm>
            <a:off x="6818918" y="3715407"/>
            <a:ext cx="4290485" cy="2923781"/>
            <a:chOff x="5329236" y="2059779"/>
            <a:chExt cx="3217864" cy="2192836"/>
          </a:xfrm>
        </p:grpSpPr>
        <p:sp>
          <p:nvSpPr>
            <p:cNvPr id="57" name="Rectangle 23"/>
            <p:cNvSpPr>
              <a:spLocks noChangeArrowheads="1"/>
            </p:cNvSpPr>
            <p:nvPr/>
          </p:nvSpPr>
          <p:spPr bwMode="auto">
            <a:xfrm>
              <a:off x="5329237" y="2062165"/>
              <a:ext cx="2953544" cy="534393"/>
            </a:xfrm>
            <a:prstGeom prst="rect">
              <a:avLst/>
            </a:prstGeom>
            <a:solidFill>
              <a:srgbClr val="237DB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8" name="Rectangle 23"/>
            <p:cNvSpPr>
              <a:spLocks noChangeArrowheads="1"/>
            </p:cNvSpPr>
            <p:nvPr/>
          </p:nvSpPr>
          <p:spPr bwMode="auto">
            <a:xfrm>
              <a:off x="5329238" y="2594176"/>
              <a:ext cx="2595562" cy="534393"/>
            </a:xfrm>
            <a:prstGeom prst="rect">
              <a:avLst/>
            </a:prstGeom>
            <a:solidFill>
              <a:srgbClr val="14AA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9" name="Rectangle 33"/>
            <p:cNvSpPr>
              <a:spLocks noChangeArrowheads="1"/>
            </p:cNvSpPr>
            <p:nvPr/>
          </p:nvSpPr>
          <p:spPr bwMode="auto">
            <a:xfrm>
              <a:off x="5329236" y="3127820"/>
              <a:ext cx="2024063" cy="534393"/>
            </a:xfrm>
            <a:prstGeom prst="rect">
              <a:avLst/>
            </a:prstGeom>
            <a:solidFill>
              <a:srgbClr val="9BB95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0" name="Rectangle 23"/>
            <p:cNvSpPr>
              <a:spLocks noChangeArrowheads="1"/>
            </p:cNvSpPr>
            <p:nvPr/>
          </p:nvSpPr>
          <p:spPr bwMode="auto">
            <a:xfrm>
              <a:off x="5329236" y="3659083"/>
              <a:ext cx="1604963" cy="534393"/>
            </a:xfrm>
            <a:prstGeom prst="rect">
              <a:avLst/>
            </a:prstGeom>
            <a:solidFill>
              <a:srgbClr val="F09B1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1" name="Oval 35"/>
            <p:cNvSpPr/>
            <p:nvPr/>
          </p:nvSpPr>
          <p:spPr>
            <a:xfrm>
              <a:off x="8013700" y="2059779"/>
              <a:ext cx="533400" cy="533400"/>
            </a:xfrm>
            <a:prstGeom prst="ellipse">
              <a:avLst/>
            </a:prstGeom>
            <a:solidFill>
              <a:srgbClr val="237DB9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62" name="Oval 36"/>
            <p:cNvSpPr/>
            <p:nvPr/>
          </p:nvSpPr>
          <p:spPr>
            <a:xfrm>
              <a:off x="7658100" y="2595560"/>
              <a:ext cx="533400" cy="533400"/>
            </a:xfrm>
            <a:prstGeom prst="ellipse">
              <a:avLst/>
            </a:prstGeom>
            <a:solidFill>
              <a:srgbClr val="14AA96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63" name="Oval 37"/>
            <p:cNvSpPr/>
            <p:nvPr/>
          </p:nvSpPr>
          <p:spPr>
            <a:xfrm>
              <a:off x="7086600" y="3128166"/>
              <a:ext cx="533400" cy="533400"/>
            </a:xfrm>
            <a:prstGeom prst="ellipse">
              <a:avLst/>
            </a:prstGeom>
            <a:solidFill>
              <a:srgbClr val="9BB955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64" name="Oval 38"/>
            <p:cNvSpPr/>
            <p:nvPr/>
          </p:nvSpPr>
          <p:spPr>
            <a:xfrm>
              <a:off x="6629400" y="3659185"/>
              <a:ext cx="533400" cy="533400"/>
            </a:xfrm>
            <a:prstGeom prst="ellipse">
              <a:avLst/>
            </a:prstGeom>
            <a:solidFill>
              <a:srgbClr val="F09B14"/>
            </a:solidFill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1" anchor="ctr"/>
            <a:lstStyle/>
            <a:p>
              <a:pPr marL="0" marR="0" lvl="0" indent="0" algn="ct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ar-SA" sz="32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486400" y="2156460"/>
              <a:ext cx="2236152" cy="307777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 or sit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atem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accusantium</a:t>
              </a:r>
              <a:endParaRPr kumimoji="0" lang="en-US" sz="11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>
              <a:off x="5486400" y="2686050"/>
              <a:ext cx="1943100" cy="307777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 or sit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volupt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atem</a:t>
              </a:r>
              <a:endParaRPr kumimoji="0" lang="en-US" sz="11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5486400" y="3219450"/>
              <a:ext cx="1371600" cy="307777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omnis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natus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err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5486400" y="3790950"/>
              <a:ext cx="952500" cy="461665"/>
            </a:xfrm>
            <a:prstGeom prst="rect">
              <a:avLst/>
            </a:prstGeom>
            <a:noFill/>
          </p:spPr>
          <p:txBody>
            <a:bodyPr wrap="square" lIns="0" tIns="0" rIns="0" bIns="0" rtlCol="1">
              <a:spAutoFit/>
            </a:bodyPr>
            <a:lstStyle/>
            <a:p>
              <a:pPr marL="0" marR="0" lvl="0" indent="0" defTabSz="1219170" eaLnBrk="1" fontAlgn="auto" latinLnBrk="0" hangingPunct="1">
                <a:lnSpc>
                  <a:spcPts val="1600"/>
                </a:lnSpc>
                <a:spcBef>
                  <a:spcPts val="0"/>
                </a:spcBef>
                <a:spcAft>
                  <a:spcPts val="8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Sed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ut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persp iciatis unde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omnis</a:t>
              </a:r>
              <a:r>
                <a:rPr kumimoji="0" lang="en-US" sz="1133" b="0" i="0" u="none" strike="noStrike" kern="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</a:t>
              </a:r>
              <a:r>
                <a:rPr kumimoji="0" lang="en-US" sz="1133" b="0" i="0" u="none" strike="noStrike" kern="0" cap="none" spc="0" normalizeH="0" baseline="0" noProof="0" dirty="0" err="1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iste</a:t>
              </a:r>
              <a:endParaRPr kumimoji="0" lang="en-US" sz="1133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69" name="Freeform 16"/>
            <p:cNvSpPr>
              <a:spLocks noEditPoints="1"/>
            </p:cNvSpPr>
            <p:nvPr/>
          </p:nvSpPr>
          <p:spPr bwMode="auto">
            <a:xfrm>
              <a:off x="6777528" y="3803235"/>
              <a:ext cx="230112" cy="230112"/>
            </a:xfrm>
            <a:custGeom>
              <a:avLst/>
              <a:gdLst>
                <a:gd name="T0" fmla="*/ 116 w 294"/>
                <a:gd name="T1" fmla="*/ 3 h 293"/>
                <a:gd name="T2" fmla="*/ 63 w 294"/>
                <a:gd name="T3" fmla="*/ 26 h 293"/>
                <a:gd name="T4" fmla="*/ 25 w 294"/>
                <a:gd name="T5" fmla="*/ 66 h 293"/>
                <a:gd name="T6" fmla="*/ 3 w 294"/>
                <a:gd name="T7" fmla="*/ 119 h 293"/>
                <a:gd name="T8" fmla="*/ 1 w 294"/>
                <a:gd name="T9" fmla="*/ 164 h 293"/>
                <a:gd name="T10" fmla="*/ 19 w 294"/>
                <a:gd name="T11" fmla="*/ 219 h 293"/>
                <a:gd name="T12" fmla="*/ 55 w 294"/>
                <a:gd name="T13" fmla="*/ 261 h 293"/>
                <a:gd name="T14" fmla="*/ 105 w 294"/>
                <a:gd name="T15" fmla="*/ 287 h 293"/>
                <a:gd name="T16" fmla="*/ 149 w 294"/>
                <a:gd name="T17" fmla="*/ 293 h 293"/>
                <a:gd name="T18" fmla="*/ 206 w 294"/>
                <a:gd name="T19" fmla="*/ 281 h 293"/>
                <a:gd name="T20" fmla="*/ 252 w 294"/>
                <a:gd name="T21" fmla="*/ 249 h 293"/>
                <a:gd name="T22" fmla="*/ 282 w 294"/>
                <a:gd name="T23" fmla="*/ 202 h 293"/>
                <a:gd name="T24" fmla="*/ 294 w 294"/>
                <a:gd name="T25" fmla="*/ 145 h 293"/>
                <a:gd name="T26" fmla="*/ 286 w 294"/>
                <a:gd name="T27" fmla="*/ 101 h 293"/>
                <a:gd name="T28" fmla="*/ 259 w 294"/>
                <a:gd name="T29" fmla="*/ 52 h 293"/>
                <a:gd name="T30" fmla="*/ 215 w 294"/>
                <a:gd name="T31" fmla="*/ 17 h 293"/>
                <a:gd name="T32" fmla="*/ 160 w 294"/>
                <a:gd name="T33" fmla="*/ 0 h 293"/>
                <a:gd name="T34" fmla="*/ 145 w 294"/>
                <a:gd name="T35" fmla="*/ 19 h 293"/>
                <a:gd name="T36" fmla="*/ 206 w 294"/>
                <a:gd name="T37" fmla="*/ 33 h 293"/>
                <a:gd name="T38" fmla="*/ 168 w 294"/>
                <a:gd name="T39" fmla="*/ 59 h 293"/>
                <a:gd name="T40" fmla="*/ 136 w 294"/>
                <a:gd name="T41" fmla="*/ 58 h 293"/>
                <a:gd name="T42" fmla="*/ 88 w 294"/>
                <a:gd name="T43" fmla="*/ 33 h 293"/>
                <a:gd name="T44" fmla="*/ 130 w 294"/>
                <a:gd name="T45" fmla="*/ 20 h 293"/>
                <a:gd name="T46" fmla="*/ 34 w 294"/>
                <a:gd name="T47" fmla="*/ 205 h 293"/>
                <a:gd name="T48" fmla="*/ 21 w 294"/>
                <a:gd name="T49" fmla="*/ 164 h 293"/>
                <a:gd name="T50" fmla="*/ 23 w 294"/>
                <a:gd name="T51" fmla="*/ 116 h 293"/>
                <a:gd name="T52" fmla="*/ 67 w 294"/>
                <a:gd name="T53" fmla="*/ 108 h 293"/>
                <a:gd name="T54" fmla="*/ 58 w 294"/>
                <a:gd name="T55" fmla="*/ 146 h 293"/>
                <a:gd name="T56" fmla="*/ 63 w 294"/>
                <a:gd name="T57" fmla="*/ 176 h 293"/>
                <a:gd name="T58" fmla="*/ 149 w 294"/>
                <a:gd name="T59" fmla="*/ 274 h 293"/>
                <a:gd name="T60" fmla="*/ 88 w 294"/>
                <a:gd name="T61" fmla="*/ 260 h 293"/>
                <a:gd name="T62" fmla="*/ 126 w 294"/>
                <a:gd name="T63" fmla="*/ 233 h 293"/>
                <a:gd name="T64" fmla="*/ 157 w 294"/>
                <a:gd name="T65" fmla="*/ 235 h 293"/>
                <a:gd name="T66" fmla="*/ 206 w 294"/>
                <a:gd name="T67" fmla="*/ 260 h 293"/>
                <a:gd name="T68" fmla="*/ 163 w 294"/>
                <a:gd name="T69" fmla="*/ 273 h 293"/>
                <a:gd name="T70" fmla="*/ 147 w 294"/>
                <a:gd name="T71" fmla="*/ 216 h 293"/>
                <a:gd name="T72" fmla="*/ 120 w 294"/>
                <a:gd name="T73" fmla="*/ 211 h 293"/>
                <a:gd name="T74" fmla="*/ 97 w 294"/>
                <a:gd name="T75" fmla="*/ 196 h 293"/>
                <a:gd name="T76" fmla="*/ 83 w 294"/>
                <a:gd name="T77" fmla="*/ 174 h 293"/>
                <a:gd name="T78" fmla="*/ 76 w 294"/>
                <a:gd name="T79" fmla="*/ 146 h 293"/>
                <a:gd name="T80" fmla="*/ 80 w 294"/>
                <a:gd name="T81" fmla="*/ 125 h 293"/>
                <a:gd name="T82" fmla="*/ 93 w 294"/>
                <a:gd name="T83" fmla="*/ 102 h 293"/>
                <a:gd name="T84" fmla="*/ 114 w 294"/>
                <a:gd name="T85" fmla="*/ 85 h 293"/>
                <a:gd name="T86" fmla="*/ 140 w 294"/>
                <a:gd name="T87" fmla="*/ 77 h 293"/>
                <a:gd name="T88" fmla="*/ 161 w 294"/>
                <a:gd name="T89" fmla="*/ 78 h 293"/>
                <a:gd name="T90" fmla="*/ 186 w 294"/>
                <a:gd name="T91" fmla="*/ 88 h 293"/>
                <a:gd name="T92" fmla="*/ 205 w 294"/>
                <a:gd name="T93" fmla="*/ 108 h 293"/>
                <a:gd name="T94" fmla="*/ 216 w 294"/>
                <a:gd name="T95" fmla="*/ 133 h 293"/>
                <a:gd name="T96" fmla="*/ 217 w 294"/>
                <a:gd name="T97" fmla="*/ 153 h 293"/>
                <a:gd name="T98" fmla="*/ 209 w 294"/>
                <a:gd name="T99" fmla="*/ 180 h 293"/>
                <a:gd name="T100" fmla="*/ 191 w 294"/>
                <a:gd name="T101" fmla="*/ 201 h 293"/>
                <a:gd name="T102" fmla="*/ 168 w 294"/>
                <a:gd name="T103" fmla="*/ 213 h 293"/>
                <a:gd name="T104" fmla="*/ 147 w 294"/>
                <a:gd name="T105" fmla="*/ 216 h 293"/>
                <a:gd name="T106" fmla="*/ 234 w 294"/>
                <a:gd name="T107" fmla="*/ 167 h 293"/>
                <a:gd name="T108" fmla="*/ 236 w 294"/>
                <a:gd name="T109" fmla="*/ 136 h 293"/>
                <a:gd name="T110" fmla="*/ 260 w 294"/>
                <a:gd name="T111" fmla="*/ 88 h 293"/>
                <a:gd name="T112" fmla="*/ 273 w 294"/>
                <a:gd name="T113" fmla="*/ 130 h 293"/>
                <a:gd name="T114" fmla="*/ 271 w 294"/>
                <a:gd name="T115" fmla="*/ 176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4" h="293">
                  <a:moveTo>
                    <a:pt x="145" y="0"/>
                  </a:moveTo>
                  <a:lnTo>
                    <a:pt x="145" y="0"/>
                  </a:lnTo>
                  <a:lnTo>
                    <a:pt x="130" y="1"/>
                  </a:lnTo>
                  <a:lnTo>
                    <a:pt x="116" y="3"/>
                  </a:lnTo>
                  <a:lnTo>
                    <a:pt x="101" y="8"/>
                  </a:lnTo>
                  <a:lnTo>
                    <a:pt x="88" y="13"/>
                  </a:lnTo>
                  <a:lnTo>
                    <a:pt x="75" y="19"/>
                  </a:lnTo>
                  <a:lnTo>
                    <a:pt x="63" y="26"/>
                  </a:lnTo>
                  <a:lnTo>
                    <a:pt x="53" y="34"/>
                  </a:lnTo>
                  <a:lnTo>
                    <a:pt x="42" y="45"/>
                  </a:lnTo>
                  <a:lnTo>
                    <a:pt x="33" y="55"/>
                  </a:lnTo>
                  <a:lnTo>
                    <a:pt x="25" y="66"/>
                  </a:lnTo>
                  <a:lnTo>
                    <a:pt x="18" y="79"/>
                  </a:lnTo>
                  <a:lnTo>
                    <a:pt x="11" y="91"/>
                  </a:lnTo>
                  <a:lnTo>
                    <a:pt x="6" y="105"/>
                  </a:lnTo>
                  <a:lnTo>
                    <a:pt x="3" y="119"/>
                  </a:lnTo>
                  <a:lnTo>
                    <a:pt x="1" y="134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1" y="164"/>
                  </a:lnTo>
                  <a:lnTo>
                    <a:pt x="4" y="178"/>
                  </a:lnTo>
                  <a:lnTo>
                    <a:pt x="7" y="192"/>
                  </a:lnTo>
                  <a:lnTo>
                    <a:pt x="12" y="205"/>
                  </a:lnTo>
                  <a:lnTo>
                    <a:pt x="19" y="219"/>
                  </a:lnTo>
                  <a:lnTo>
                    <a:pt x="27" y="230"/>
                  </a:lnTo>
                  <a:lnTo>
                    <a:pt x="35" y="241"/>
                  </a:lnTo>
                  <a:lnTo>
                    <a:pt x="44" y="252"/>
                  </a:lnTo>
                  <a:lnTo>
                    <a:pt x="55" y="261"/>
                  </a:lnTo>
                  <a:lnTo>
                    <a:pt x="66" y="269"/>
                  </a:lnTo>
                  <a:lnTo>
                    <a:pt x="79" y="276"/>
                  </a:lnTo>
                  <a:lnTo>
                    <a:pt x="92" y="283"/>
                  </a:lnTo>
                  <a:lnTo>
                    <a:pt x="105" y="287"/>
                  </a:lnTo>
                  <a:lnTo>
                    <a:pt x="119" y="291"/>
                  </a:lnTo>
                  <a:lnTo>
                    <a:pt x="134" y="293"/>
                  </a:lnTo>
                  <a:lnTo>
                    <a:pt x="149" y="293"/>
                  </a:lnTo>
                  <a:lnTo>
                    <a:pt x="149" y="293"/>
                  </a:lnTo>
                  <a:lnTo>
                    <a:pt x="163" y="292"/>
                  </a:lnTo>
                  <a:lnTo>
                    <a:pt x="179" y="290"/>
                  </a:lnTo>
                  <a:lnTo>
                    <a:pt x="192" y="286"/>
                  </a:lnTo>
                  <a:lnTo>
                    <a:pt x="206" y="281"/>
                  </a:lnTo>
                  <a:lnTo>
                    <a:pt x="218" y="274"/>
                  </a:lnTo>
                  <a:lnTo>
                    <a:pt x="231" y="267"/>
                  </a:lnTo>
                  <a:lnTo>
                    <a:pt x="242" y="259"/>
                  </a:lnTo>
                  <a:lnTo>
                    <a:pt x="252" y="249"/>
                  </a:lnTo>
                  <a:lnTo>
                    <a:pt x="262" y="238"/>
                  </a:lnTo>
                  <a:lnTo>
                    <a:pt x="270" y="227"/>
                  </a:lnTo>
                  <a:lnTo>
                    <a:pt x="277" y="214"/>
                  </a:lnTo>
                  <a:lnTo>
                    <a:pt x="282" y="202"/>
                  </a:lnTo>
                  <a:lnTo>
                    <a:pt x="287" y="189"/>
                  </a:lnTo>
                  <a:lnTo>
                    <a:pt x="291" y="174"/>
                  </a:lnTo>
                  <a:lnTo>
                    <a:pt x="293" y="160"/>
                  </a:lnTo>
                  <a:lnTo>
                    <a:pt x="294" y="145"/>
                  </a:lnTo>
                  <a:lnTo>
                    <a:pt x="294" y="145"/>
                  </a:lnTo>
                  <a:lnTo>
                    <a:pt x="293" y="130"/>
                  </a:lnTo>
                  <a:lnTo>
                    <a:pt x="291" y="115"/>
                  </a:lnTo>
                  <a:lnTo>
                    <a:pt x="286" y="101"/>
                  </a:lnTo>
                  <a:lnTo>
                    <a:pt x="281" y="87"/>
                  </a:lnTo>
                  <a:lnTo>
                    <a:pt x="275" y="75"/>
                  </a:lnTo>
                  <a:lnTo>
                    <a:pt x="268" y="63"/>
                  </a:lnTo>
                  <a:lnTo>
                    <a:pt x="259" y="52"/>
                  </a:lnTo>
                  <a:lnTo>
                    <a:pt x="249" y="42"/>
                  </a:lnTo>
                  <a:lnTo>
                    <a:pt x="239" y="32"/>
                  </a:lnTo>
                  <a:lnTo>
                    <a:pt x="227" y="24"/>
                  </a:lnTo>
                  <a:lnTo>
                    <a:pt x="215" y="17"/>
                  </a:lnTo>
                  <a:lnTo>
                    <a:pt x="203" y="11"/>
                  </a:lnTo>
                  <a:lnTo>
                    <a:pt x="188" y="6"/>
                  </a:lnTo>
                  <a:lnTo>
                    <a:pt x="175" y="2"/>
                  </a:lnTo>
                  <a:lnTo>
                    <a:pt x="160" y="0"/>
                  </a:lnTo>
                  <a:lnTo>
                    <a:pt x="145" y="0"/>
                  </a:lnTo>
                  <a:lnTo>
                    <a:pt x="145" y="0"/>
                  </a:lnTo>
                  <a:close/>
                  <a:moveTo>
                    <a:pt x="145" y="19"/>
                  </a:moveTo>
                  <a:lnTo>
                    <a:pt x="145" y="19"/>
                  </a:lnTo>
                  <a:lnTo>
                    <a:pt x="161" y="20"/>
                  </a:lnTo>
                  <a:lnTo>
                    <a:pt x="177" y="23"/>
                  </a:lnTo>
                  <a:lnTo>
                    <a:pt x="191" y="27"/>
                  </a:lnTo>
                  <a:lnTo>
                    <a:pt x="206" y="33"/>
                  </a:lnTo>
                  <a:lnTo>
                    <a:pt x="186" y="66"/>
                  </a:lnTo>
                  <a:lnTo>
                    <a:pt x="186" y="66"/>
                  </a:lnTo>
                  <a:lnTo>
                    <a:pt x="177" y="62"/>
                  </a:lnTo>
                  <a:lnTo>
                    <a:pt x="168" y="59"/>
                  </a:lnTo>
                  <a:lnTo>
                    <a:pt x="157" y="58"/>
                  </a:lnTo>
                  <a:lnTo>
                    <a:pt x="147" y="57"/>
                  </a:lnTo>
                  <a:lnTo>
                    <a:pt x="147" y="57"/>
                  </a:lnTo>
                  <a:lnTo>
                    <a:pt x="136" y="58"/>
                  </a:lnTo>
                  <a:lnTo>
                    <a:pt x="126" y="59"/>
                  </a:lnTo>
                  <a:lnTo>
                    <a:pt x="117" y="62"/>
                  </a:lnTo>
                  <a:lnTo>
                    <a:pt x="108" y="66"/>
                  </a:lnTo>
                  <a:lnTo>
                    <a:pt x="88" y="33"/>
                  </a:lnTo>
                  <a:lnTo>
                    <a:pt x="88" y="33"/>
                  </a:lnTo>
                  <a:lnTo>
                    <a:pt x="101" y="27"/>
                  </a:lnTo>
                  <a:lnTo>
                    <a:pt x="116" y="23"/>
                  </a:lnTo>
                  <a:lnTo>
                    <a:pt x="130" y="20"/>
                  </a:lnTo>
                  <a:lnTo>
                    <a:pt x="145" y="19"/>
                  </a:lnTo>
                  <a:lnTo>
                    <a:pt x="145" y="19"/>
                  </a:lnTo>
                  <a:close/>
                  <a:moveTo>
                    <a:pt x="67" y="185"/>
                  </a:moveTo>
                  <a:lnTo>
                    <a:pt x="34" y="205"/>
                  </a:lnTo>
                  <a:lnTo>
                    <a:pt x="34" y="205"/>
                  </a:lnTo>
                  <a:lnTo>
                    <a:pt x="28" y="192"/>
                  </a:lnTo>
                  <a:lnTo>
                    <a:pt x="24" y="178"/>
                  </a:lnTo>
                  <a:lnTo>
                    <a:pt x="21" y="164"/>
                  </a:lnTo>
                  <a:lnTo>
                    <a:pt x="20" y="148"/>
                  </a:lnTo>
                  <a:lnTo>
                    <a:pt x="20" y="148"/>
                  </a:lnTo>
                  <a:lnTo>
                    <a:pt x="21" y="132"/>
                  </a:lnTo>
                  <a:lnTo>
                    <a:pt x="23" y="116"/>
                  </a:lnTo>
                  <a:lnTo>
                    <a:pt x="28" y="102"/>
                  </a:lnTo>
                  <a:lnTo>
                    <a:pt x="34" y="88"/>
                  </a:lnTo>
                  <a:lnTo>
                    <a:pt x="67" y="108"/>
                  </a:lnTo>
                  <a:lnTo>
                    <a:pt x="67" y="108"/>
                  </a:lnTo>
                  <a:lnTo>
                    <a:pt x="63" y="116"/>
                  </a:lnTo>
                  <a:lnTo>
                    <a:pt x="60" y="126"/>
                  </a:lnTo>
                  <a:lnTo>
                    <a:pt x="58" y="136"/>
                  </a:lnTo>
                  <a:lnTo>
                    <a:pt x="58" y="146"/>
                  </a:lnTo>
                  <a:lnTo>
                    <a:pt x="58" y="146"/>
                  </a:lnTo>
                  <a:lnTo>
                    <a:pt x="58" y="156"/>
                  </a:lnTo>
                  <a:lnTo>
                    <a:pt x="60" y="167"/>
                  </a:lnTo>
                  <a:lnTo>
                    <a:pt x="63" y="176"/>
                  </a:lnTo>
                  <a:lnTo>
                    <a:pt x="67" y="185"/>
                  </a:lnTo>
                  <a:lnTo>
                    <a:pt x="67" y="185"/>
                  </a:lnTo>
                  <a:close/>
                  <a:moveTo>
                    <a:pt x="149" y="274"/>
                  </a:moveTo>
                  <a:lnTo>
                    <a:pt x="149" y="274"/>
                  </a:lnTo>
                  <a:lnTo>
                    <a:pt x="132" y="273"/>
                  </a:lnTo>
                  <a:lnTo>
                    <a:pt x="117" y="270"/>
                  </a:lnTo>
                  <a:lnTo>
                    <a:pt x="102" y="266"/>
                  </a:lnTo>
                  <a:lnTo>
                    <a:pt x="88" y="260"/>
                  </a:lnTo>
                  <a:lnTo>
                    <a:pt x="108" y="227"/>
                  </a:lnTo>
                  <a:lnTo>
                    <a:pt x="108" y="227"/>
                  </a:lnTo>
                  <a:lnTo>
                    <a:pt x="117" y="231"/>
                  </a:lnTo>
                  <a:lnTo>
                    <a:pt x="126" y="233"/>
                  </a:lnTo>
                  <a:lnTo>
                    <a:pt x="136" y="235"/>
                  </a:lnTo>
                  <a:lnTo>
                    <a:pt x="147" y="236"/>
                  </a:lnTo>
                  <a:lnTo>
                    <a:pt x="147" y="236"/>
                  </a:lnTo>
                  <a:lnTo>
                    <a:pt x="157" y="235"/>
                  </a:lnTo>
                  <a:lnTo>
                    <a:pt x="168" y="233"/>
                  </a:lnTo>
                  <a:lnTo>
                    <a:pt x="177" y="231"/>
                  </a:lnTo>
                  <a:lnTo>
                    <a:pt x="186" y="227"/>
                  </a:lnTo>
                  <a:lnTo>
                    <a:pt x="206" y="260"/>
                  </a:lnTo>
                  <a:lnTo>
                    <a:pt x="206" y="260"/>
                  </a:lnTo>
                  <a:lnTo>
                    <a:pt x="192" y="265"/>
                  </a:lnTo>
                  <a:lnTo>
                    <a:pt x="179" y="270"/>
                  </a:lnTo>
                  <a:lnTo>
                    <a:pt x="163" y="273"/>
                  </a:lnTo>
                  <a:lnTo>
                    <a:pt x="149" y="274"/>
                  </a:lnTo>
                  <a:lnTo>
                    <a:pt x="149" y="274"/>
                  </a:lnTo>
                  <a:close/>
                  <a:moveTo>
                    <a:pt x="147" y="216"/>
                  </a:moveTo>
                  <a:lnTo>
                    <a:pt x="147" y="216"/>
                  </a:lnTo>
                  <a:lnTo>
                    <a:pt x="140" y="216"/>
                  </a:lnTo>
                  <a:lnTo>
                    <a:pt x="132" y="215"/>
                  </a:lnTo>
                  <a:lnTo>
                    <a:pt x="126" y="213"/>
                  </a:lnTo>
                  <a:lnTo>
                    <a:pt x="120" y="211"/>
                  </a:lnTo>
                  <a:lnTo>
                    <a:pt x="114" y="208"/>
                  </a:lnTo>
                  <a:lnTo>
                    <a:pt x="108" y="205"/>
                  </a:lnTo>
                  <a:lnTo>
                    <a:pt x="102" y="201"/>
                  </a:lnTo>
                  <a:lnTo>
                    <a:pt x="97" y="196"/>
                  </a:lnTo>
                  <a:lnTo>
                    <a:pt x="93" y="192"/>
                  </a:lnTo>
                  <a:lnTo>
                    <a:pt x="89" y="185"/>
                  </a:lnTo>
                  <a:lnTo>
                    <a:pt x="86" y="180"/>
                  </a:lnTo>
                  <a:lnTo>
                    <a:pt x="83" y="174"/>
                  </a:lnTo>
                  <a:lnTo>
                    <a:pt x="80" y="168"/>
                  </a:lnTo>
                  <a:lnTo>
                    <a:pt x="79" y="161"/>
                  </a:lnTo>
                  <a:lnTo>
                    <a:pt x="78" y="153"/>
                  </a:lnTo>
                  <a:lnTo>
                    <a:pt x="76" y="146"/>
                  </a:lnTo>
                  <a:lnTo>
                    <a:pt x="76" y="146"/>
                  </a:lnTo>
                  <a:lnTo>
                    <a:pt x="78" y="139"/>
                  </a:lnTo>
                  <a:lnTo>
                    <a:pt x="79" y="133"/>
                  </a:lnTo>
                  <a:lnTo>
                    <a:pt x="80" y="125"/>
                  </a:lnTo>
                  <a:lnTo>
                    <a:pt x="83" y="119"/>
                  </a:lnTo>
                  <a:lnTo>
                    <a:pt x="86" y="113"/>
                  </a:lnTo>
                  <a:lnTo>
                    <a:pt x="89" y="108"/>
                  </a:lnTo>
                  <a:lnTo>
                    <a:pt x="93" y="102"/>
                  </a:lnTo>
                  <a:lnTo>
                    <a:pt x="97" y="96"/>
                  </a:lnTo>
                  <a:lnTo>
                    <a:pt x="102" y="92"/>
                  </a:lnTo>
                  <a:lnTo>
                    <a:pt x="108" y="88"/>
                  </a:lnTo>
                  <a:lnTo>
                    <a:pt x="114" y="85"/>
                  </a:lnTo>
                  <a:lnTo>
                    <a:pt x="120" y="82"/>
                  </a:lnTo>
                  <a:lnTo>
                    <a:pt x="126" y="80"/>
                  </a:lnTo>
                  <a:lnTo>
                    <a:pt x="132" y="78"/>
                  </a:lnTo>
                  <a:lnTo>
                    <a:pt x="140" y="77"/>
                  </a:lnTo>
                  <a:lnTo>
                    <a:pt x="147" y="77"/>
                  </a:lnTo>
                  <a:lnTo>
                    <a:pt x="147" y="77"/>
                  </a:lnTo>
                  <a:lnTo>
                    <a:pt x="154" y="77"/>
                  </a:lnTo>
                  <a:lnTo>
                    <a:pt x="161" y="78"/>
                  </a:lnTo>
                  <a:lnTo>
                    <a:pt x="168" y="80"/>
                  </a:lnTo>
                  <a:lnTo>
                    <a:pt x="174" y="82"/>
                  </a:lnTo>
                  <a:lnTo>
                    <a:pt x="180" y="85"/>
                  </a:lnTo>
                  <a:lnTo>
                    <a:pt x="186" y="88"/>
                  </a:lnTo>
                  <a:lnTo>
                    <a:pt x="191" y="92"/>
                  </a:lnTo>
                  <a:lnTo>
                    <a:pt x="196" y="96"/>
                  </a:lnTo>
                  <a:lnTo>
                    <a:pt x="201" y="102"/>
                  </a:lnTo>
                  <a:lnTo>
                    <a:pt x="205" y="108"/>
                  </a:lnTo>
                  <a:lnTo>
                    <a:pt x="209" y="113"/>
                  </a:lnTo>
                  <a:lnTo>
                    <a:pt x="212" y="119"/>
                  </a:lnTo>
                  <a:lnTo>
                    <a:pt x="214" y="125"/>
                  </a:lnTo>
                  <a:lnTo>
                    <a:pt x="216" y="133"/>
                  </a:lnTo>
                  <a:lnTo>
                    <a:pt x="217" y="139"/>
                  </a:lnTo>
                  <a:lnTo>
                    <a:pt x="217" y="146"/>
                  </a:lnTo>
                  <a:lnTo>
                    <a:pt x="217" y="146"/>
                  </a:lnTo>
                  <a:lnTo>
                    <a:pt x="217" y="153"/>
                  </a:lnTo>
                  <a:lnTo>
                    <a:pt x="216" y="161"/>
                  </a:lnTo>
                  <a:lnTo>
                    <a:pt x="214" y="168"/>
                  </a:lnTo>
                  <a:lnTo>
                    <a:pt x="212" y="174"/>
                  </a:lnTo>
                  <a:lnTo>
                    <a:pt x="209" y="180"/>
                  </a:lnTo>
                  <a:lnTo>
                    <a:pt x="205" y="185"/>
                  </a:lnTo>
                  <a:lnTo>
                    <a:pt x="201" y="192"/>
                  </a:lnTo>
                  <a:lnTo>
                    <a:pt x="196" y="196"/>
                  </a:lnTo>
                  <a:lnTo>
                    <a:pt x="191" y="201"/>
                  </a:lnTo>
                  <a:lnTo>
                    <a:pt x="186" y="205"/>
                  </a:lnTo>
                  <a:lnTo>
                    <a:pt x="180" y="208"/>
                  </a:lnTo>
                  <a:lnTo>
                    <a:pt x="174" y="211"/>
                  </a:lnTo>
                  <a:lnTo>
                    <a:pt x="168" y="213"/>
                  </a:lnTo>
                  <a:lnTo>
                    <a:pt x="161" y="215"/>
                  </a:lnTo>
                  <a:lnTo>
                    <a:pt x="154" y="216"/>
                  </a:lnTo>
                  <a:lnTo>
                    <a:pt x="147" y="216"/>
                  </a:lnTo>
                  <a:lnTo>
                    <a:pt x="147" y="216"/>
                  </a:lnTo>
                  <a:close/>
                  <a:moveTo>
                    <a:pt x="227" y="185"/>
                  </a:moveTo>
                  <a:lnTo>
                    <a:pt x="227" y="185"/>
                  </a:lnTo>
                  <a:lnTo>
                    <a:pt x="231" y="176"/>
                  </a:lnTo>
                  <a:lnTo>
                    <a:pt x="234" y="167"/>
                  </a:lnTo>
                  <a:lnTo>
                    <a:pt x="236" y="156"/>
                  </a:lnTo>
                  <a:lnTo>
                    <a:pt x="236" y="146"/>
                  </a:lnTo>
                  <a:lnTo>
                    <a:pt x="236" y="146"/>
                  </a:lnTo>
                  <a:lnTo>
                    <a:pt x="236" y="136"/>
                  </a:lnTo>
                  <a:lnTo>
                    <a:pt x="234" y="126"/>
                  </a:lnTo>
                  <a:lnTo>
                    <a:pt x="231" y="116"/>
                  </a:lnTo>
                  <a:lnTo>
                    <a:pt x="227" y="108"/>
                  </a:lnTo>
                  <a:lnTo>
                    <a:pt x="260" y="88"/>
                  </a:lnTo>
                  <a:lnTo>
                    <a:pt x="260" y="88"/>
                  </a:lnTo>
                  <a:lnTo>
                    <a:pt x="266" y="101"/>
                  </a:lnTo>
                  <a:lnTo>
                    <a:pt x="271" y="115"/>
                  </a:lnTo>
                  <a:lnTo>
                    <a:pt x="273" y="130"/>
                  </a:lnTo>
                  <a:lnTo>
                    <a:pt x="274" y="145"/>
                  </a:lnTo>
                  <a:lnTo>
                    <a:pt x="274" y="145"/>
                  </a:lnTo>
                  <a:lnTo>
                    <a:pt x="274" y="161"/>
                  </a:lnTo>
                  <a:lnTo>
                    <a:pt x="271" y="176"/>
                  </a:lnTo>
                  <a:lnTo>
                    <a:pt x="266" y="192"/>
                  </a:lnTo>
                  <a:lnTo>
                    <a:pt x="260" y="205"/>
                  </a:lnTo>
                  <a:lnTo>
                    <a:pt x="227" y="18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Freeform 41"/>
            <p:cNvSpPr>
              <a:spLocks noEditPoints="1"/>
            </p:cNvSpPr>
            <p:nvPr/>
          </p:nvSpPr>
          <p:spPr bwMode="auto">
            <a:xfrm>
              <a:off x="7805305" y="2787005"/>
              <a:ext cx="226958" cy="145001"/>
            </a:xfrm>
            <a:custGeom>
              <a:avLst/>
              <a:gdLst>
                <a:gd name="T0" fmla="*/ 10 w 287"/>
                <a:gd name="T1" fmla="*/ 17 h 184"/>
                <a:gd name="T2" fmla="*/ 129 w 287"/>
                <a:gd name="T3" fmla="*/ 82 h 184"/>
                <a:gd name="T4" fmla="*/ 143 w 287"/>
                <a:gd name="T5" fmla="*/ 85 h 184"/>
                <a:gd name="T6" fmla="*/ 151 w 287"/>
                <a:gd name="T7" fmla="*/ 84 h 184"/>
                <a:gd name="T8" fmla="*/ 157 w 287"/>
                <a:gd name="T9" fmla="*/ 82 h 184"/>
                <a:gd name="T10" fmla="*/ 277 w 287"/>
                <a:gd name="T11" fmla="*/ 17 h 184"/>
                <a:gd name="T12" fmla="*/ 283 w 287"/>
                <a:gd name="T13" fmla="*/ 13 h 184"/>
                <a:gd name="T14" fmla="*/ 286 w 287"/>
                <a:gd name="T15" fmla="*/ 8 h 184"/>
                <a:gd name="T16" fmla="*/ 285 w 287"/>
                <a:gd name="T17" fmla="*/ 2 h 184"/>
                <a:gd name="T18" fmla="*/ 277 w 287"/>
                <a:gd name="T19" fmla="*/ 0 h 184"/>
                <a:gd name="T20" fmla="*/ 9 w 287"/>
                <a:gd name="T21" fmla="*/ 0 h 184"/>
                <a:gd name="T22" fmla="*/ 1 w 287"/>
                <a:gd name="T23" fmla="*/ 2 h 184"/>
                <a:gd name="T24" fmla="*/ 0 w 287"/>
                <a:gd name="T25" fmla="*/ 8 h 184"/>
                <a:gd name="T26" fmla="*/ 3 w 287"/>
                <a:gd name="T27" fmla="*/ 13 h 184"/>
                <a:gd name="T28" fmla="*/ 10 w 287"/>
                <a:gd name="T29" fmla="*/ 17 h 184"/>
                <a:gd name="T30" fmla="*/ 281 w 287"/>
                <a:gd name="T31" fmla="*/ 49 h 184"/>
                <a:gd name="T32" fmla="*/ 157 w 287"/>
                <a:gd name="T33" fmla="*/ 113 h 184"/>
                <a:gd name="T34" fmla="*/ 150 w 287"/>
                <a:gd name="T35" fmla="*/ 116 h 184"/>
                <a:gd name="T36" fmla="*/ 143 w 287"/>
                <a:gd name="T37" fmla="*/ 116 h 184"/>
                <a:gd name="T38" fmla="*/ 129 w 287"/>
                <a:gd name="T39" fmla="*/ 113 h 184"/>
                <a:gd name="T40" fmla="*/ 6 w 287"/>
                <a:gd name="T41" fmla="*/ 49 h 184"/>
                <a:gd name="T42" fmla="*/ 2 w 287"/>
                <a:gd name="T43" fmla="*/ 48 h 184"/>
                <a:gd name="T44" fmla="*/ 0 w 287"/>
                <a:gd name="T45" fmla="*/ 50 h 184"/>
                <a:gd name="T46" fmla="*/ 0 w 287"/>
                <a:gd name="T47" fmla="*/ 53 h 184"/>
                <a:gd name="T48" fmla="*/ 0 w 287"/>
                <a:gd name="T49" fmla="*/ 170 h 184"/>
                <a:gd name="T50" fmla="*/ 1 w 287"/>
                <a:gd name="T51" fmla="*/ 175 h 184"/>
                <a:gd name="T52" fmla="*/ 11 w 287"/>
                <a:gd name="T53" fmla="*/ 183 h 184"/>
                <a:gd name="T54" fmla="*/ 16 w 287"/>
                <a:gd name="T55" fmla="*/ 184 h 184"/>
                <a:gd name="T56" fmla="*/ 271 w 287"/>
                <a:gd name="T57" fmla="*/ 184 h 184"/>
                <a:gd name="T58" fmla="*/ 276 w 287"/>
                <a:gd name="T59" fmla="*/ 183 h 184"/>
                <a:gd name="T60" fmla="*/ 285 w 287"/>
                <a:gd name="T61" fmla="*/ 175 h 184"/>
                <a:gd name="T62" fmla="*/ 287 w 287"/>
                <a:gd name="T63" fmla="*/ 170 h 184"/>
                <a:gd name="T64" fmla="*/ 287 w 287"/>
                <a:gd name="T65" fmla="*/ 53 h 184"/>
                <a:gd name="T66" fmla="*/ 287 w 287"/>
                <a:gd name="T67" fmla="*/ 50 h 184"/>
                <a:gd name="T68" fmla="*/ 284 w 287"/>
                <a:gd name="T69" fmla="*/ 48 h 184"/>
                <a:gd name="T70" fmla="*/ 281 w 287"/>
                <a:gd name="T71" fmla="*/ 4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87" h="184">
                  <a:moveTo>
                    <a:pt x="10" y="17"/>
                  </a:moveTo>
                  <a:lnTo>
                    <a:pt x="10" y="17"/>
                  </a:lnTo>
                  <a:lnTo>
                    <a:pt x="129" y="82"/>
                  </a:lnTo>
                  <a:lnTo>
                    <a:pt x="129" y="82"/>
                  </a:lnTo>
                  <a:lnTo>
                    <a:pt x="136" y="84"/>
                  </a:lnTo>
                  <a:lnTo>
                    <a:pt x="143" y="85"/>
                  </a:lnTo>
                  <a:lnTo>
                    <a:pt x="143" y="85"/>
                  </a:lnTo>
                  <a:lnTo>
                    <a:pt x="151" y="84"/>
                  </a:lnTo>
                  <a:lnTo>
                    <a:pt x="157" y="82"/>
                  </a:lnTo>
                  <a:lnTo>
                    <a:pt x="157" y="82"/>
                  </a:lnTo>
                  <a:lnTo>
                    <a:pt x="277" y="17"/>
                  </a:lnTo>
                  <a:lnTo>
                    <a:pt x="277" y="17"/>
                  </a:lnTo>
                  <a:lnTo>
                    <a:pt x="280" y="16"/>
                  </a:lnTo>
                  <a:lnTo>
                    <a:pt x="283" y="13"/>
                  </a:lnTo>
                  <a:lnTo>
                    <a:pt x="285" y="10"/>
                  </a:lnTo>
                  <a:lnTo>
                    <a:pt x="286" y="8"/>
                  </a:lnTo>
                  <a:lnTo>
                    <a:pt x="286" y="5"/>
                  </a:lnTo>
                  <a:lnTo>
                    <a:pt x="285" y="2"/>
                  </a:lnTo>
                  <a:lnTo>
                    <a:pt x="283" y="0"/>
                  </a:lnTo>
                  <a:lnTo>
                    <a:pt x="277" y="0"/>
                  </a:lnTo>
                  <a:lnTo>
                    <a:pt x="9" y="0"/>
                  </a:lnTo>
                  <a:lnTo>
                    <a:pt x="9" y="0"/>
                  </a:lnTo>
                  <a:lnTo>
                    <a:pt x="4" y="0"/>
                  </a:lnTo>
                  <a:lnTo>
                    <a:pt x="1" y="2"/>
                  </a:lnTo>
                  <a:lnTo>
                    <a:pt x="0" y="5"/>
                  </a:lnTo>
                  <a:lnTo>
                    <a:pt x="0" y="8"/>
                  </a:lnTo>
                  <a:lnTo>
                    <a:pt x="2" y="10"/>
                  </a:lnTo>
                  <a:lnTo>
                    <a:pt x="3" y="13"/>
                  </a:lnTo>
                  <a:lnTo>
                    <a:pt x="6" y="16"/>
                  </a:lnTo>
                  <a:lnTo>
                    <a:pt x="10" y="17"/>
                  </a:lnTo>
                  <a:lnTo>
                    <a:pt x="10" y="17"/>
                  </a:lnTo>
                  <a:close/>
                  <a:moveTo>
                    <a:pt x="281" y="49"/>
                  </a:moveTo>
                  <a:lnTo>
                    <a:pt x="281" y="49"/>
                  </a:lnTo>
                  <a:lnTo>
                    <a:pt x="157" y="113"/>
                  </a:lnTo>
                  <a:lnTo>
                    <a:pt x="157" y="113"/>
                  </a:lnTo>
                  <a:lnTo>
                    <a:pt x="150" y="116"/>
                  </a:lnTo>
                  <a:lnTo>
                    <a:pt x="143" y="116"/>
                  </a:lnTo>
                  <a:lnTo>
                    <a:pt x="143" y="116"/>
                  </a:lnTo>
                  <a:lnTo>
                    <a:pt x="136" y="116"/>
                  </a:lnTo>
                  <a:lnTo>
                    <a:pt x="129" y="113"/>
                  </a:lnTo>
                  <a:lnTo>
                    <a:pt x="129" y="113"/>
                  </a:lnTo>
                  <a:lnTo>
                    <a:pt x="6" y="49"/>
                  </a:lnTo>
                  <a:lnTo>
                    <a:pt x="6" y="49"/>
                  </a:lnTo>
                  <a:lnTo>
                    <a:pt x="2" y="48"/>
                  </a:lnTo>
                  <a:lnTo>
                    <a:pt x="0" y="49"/>
                  </a:lnTo>
                  <a:lnTo>
                    <a:pt x="0" y="50"/>
                  </a:lnTo>
                  <a:lnTo>
                    <a:pt x="0" y="53"/>
                  </a:lnTo>
                  <a:lnTo>
                    <a:pt x="0" y="53"/>
                  </a:lnTo>
                  <a:lnTo>
                    <a:pt x="0" y="170"/>
                  </a:lnTo>
                  <a:lnTo>
                    <a:pt x="0" y="170"/>
                  </a:lnTo>
                  <a:lnTo>
                    <a:pt x="0" y="172"/>
                  </a:lnTo>
                  <a:lnTo>
                    <a:pt x="1" y="175"/>
                  </a:lnTo>
                  <a:lnTo>
                    <a:pt x="5" y="179"/>
                  </a:lnTo>
                  <a:lnTo>
                    <a:pt x="11" y="183"/>
                  </a:lnTo>
                  <a:lnTo>
                    <a:pt x="13" y="184"/>
                  </a:lnTo>
                  <a:lnTo>
                    <a:pt x="16" y="184"/>
                  </a:lnTo>
                  <a:lnTo>
                    <a:pt x="271" y="184"/>
                  </a:lnTo>
                  <a:lnTo>
                    <a:pt x="271" y="184"/>
                  </a:lnTo>
                  <a:lnTo>
                    <a:pt x="273" y="184"/>
                  </a:lnTo>
                  <a:lnTo>
                    <a:pt x="276" y="183"/>
                  </a:lnTo>
                  <a:lnTo>
                    <a:pt x="282" y="179"/>
                  </a:lnTo>
                  <a:lnTo>
                    <a:pt x="285" y="175"/>
                  </a:lnTo>
                  <a:lnTo>
                    <a:pt x="286" y="172"/>
                  </a:lnTo>
                  <a:lnTo>
                    <a:pt x="287" y="170"/>
                  </a:lnTo>
                  <a:lnTo>
                    <a:pt x="287" y="170"/>
                  </a:lnTo>
                  <a:lnTo>
                    <a:pt x="287" y="53"/>
                  </a:lnTo>
                  <a:lnTo>
                    <a:pt x="287" y="53"/>
                  </a:lnTo>
                  <a:lnTo>
                    <a:pt x="287" y="50"/>
                  </a:lnTo>
                  <a:lnTo>
                    <a:pt x="286" y="49"/>
                  </a:lnTo>
                  <a:lnTo>
                    <a:pt x="284" y="48"/>
                  </a:lnTo>
                  <a:lnTo>
                    <a:pt x="281" y="49"/>
                  </a:lnTo>
                  <a:lnTo>
                    <a:pt x="281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7233977" y="3263457"/>
              <a:ext cx="239567" cy="242721"/>
            </a:xfrm>
            <a:custGeom>
              <a:avLst/>
              <a:gdLst>
                <a:gd name="T0" fmla="*/ 107 w 306"/>
                <a:gd name="T1" fmla="*/ 6 h 305"/>
                <a:gd name="T2" fmla="*/ 44 w 306"/>
                <a:gd name="T3" fmla="*/ 45 h 305"/>
                <a:gd name="T4" fmla="*/ 7 w 306"/>
                <a:gd name="T5" fmla="*/ 108 h 305"/>
                <a:gd name="T6" fmla="*/ 1 w 306"/>
                <a:gd name="T7" fmla="*/ 169 h 305"/>
                <a:gd name="T8" fmla="*/ 25 w 306"/>
                <a:gd name="T9" fmla="*/ 238 h 305"/>
                <a:gd name="T10" fmla="*/ 79 w 306"/>
                <a:gd name="T11" fmla="*/ 287 h 305"/>
                <a:gd name="T12" fmla="*/ 153 w 306"/>
                <a:gd name="T13" fmla="*/ 305 h 305"/>
                <a:gd name="T14" fmla="*/ 212 w 306"/>
                <a:gd name="T15" fmla="*/ 294 h 305"/>
                <a:gd name="T16" fmla="*/ 271 w 306"/>
                <a:gd name="T17" fmla="*/ 250 h 305"/>
                <a:gd name="T18" fmla="*/ 303 w 306"/>
                <a:gd name="T19" fmla="*/ 183 h 305"/>
                <a:gd name="T20" fmla="*/ 303 w 306"/>
                <a:gd name="T21" fmla="*/ 122 h 305"/>
                <a:gd name="T22" fmla="*/ 271 w 306"/>
                <a:gd name="T23" fmla="*/ 55 h 305"/>
                <a:gd name="T24" fmla="*/ 212 w 306"/>
                <a:gd name="T25" fmla="*/ 12 h 305"/>
                <a:gd name="T26" fmla="*/ 153 w 306"/>
                <a:gd name="T27" fmla="*/ 0 h 305"/>
                <a:gd name="T28" fmla="*/ 279 w 306"/>
                <a:gd name="T29" fmla="*/ 185 h 305"/>
                <a:gd name="T30" fmla="*/ 256 w 306"/>
                <a:gd name="T31" fmla="*/ 232 h 305"/>
                <a:gd name="T32" fmla="*/ 249 w 306"/>
                <a:gd name="T33" fmla="*/ 215 h 305"/>
                <a:gd name="T34" fmla="*/ 255 w 306"/>
                <a:gd name="T35" fmla="*/ 185 h 305"/>
                <a:gd name="T36" fmla="*/ 251 w 306"/>
                <a:gd name="T37" fmla="*/ 144 h 305"/>
                <a:gd name="T38" fmla="*/ 236 w 306"/>
                <a:gd name="T39" fmla="*/ 131 h 305"/>
                <a:gd name="T40" fmla="*/ 213 w 306"/>
                <a:gd name="T41" fmla="*/ 120 h 305"/>
                <a:gd name="T42" fmla="*/ 202 w 306"/>
                <a:gd name="T43" fmla="*/ 100 h 305"/>
                <a:gd name="T44" fmla="*/ 214 w 306"/>
                <a:gd name="T45" fmla="*/ 77 h 305"/>
                <a:gd name="T46" fmla="*/ 223 w 306"/>
                <a:gd name="T47" fmla="*/ 56 h 305"/>
                <a:gd name="T48" fmla="*/ 214 w 306"/>
                <a:gd name="T49" fmla="*/ 54 h 305"/>
                <a:gd name="T50" fmla="*/ 194 w 306"/>
                <a:gd name="T51" fmla="*/ 55 h 305"/>
                <a:gd name="T52" fmla="*/ 189 w 306"/>
                <a:gd name="T53" fmla="*/ 40 h 305"/>
                <a:gd name="T54" fmla="*/ 203 w 306"/>
                <a:gd name="T55" fmla="*/ 32 h 305"/>
                <a:gd name="T56" fmla="*/ 245 w 306"/>
                <a:gd name="T57" fmla="*/ 60 h 305"/>
                <a:gd name="T58" fmla="*/ 273 w 306"/>
                <a:gd name="T59" fmla="*/ 103 h 305"/>
                <a:gd name="T60" fmla="*/ 283 w 306"/>
                <a:gd name="T61" fmla="*/ 152 h 305"/>
                <a:gd name="T62" fmla="*/ 127 w 306"/>
                <a:gd name="T63" fmla="*/ 31 h 305"/>
                <a:gd name="T64" fmla="*/ 106 w 306"/>
                <a:gd name="T65" fmla="*/ 46 h 305"/>
                <a:gd name="T66" fmla="*/ 82 w 306"/>
                <a:gd name="T67" fmla="*/ 71 h 305"/>
                <a:gd name="T68" fmla="*/ 72 w 306"/>
                <a:gd name="T69" fmla="*/ 87 h 305"/>
                <a:gd name="T70" fmla="*/ 86 w 306"/>
                <a:gd name="T71" fmla="*/ 97 h 305"/>
                <a:gd name="T72" fmla="*/ 111 w 306"/>
                <a:gd name="T73" fmla="*/ 100 h 305"/>
                <a:gd name="T74" fmla="*/ 147 w 306"/>
                <a:gd name="T75" fmla="*/ 111 h 305"/>
                <a:gd name="T76" fmla="*/ 160 w 306"/>
                <a:gd name="T77" fmla="*/ 136 h 305"/>
                <a:gd name="T78" fmla="*/ 148 w 306"/>
                <a:gd name="T79" fmla="*/ 160 h 305"/>
                <a:gd name="T80" fmla="*/ 119 w 306"/>
                <a:gd name="T81" fmla="*/ 187 h 305"/>
                <a:gd name="T82" fmla="*/ 115 w 306"/>
                <a:gd name="T83" fmla="*/ 221 h 305"/>
                <a:gd name="T84" fmla="*/ 114 w 306"/>
                <a:gd name="T85" fmla="*/ 248 h 305"/>
                <a:gd name="T86" fmla="*/ 97 w 306"/>
                <a:gd name="T87" fmla="*/ 235 h 305"/>
                <a:gd name="T88" fmla="*/ 84 w 306"/>
                <a:gd name="T89" fmla="*/ 212 h 305"/>
                <a:gd name="T90" fmla="*/ 79 w 306"/>
                <a:gd name="T91" fmla="*/ 177 h 305"/>
                <a:gd name="T92" fmla="*/ 60 w 306"/>
                <a:gd name="T93" fmla="*/ 161 h 305"/>
                <a:gd name="T94" fmla="*/ 58 w 306"/>
                <a:gd name="T95" fmla="*/ 138 h 305"/>
                <a:gd name="T96" fmla="*/ 67 w 306"/>
                <a:gd name="T97" fmla="*/ 115 h 305"/>
                <a:gd name="T98" fmla="*/ 40 w 306"/>
                <a:gd name="T99" fmla="*/ 107 h 305"/>
                <a:gd name="T100" fmla="*/ 58 w 306"/>
                <a:gd name="T101" fmla="*/ 62 h 305"/>
                <a:gd name="T102" fmla="*/ 135 w 306"/>
                <a:gd name="T103" fmla="*/ 24 h 305"/>
                <a:gd name="T104" fmla="*/ 119 w 306"/>
                <a:gd name="T105" fmla="*/ 270 h 305"/>
                <a:gd name="T106" fmla="*/ 139 w 306"/>
                <a:gd name="T107" fmla="*/ 265 h 305"/>
                <a:gd name="T108" fmla="*/ 176 w 306"/>
                <a:gd name="T109" fmla="*/ 253 h 305"/>
                <a:gd name="T110" fmla="*/ 213 w 306"/>
                <a:gd name="T111" fmla="*/ 254 h 305"/>
                <a:gd name="T112" fmla="*/ 217 w 306"/>
                <a:gd name="T113" fmla="*/ 266 h 305"/>
                <a:gd name="T114" fmla="*/ 172 w 306"/>
                <a:gd name="T115" fmla="*/ 282 h 305"/>
                <a:gd name="T116" fmla="*/ 132 w 306"/>
                <a:gd name="T117" fmla="*/ 282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6" h="305">
                  <a:moveTo>
                    <a:pt x="153" y="0"/>
                  </a:moveTo>
                  <a:lnTo>
                    <a:pt x="153" y="0"/>
                  </a:lnTo>
                  <a:lnTo>
                    <a:pt x="137" y="0"/>
                  </a:lnTo>
                  <a:lnTo>
                    <a:pt x="122" y="3"/>
                  </a:lnTo>
                  <a:lnTo>
                    <a:pt x="107" y="6"/>
                  </a:lnTo>
                  <a:lnTo>
                    <a:pt x="93" y="12"/>
                  </a:lnTo>
                  <a:lnTo>
                    <a:pt x="79" y="18"/>
                  </a:lnTo>
                  <a:lnTo>
                    <a:pt x="67" y="26"/>
                  </a:lnTo>
                  <a:lnTo>
                    <a:pt x="55" y="34"/>
                  </a:lnTo>
                  <a:lnTo>
                    <a:pt x="44" y="45"/>
                  </a:lnTo>
                  <a:lnTo>
                    <a:pt x="35" y="55"/>
                  </a:lnTo>
                  <a:lnTo>
                    <a:pt x="25" y="67"/>
                  </a:lnTo>
                  <a:lnTo>
                    <a:pt x="18" y="80"/>
                  </a:lnTo>
                  <a:lnTo>
                    <a:pt x="12" y="93"/>
                  </a:lnTo>
                  <a:lnTo>
                    <a:pt x="7" y="108"/>
                  </a:lnTo>
                  <a:lnTo>
                    <a:pt x="3" y="122"/>
                  </a:lnTo>
                  <a:lnTo>
                    <a:pt x="1" y="137"/>
                  </a:lnTo>
                  <a:lnTo>
                    <a:pt x="0" y="152"/>
                  </a:lnTo>
                  <a:lnTo>
                    <a:pt x="0" y="152"/>
                  </a:lnTo>
                  <a:lnTo>
                    <a:pt x="1" y="169"/>
                  </a:lnTo>
                  <a:lnTo>
                    <a:pt x="3" y="183"/>
                  </a:lnTo>
                  <a:lnTo>
                    <a:pt x="7" y="198"/>
                  </a:lnTo>
                  <a:lnTo>
                    <a:pt x="12" y="212"/>
                  </a:lnTo>
                  <a:lnTo>
                    <a:pt x="18" y="226"/>
                  </a:lnTo>
                  <a:lnTo>
                    <a:pt x="25" y="238"/>
                  </a:lnTo>
                  <a:lnTo>
                    <a:pt x="35" y="250"/>
                  </a:lnTo>
                  <a:lnTo>
                    <a:pt x="44" y="261"/>
                  </a:lnTo>
                  <a:lnTo>
                    <a:pt x="55" y="271"/>
                  </a:lnTo>
                  <a:lnTo>
                    <a:pt x="67" y="280"/>
                  </a:lnTo>
                  <a:lnTo>
                    <a:pt x="79" y="287"/>
                  </a:lnTo>
                  <a:lnTo>
                    <a:pt x="93" y="294"/>
                  </a:lnTo>
                  <a:lnTo>
                    <a:pt x="107" y="299"/>
                  </a:lnTo>
                  <a:lnTo>
                    <a:pt x="122" y="302"/>
                  </a:lnTo>
                  <a:lnTo>
                    <a:pt x="137" y="305"/>
                  </a:lnTo>
                  <a:lnTo>
                    <a:pt x="153" y="305"/>
                  </a:lnTo>
                  <a:lnTo>
                    <a:pt x="153" y="305"/>
                  </a:lnTo>
                  <a:lnTo>
                    <a:pt x="168" y="305"/>
                  </a:lnTo>
                  <a:lnTo>
                    <a:pt x="184" y="302"/>
                  </a:lnTo>
                  <a:lnTo>
                    <a:pt x="198" y="299"/>
                  </a:lnTo>
                  <a:lnTo>
                    <a:pt x="212" y="294"/>
                  </a:lnTo>
                  <a:lnTo>
                    <a:pt x="225" y="287"/>
                  </a:lnTo>
                  <a:lnTo>
                    <a:pt x="237" y="280"/>
                  </a:lnTo>
                  <a:lnTo>
                    <a:pt x="250" y="271"/>
                  </a:lnTo>
                  <a:lnTo>
                    <a:pt x="260" y="261"/>
                  </a:lnTo>
                  <a:lnTo>
                    <a:pt x="271" y="250"/>
                  </a:lnTo>
                  <a:lnTo>
                    <a:pt x="279" y="238"/>
                  </a:lnTo>
                  <a:lnTo>
                    <a:pt x="287" y="226"/>
                  </a:lnTo>
                  <a:lnTo>
                    <a:pt x="293" y="212"/>
                  </a:lnTo>
                  <a:lnTo>
                    <a:pt x="298" y="198"/>
                  </a:lnTo>
                  <a:lnTo>
                    <a:pt x="303" y="183"/>
                  </a:lnTo>
                  <a:lnTo>
                    <a:pt x="305" y="169"/>
                  </a:lnTo>
                  <a:lnTo>
                    <a:pt x="306" y="152"/>
                  </a:lnTo>
                  <a:lnTo>
                    <a:pt x="306" y="152"/>
                  </a:lnTo>
                  <a:lnTo>
                    <a:pt x="305" y="137"/>
                  </a:lnTo>
                  <a:lnTo>
                    <a:pt x="303" y="122"/>
                  </a:lnTo>
                  <a:lnTo>
                    <a:pt x="298" y="108"/>
                  </a:lnTo>
                  <a:lnTo>
                    <a:pt x="293" y="93"/>
                  </a:lnTo>
                  <a:lnTo>
                    <a:pt x="287" y="80"/>
                  </a:lnTo>
                  <a:lnTo>
                    <a:pt x="279" y="67"/>
                  </a:lnTo>
                  <a:lnTo>
                    <a:pt x="271" y="55"/>
                  </a:lnTo>
                  <a:lnTo>
                    <a:pt x="260" y="45"/>
                  </a:lnTo>
                  <a:lnTo>
                    <a:pt x="250" y="34"/>
                  </a:lnTo>
                  <a:lnTo>
                    <a:pt x="237" y="26"/>
                  </a:lnTo>
                  <a:lnTo>
                    <a:pt x="225" y="18"/>
                  </a:lnTo>
                  <a:lnTo>
                    <a:pt x="212" y="12"/>
                  </a:lnTo>
                  <a:lnTo>
                    <a:pt x="198" y="6"/>
                  </a:lnTo>
                  <a:lnTo>
                    <a:pt x="184" y="3"/>
                  </a:lnTo>
                  <a:lnTo>
                    <a:pt x="168" y="0"/>
                  </a:lnTo>
                  <a:lnTo>
                    <a:pt x="153" y="0"/>
                  </a:lnTo>
                  <a:lnTo>
                    <a:pt x="153" y="0"/>
                  </a:lnTo>
                  <a:close/>
                  <a:moveTo>
                    <a:pt x="283" y="152"/>
                  </a:moveTo>
                  <a:lnTo>
                    <a:pt x="283" y="152"/>
                  </a:lnTo>
                  <a:lnTo>
                    <a:pt x="283" y="164"/>
                  </a:lnTo>
                  <a:lnTo>
                    <a:pt x="281" y="175"/>
                  </a:lnTo>
                  <a:lnTo>
                    <a:pt x="279" y="185"/>
                  </a:lnTo>
                  <a:lnTo>
                    <a:pt x="276" y="196"/>
                  </a:lnTo>
                  <a:lnTo>
                    <a:pt x="272" y="205"/>
                  </a:lnTo>
                  <a:lnTo>
                    <a:pt x="267" y="214"/>
                  </a:lnTo>
                  <a:lnTo>
                    <a:pt x="262" y="224"/>
                  </a:lnTo>
                  <a:lnTo>
                    <a:pt x="256" y="232"/>
                  </a:lnTo>
                  <a:lnTo>
                    <a:pt x="256" y="232"/>
                  </a:lnTo>
                  <a:lnTo>
                    <a:pt x="252" y="228"/>
                  </a:lnTo>
                  <a:lnTo>
                    <a:pt x="250" y="223"/>
                  </a:lnTo>
                  <a:lnTo>
                    <a:pt x="249" y="220"/>
                  </a:lnTo>
                  <a:lnTo>
                    <a:pt x="249" y="215"/>
                  </a:lnTo>
                  <a:lnTo>
                    <a:pt x="250" y="211"/>
                  </a:lnTo>
                  <a:lnTo>
                    <a:pt x="251" y="208"/>
                  </a:lnTo>
                  <a:lnTo>
                    <a:pt x="251" y="208"/>
                  </a:lnTo>
                  <a:lnTo>
                    <a:pt x="254" y="198"/>
                  </a:lnTo>
                  <a:lnTo>
                    <a:pt x="255" y="185"/>
                  </a:lnTo>
                  <a:lnTo>
                    <a:pt x="256" y="173"/>
                  </a:lnTo>
                  <a:lnTo>
                    <a:pt x="256" y="164"/>
                  </a:lnTo>
                  <a:lnTo>
                    <a:pt x="256" y="164"/>
                  </a:lnTo>
                  <a:lnTo>
                    <a:pt x="254" y="154"/>
                  </a:lnTo>
                  <a:lnTo>
                    <a:pt x="251" y="144"/>
                  </a:lnTo>
                  <a:lnTo>
                    <a:pt x="248" y="139"/>
                  </a:lnTo>
                  <a:lnTo>
                    <a:pt x="245" y="135"/>
                  </a:lnTo>
                  <a:lnTo>
                    <a:pt x="242" y="132"/>
                  </a:lnTo>
                  <a:lnTo>
                    <a:pt x="236" y="131"/>
                  </a:lnTo>
                  <a:lnTo>
                    <a:pt x="236" y="131"/>
                  </a:lnTo>
                  <a:lnTo>
                    <a:pt x="227" y="130"/>
                  </a:lnTo>
                  <a:lnTo>
                    <a:pt x="223" y="128"/>
                  </a:lnTo>
                  <a:lnTo>
                    <a:pt x="219" y="126"/>
                  </a:lnTo>
                  <a:lnTo>
                    <a:pt x="216" y="124"/>
                  </a:lnTo>
                  <a:lnTo>
                    <a:pt x="213" y="120"/>
                  </a:lnTo>
                  <a:lnTo>
                    <a:pt x="209" y="116"/>
                  </a:lnTo>
                  <a:lnTo>
                    <a:pt x="206" y="111"/>
                  </a:lnTo>
                  <a:lnTo>
                    <a:pt x="206" y="111"/>
                  </a:lnTo>
                  <a:lnTo>
                    <a:pt x="203" y="105"/>
                  </a:lnTo>
                  <a:lnTo>
                    <a:pt x="202" y="100"/>
                  </a:lnTo>
                  <a:lnTo>
                    <a:pt x="202" y="94"/>
                  </a:lnTo>
                  <a:lnTo>
                    <a:pt x="203" y="90"/>
                  </a:lnTo>
                  <a:lnTo>
                    <a:pt x="205" y="86"/>
                  </a:lnTo>
                  <a:lnTo>
                    <a:pt x="207" y="83"/>
                  </a:lnTo>
                  <a:lnTo>
                    <a:pt x="214" y="77"/>
                  </a:lnTo>
                  <a:lnTo>
                    <a:pt x="219" y="71"/>
                  </a:lnTo>
                  <a:lnTo>
                    <a:pt x="223" y="65"/>
                  </a:lnTo>
                  <a:lnTo>
                    <a:pt x="224" y="62"/>
                  </a:lnTo>
                  <a:lnTo>
                    <a:pt x="224" y="59"/>
                  </a:lnTo>
                  <a:lnTo>
                    <a:pt x="223" y="56"/>
                  </a:lnTo>
                  <a:lnTo>
                    <a:pt x="221" y="53"/>
                  </a:lnTo>
                  <a:lnTo>
                    <a:pt x="221" y="53"/>
                  </a:lnTo>
                  <a:lnTo>
                    <a:pt x="220" y="52"/>
                  </a:lnTo>
                  <a:lnTo>
                    <a:pt x="218" y="52"/>
                  </a:lnTo>
                  <a:lnTo>
                    <a:pt x="214" y="54"/>
                  </a:lnTo>
                  <a:lnTo>
                    <a:pt x="209" y="56"/>
                  </a:lnTo>
                  <a:lnTo>
                    <a:pt x="204" y="57"/>
                  </a:lnTo>
                  <a:lnTo>
                    <a:pt x="199" y="57"/>
                  </a:lnTo>
                  <a:lnTo>
                    <a:pt x="196" y="57"/>
                  </a:lnTo>
                  <a:lnTo>
                    <a:pt x="194" y="55"/>
                  </a:lnTo>
                  <a:lnTo>
                    <a:pt x="192" y="53"/>
                  </a:lnTo>
                  <a:lnTo>
                    <a:pt x="191" y="50"/>
                  </a:lnTo>
                  <a:lnTo>
                    <a:pt x="190" y="45"/>
                  </a:lnTo>
                  <a:lnTo>
                    <a:pt x="189" y="40"/>
                  </a:lnTo>
                  <a:lnTo>
                    <a:pt x="189" y="40"/>
                  </a:lnTo>
                  <a:lnTo>
                    <a:pt x="189" y="37"/>
                  </a:lnTo>
                  <a:lnTo>
                    <a:pt x="190" y="34"/>
                  </a:lnTo>
                  <a:lnTo>
                    <a:pt x="194" y="29"/>
                  </a:lnTo>
                  <a:lnTo>
                    <a:pt x="194" y="29"/>
                  </a:lnTo>
                  <a:lnTo>
                    <a:pt x="203" y="32"/>
                  </a:lnTo>
                  <a:lnTo>
                    <a:pt x="213" y="37"/>
                  </a:lnTo>
                  <a:lnTo>
                    <a:pt x="221" y="42"/>
                  </a:lnTo>
                  <a:lnTo>
                    <a:pt x="229" y="48"/>
                  </a:lnTo>
                  <a:lnTo>
                    <a:pt x="237" y="54"/>
                  </a:lnTo>
                  <a:lnTo>
                    <a:pt x="245" y="60"/>
                  </a:lnTo>
                  <a:lnTo>
                    <a:pt x="252" y="68"/>
                  </a:lnTo>
                  <a:lnTo>
                    <a:pt x="258" y="76"/>
                  </a:lnTo>
                  <a:lnTo>
                    <a:pt x="263" y="84"/>
                  </a:lnTo>
                  <a:lnTo>
                    <a:pt x="268" y="93"/>
                  </a:lnTo>
                  <a:lnTo>
                    <a:pt x="273" y="103"/>
                  </a:lnTo>
                  <a:lnTo>
                    <a:pt x="277" y="112"/>
                  </a:lnTo>
                  <a:lnTo>
                    <a:pt x="279" y="121"/>
                  </a:lnTo>
                  <a:lnTo>
                    <a:pt x="281" y="132"/>
                  </a:lnTo>
                  <a:lnTo>
                    <a:pt x="283" y="142"/>
                  </a:lnTo>
                  <a:lnTo>
                    <a:pt x="283" y="152"/>
                  </a:lnTo>
                  <a:lnTo>
                    <a:pt x="283" y="152"/>
                  </a:lnTo>
                  <a:close/>
                  <a:moveTo>
                    <a:pt x="135" y="24"/>
                  </a:moveTo>
                  <a:lnTo>
                    <a:pt x="135" y="24"/>
                  </a:lnTo>
                  <a:lnTo>
                    <a:pt x="131" y="27"/>
                  </a:lnTo>
                  <a:lnTo>
                    <a:pt x="127" y="31"/>
                  </a:lnTo>
                  <a:lnTo>
                    <a:pt x="123" y="33"/>
                  </a:lnTo>
                  <a:lnTo>
                    <a:pt x="118" y="36"/>
                  </a:lnTo>
                  <a:lnTo>
                    <a:pt x="118" y="36"/>
                  </a:lnTo>
                  <a:lnTo>
                    <a:pt x="111" y="43"/>
                  </a:lnTo>
                  <a:lnTo>
                    <a:pt x="106" y="46"/>
                  </a:lnTo>
                  <a:lnTo>
                    <a:pt x="101" y="49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91" y="62"/>
                  </a:lnTo>
                  <a:lnTo>
                    <a:pt x="82" y="71"/>
                  </a:lnTo>
                  <a:lnTo>
                    <a:pt x="75" y="79"/>
                  </a:lnTo>
                  <a:lnTo>
                    <a:pt x="73" y="82"/>
                  </a:lnTo>
                  <a:lnTo>
                    <a:pt x="72" y="85"/>
                  </a:lnTo>
                  <a:lnTo>
                    <a:pt x="72" y="85"/>
                  </a:lnTo>
                  <a:lnTo>
                    <a:pt x="72" y="87"/>
                  </a:lnTo>
                  <a:lnTo>
                    <a:pt x="73" y="90"/>
                  </a:lnTo>
                  <a:lnTo>
                    <a:pt x="77" y="94"/>
                  </a:lnTo>
                  <a:lnTo>
                    <a:pt x="82" y="97"/>
                  </a:lnTo>
                  <a:lnTo>
                    <a:pt x="84" y="98"/>
                  </a:lnTo>
                  <a:lnTo>
                    <a:pt x="86" y="97"/>
                  </a:lnTo>
                  <a:lnTo>
                    <a:pt x="86" y="97"/>
                  </a:lnTo>
                  <a:lnTo>
                    <a:pt x="92" y="97"/>
                  </a:lnTo>
                  <a:lnTo>
                    <a:pt x="98" y="97"/>
                  </a:lnTo>
                  <a:lnTo>
                    <a:pt x="105" y="97"/>
                  </a:lnTo>
                  <a:lnTo>
                    <a:pt x="111" y="100"/>
                  </a:lnTo>
                  <a:lnTo>
                    <a:pt x="111" y="100"/>
                  </a:lnTo>
                  <a:lnTo>
                    <a:pt x="124" y="102"/>
                  </a:lnTo>
                  <a:lnTo>
                    <a:pt x="133" y="105"/>
                  </a:lnTo>
                  <a:lnTo>
                    <a:pt x="143" y="109"/>
                  </a:lnTo>
                  <a:lnTo>
                    <a:pt x="147" y="111"/>
                  </a:lnTo>
                  <a:lnTo>
                    <a:pt x="152" y="115"/>
                  </a:lnTo>
                  <a:lnTo>
                    <a:pt x="155" y="119"/>
                  </a:lnTo>
                  <a:lnTo>
                    <a:pt x="158" y="123"/>
                  </a:lnTo>
                  <a:lnTo>
                    <a:pt x="159" y="128"/>
                  </a:lnTo>
                  <a:lnTo>
                    <a:pt x="160" y="136"/>
                  </a:lnTo>
                  <a:lnTo>
                    <a:pt x="159" y="143"/>
                  </a:lnTo>
                  <a:lnTo>
                    <a:pt x="156" y="151"/>
                  </a:lnTo>
                  <a:lnTo>
                    <a:pt x="156" y="151"/>
                  </a:lnTo>
                  <a:lnTo>
                    <a:pt x="154" y="155"/>
                  </a:lnTo>
                  <a:lnTo>
                    <a:pt x="148" y="160"/>
                  </a:lnTo>
                  <a:lnTo>
                    <a:pt x="138" y="166"/>
                  </a:lnTo>
                  <a:lnTo>
                    <a:pt x="133" y="169"/>
                  </a:lnTo>
                  <a:lnTo>
                    <a:pt x="128" y="174"/>
                  </a:lnTo>
                  <a:lnTo>
                    <a:pt x="123" y="179"/>
                  </a:lnTo>
                  <a:lnTo>
                    <a:pt x="119" y="187"/>
                  </a:lnTo>
                  <a:lnTo>
                    <a:pt x="119" y="187"/>
                  </a:lnTo>
                  <a:lnTo>
                    <a:pt x="117" y="199"/>
                  </a:lnTo>
                  <a:lnTo>
                    <a:pt x="115" y="211"/>
                  </a:lnTo>
                  <a:lnTo>
                    <a:pt x="115" y="211"/>
                  </a:lnTo>
                  <a:lnTo>
                    <a:pt x="115" y="221"/>
                  </a:lnTo>
                  <a:lnTo>
                    <a:pt x="116" y="233"/>
                  </a:lnTo>
                  <a:lnTo>
                    <a:pt x="117" y="239"/>
                  </a:lnTo>
                  <a:lnTo>
                    <a:pt x="116" y="243"/>
                  </a:lnTo>
                  <a:lnTo>
                    <a:pt x="115" y="247"/>
                  </a:lnTo>
                  <a:lnTo>
                    <a:pt x="114" y="248"/>
                  </a:lnTo>
                  <a:lnTo>
                    <a:pt x="113" y="248"/>
                  </a:lnTo>
                  <a:lnTo>
                    <a:pt x="113" y="248"/>
                  </a:lnTo>
                  <a:lnTo>
                    <a:pt x="110" y="247"/>
                  </a:lnTo>
                  <a:lnTo>
                    <a:pt x="106" y="244"/>
                  </a:lnTo>
                  <a:lnTo>
                    <a:pt x="97" y="235"/>
                  </a:lnTo>
                  <a:lnTo>
                    <a:pt x="88" y="225"/>
                  </a:lnTo>
                  <a:lnTo>
                    <a:pt x="86" y="221"/>
                  </a:lnTo>
                  <a:lnTo>
                    <a:pt x="85" y="217"/>
                  </a:lnTo>
                  <a:lnTo>
                    <a:pt x="85" y="217"/>
                  </a:lnTo>
                  <a:lnTo>
                    <a:pt x="84" y="212"/>
                  </a:lnTo>
                  <a:lnTo>
                    <a:pt x="83" y="203"/>
                  </a:lnTo>
                  <a:lnTo>
                    <a:pt x="81" y="193"/>
                  </a:lnTo>
                  <a:lnTo>
                    <a:pt x="80" y="182"/>
                  </a:lnTo>
                  <a:lnTo>
                    <a:pt x="80" y="182"/>
                  </a:lnTo>
                  <a:lnTo>
                    <a:pt x="79" y="177"/>
                  </a:lnTo>
                  <a:lnTo>
                    <a:pt x="76" y="173"/>
                  </a:lnTo>
                  <a:lnTo>
                    <a:pt x="73" y="170"/>
                  </a:lnTo>
                  <a:lnTo>
                    <a:pt x="68" y="167"/>
                  </a:lnTo>
                  <a:lnTo>
                    <a:pt x="64" y="164"/>
                  </a:lnTo>
                  <a:lnTo>
                    <a:pt x="60" y="161"/>
                  </a:lnTo>
                  <a:lnTo>
                    <a:pt x="57" y="155"/>
                  </a:lnTo>
                  <a:lnTo>
                    <a:pt x="56" y="149"/>
                  </a:lnTo>
                  <a:lnTo>
                    <a:pt x="56" y="149"/>
                  </a:lnTo>
                  <a:lnTo>
                    <a:pt x="56" y="143"/>
                  </a:lnTo>
                  <a:lnTo>
                    <a:pt x="58" y="138"/>
                  </a:lnTo>
                  <a:lnTo>
                    <a:pt x="63" y="128"/>
                  </a:lnTo>
                  <a:lnTo>
                    <a:pt x="66" y="121"/>
                  </a:lnTo>
                  <a:lnTo>
                    <a:pt x="67" y="118"/>
                  </a:lnTo>
                  <a:lnTo>
                    <a:pt x="67" y="115"/>
                  </a:lnTo>
                  <a:lnTo>
                    <a:pt x="67" y="115"/>
                  </a:lnTo>
                  <a:lnTo>
                    <a:pt x="65" y="113"/>
                  </a:lnTo>
                  <a:lnTo>
                    <a:pt x="61" y="111"/>
                  </a:lnTo>
                  <a:lnTo>
                    <a:pt x="56" y="109"/>
                  </a:lnTo>
                  <a:lnTo>
                    <a:pt x="51" y="108"/>
                  </a:lnTo>
                  <a:lnTo>
                    <a:pt x="40" y="107"/>
                  </a:lnTo>
                  <a:lnTo>
                    <a:pt x="31" y="106"/>
                  </a:lnTo>
                  <a:lnTo>
                    <a:pt x="31" y="106"/>
                  </a:lnTo>
                  <a:lnTo>
                    <a:pt x="38" y="90"/>
                  </a:lnTo>
                  <a:lnTo>
                    <a:pt x="47" y="76"/>
                  </a:lnTo>
                  <a:lnTo>
                    <a:pt x="58" y="62"/>
                  </a:lnTo>
                  <a:lnTo>
                    <a:pt x="71" y="51"/>
                  </a:lnTo>
                  <a:lnTo>
                    <a:pt x="85" y="42"/>
                  </a:lnTo>
                  <a:lnTo>
                    <a:pt x="101" y="33"/>
                  </a:lnTo>
                  <a:lnTo>
                    <a:pt x="117" y="27"/>
                  </a:lnTo>
                  <a:lnTo>
                    <a:pt x="135" y="24"/>
                  </a:lnTo>
                  <a:lnTo>
                    <a:pt x="135" y="24"/>
                  </a:lnTo>
                  <a:close/>
                  <a:moveTo>
                    <a:pt x="111" y="276"/>
                  </a:moveTo>
                  <a:lnTo>
                    <a:pt x="111" y="276"/>
                  </a:lnTo>
                  <a:lnTo>
                    <a:pt x="116" y="273"/>
                  </a:lnTo>
                  <a:lnTo>
                    <a:pt x="119" y="270"/>
                  </a:lnTo>
                  <a:lnTo>
                    <a:pt x="123" y="268"/>
                  </a:lnTo>
                  <a:lnTo>
                    <a:pt x="127" y="267"/>
                  </a:lnTo>
                  <a:lnTo>
                    <a:pt x="127" y="267"/>
                  </a:lnTo>
                  <a:lnTo>
                    <a:pt x="133" y="266"/>
                  </a:lnTo>
                  <a:lnTo>
                    <a:pt x="139" y="265"/>
                  </a:lnTo>
                  <a:lnTo>
                    <a:pt x="152" y="262"/>
                  </a:lnTo>
                  <a:lnTo>
                    <a:pt x="152" y="262"/>
                  </a:lnTo>
                  <a:lnTo>
                    <a:pt x="158" y="259"/>
                  </a:lnTo>
                  <a:lnTo>
                    <a:pt x="167" y="256"/>
                  </a:lnTo>
                  <a:lnTo>
                    <a:pt x="176" y="253"/>
                  </a:lnTo>
                  <a:lnTo>
                    <a:pt x="187" y="251"/>
                  </a:lnTo>
                  <a:lnTo>
                    <a:pt x="187" y="251"/>
                  </a:lnTo>
                  <a:lnTo>
                    <a:pt x="196" y="251"/>
                  </a:lnTo>
                  <a:lnTo>
                    <a:pt x="207" y="252"/>
                  </a:lnTo>
                  <a:lnTo>
                    <a:pt x="213" y="254"/>
                  </a:lnTo>
                  <a:lnTo>
                    <a:pt x="218" y="256"/>
                  </a:lnTo>
                  <a:lnTo>
                    <a:pt x="222" y="258"/>
                  </a:lnTo>
                  <a:lnTo>
                    <a:pt x="224" y="262"/>
                  </a:lnTo>
                  <a:lnTo>
                    <a:pt x="224" y="262"/>
                  </a:lnTo>
                  <a:lnTo>
                    <a:pt x="217" y="266"/>
                  </a:lnTo>
                  <a:lnTo>
                    <a:pt x="208" y="270"/>
                  </a:lnTo>
                  <a:lnTo>
                    <a:pt x="199" y="274"/>
                  </a:lnTo>
                  <a:lnTo>
                    <a:pt x="191" y="277"/>
                  </a:lnTo>
                  <a:lnTo>
                    <a:pt x="182" y="280"/>
                  </a:lnTo>
                  <a:lnTo>
                    <a:pt x="172" y="282"/>
                  </a:lnTo>
                  <a:lnTo>
                    <a:pt x="162" y="283"/>
                  </a:lnTo>
                  <a:lnTo>
                    <a:pt x="153" y="284"/>
                  </a:lnTo>
                  <a:lnTo>
                    <a:pt x="153" y="284"/>
                  </a:lnTo>
                  <a:lnTo>
                    <a:pt x="142" y="283"/>
                  </a:lnTo>
                  <a:lnTo>
                    <a:pt x="132" y="282"/>
                  </a:lnTo>
                  <a:lnTo>
                    <a:pt x="122" y="280"/>
                  </a:lnTo>
                  <a:lnTo>
                    <a:pt x="111" y="276"/>
                  </a:lnTo>
                  <a:lnTo>
                    <a:pt x="111" y="2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2" name="Freeform 90"/>
            <p:cNvSpPr>
              <a:spLocks noEditPoints="1"/>
            </p:cNvSpPr>
            <p:nvPr/>
          </p:nvSpPr>
          <p:spPr bwMode="auto">
            <a:xfrm>
              <a:off x="8148464" y="2239030"/>
              <a:ext cx="230112" cy="185981"/>
            </a:xfrm>
            <a:custGeom>
              <a:avLst/>
              <a:gdLst>
                <a:gd name="T0" fmla="*/ 285 w 293"/>
                <a:gd name="T1" fmla="*/ 1 h 235"/>
                <a:gd name="T2" fmla="*/ 285 w 293"/>
                <a:gd name="T3" fmla="*/ 1 h 235"/>
                <a:gd name="T4" fmla="*/ 3 w 293"/>
                <a:gd name="T5" fmla="*/ 99 h 235"/>
                <a:gd name="T6" fmla="*/ 3 w 293"/>
                <a:gd name="T7" fmla="*/ 99 h 235"/>
                <a:gd name="T8" fmla="*/ 1 w 293"/>
                <a:gd name="T9" fmla="*/ 101 h 235"/>
                <a:gd name="T10" fmla="*/ 0 w 293"/>
                <a:gd name="T11" fmla="*/ 103 h 235"/>
                <a:gd name="T12" fmla="*/ 0 w 293"/>
                <a:gd name="T13" fmla="*/ 105 h 235"/>
                <a:gd name="T14" fmla="*/ 3 w 293"/>
                <a:gd name="T15" fmla="*/ 107 h 235"/>
                <a:gd name="T16" fmla="*/ 3 w 293"/>
                <a:gd name="T17" fmla="*/ 107 h 235"/>
                <a:gd name="T18" fmla="*/ 64 w 293"/>
                <a:gd name="T19" fmla="*/ 131 h 235"/>
                <a:gd name="T20" fmla="*/ 64 w 293"/>
                <a:gd name="T21" fmla="*/ 131 h 235"/>
                <a:gd name="T22" fmla="*/ 100 w 293"/>
                <a:gd name="T23" fmla="*/ 145 h 235"/>
                <a:gd name="T24" fmla="*/ 100 w 293"/>
                <a:gd name="T25" fmla="*/ 145 h 235"/>
                <a:gd name="T26" fmla="*/ 274 w 293"/>
                <a:gd name="T27" fmla="*/ 17 h 235"/>
                <a:gd name="T28" fmla="*/ 274 w 293"/>
                <a:gd name="T29" fmla="*/ 17 h 235"/>
                <a:gd name="T30" fmla="*/ 276 w 293"/>
                <a:gd name="T31" fmla="*/ 16 h 235"/>
                <a:gd name="T32" fmla="*/ 278 w 293"/>
                <a:gd name="T33" fmla="*/ 17 h 235"/>
                <a:gd name="T34" fmla="*/ 279 w 293"/>
                <a:gd name="T35" fmla="*/ 19 h 235"/>
                <a:gd name="T36" fmla="*/ 279 w 293"/>
                <a:gd name="T37" fmla="*/ 20 h 235"/>
                <a:gd name="T38" fmla="*/ 279 w 293"/>
                <a:gd name="T39" fmla="*/ 20 h 235"/>
                <a:gd name="T40" fmla="*/ 152 w 293"/>
                <a:gd name="T41" fmla="*/ 156 h 235"/>
                <a:gd name="T42" fmla="*/ 152 w 293"/>
                <a:gd name="T43" fmla="*/ 156 h 235"/>
                <a:gd name="T44" fmla="*/ 152 w 293"/>
                <a:gd name="T45" fmla="*/ 156 h 235"/>
                <a:gd name="T46" fmla="*/ 145 w 293"/>
                <a:gd name="T47" fmla="*/ 164 h 235"/>
                <a:gd name="T48" fmla="*/ 155 w 293"/>
                <a:gd name="T49" fmla="*/ 169 h 235"/>
                <a:gd name="T50" fmla="*/ 155 w 293"/>
                <a:gd name="T51" fmla="*/ 169 h 235"/>
                <a:gd name="T52" fmla="*/ 155 w 293"/>
                <a:gd name="T53" fmla="*/ 169 h 235"/>
                <a:gd name="T54" fmla="*/ 234 w 293"/>
                <a:gd name="T55" fmla="*/ 212 h 235"/>
                <a:gd name="T56" fmla="*/ 234 w 293"/>
                <a:gd name="T57" fmla="*/ 212 h 235"/>
                <a:gd name="T58" fmla="*/ 238 w 293"/>
                <a:gd name="T59" fmla="*/ 213 h 235"/>
                <a:gd name="T60" fmla="*/ 241 w 293"/>
                <a:gd name="T61" fmla="*/ 213 h 235"/>
                <a:gd name="T62" fmla="*/ 244 w 293"/>
                <a:gd name="T63" fmla="*/ 211 h 235"/>
                <a:gd name="T64" fmla="*/ 247 w 293"/>
                <a:gd name="T65" fmla="*/ 206 h 235"/>
                <a:gd name="T66" fmla="*/ 247 w 293"/>
                <a:gd name="T67" fmla="*/ 206 h 235"/>
                <a:gd name="T68" fmla="*/ 293 w 293"/>
                <a:gd name="T69" fmla="*/ 7 h 235"/>
                <a:gd name="T70" fmla="*/ 293 w 293"/>
                <a:gd name="T71" fmla="*/ 7 h 235"/>
                <a:gd name="T72" fmla="*/ 293 w 293"/>
                <a:gd name="T73" fmla="*/ 4 h 235"/>
                <a:gd name="T74" fmla="*/ 291 w 293"/>
                <a:gd name="T75" fmla="*/ 1 h 235"/>
                <a:gd name="T76" fmla="*/ 289 w 293"/>
                <a:gd name="T77" fmla="*/ 0 h 235"/>
                <a:gd name="T78" fmla="*/ 285 w 293"/>
                <a:gd name="T79" fmla="*/ 1 h 235"/>
                <a:gd name="T80" fmla="*/ 285 w 293"/>
                <a:gd name="T81" fmla="*/ 1 h 235"/>
                <a:gd name="T82" fmla="*/ 100 w 293"/>
                <a:gd name="T83" fmla="*/ 231 h 235"/>
                <a:gd name="T84" fmla="*/ 100 w 293"/>
                <a:gd name="T85" fmla="*/ 231 h 235"/>
                <a:gd name="T86" fmla="*/ 100 w 293"/>
                <a:gd name="T87" fmla="*/ 234 h 235"/>
                <a:gd name="T88" fmla="*/ 101 w 293"/>
                <a:gd name="T89" fmla="*/ 235 h 235"/>
                <a:gd name="T90" fmla="*/ 103 w 293"/>
                <a:gd name="T91" fmla="*/ 235 h 235"/>
                <a:gd name="T92" fmla="*/ 105 w 293"/>
                <a:gd name="T93" fmla="*/ 234 h 235"/>
                <a:gd name="T94" fmla="*/ 105 w 293"/>
                <a:gd name="T95" fmla="*/ 234 h 235"/>
                <a:gd name="T96" fmla="*/ 150 w 293"/>
                <a:gd name="T97" fmla="*/ 193 h 235"/>
                <a:gd name="T98" fmla="*/ 100 w 293"/>
                <a:gd name="T99" fmla="*/ 167 h 235"/>
                <a:gd name="T100" fmla="*/ 100 w 293"/>
                <a:gd name="T101" fmla="*/ 231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3" h="235">
                  <a:moveTo>
                    <a:pt x="285" y="1"/>
                  </a:moveTo>
                  <a:lnTo>
                    <a:pt x="285" y="1"/>
                  </a:lnTo>
                  <a:lnTo>
                    <a:pt x="3" y="99"/>
                  </a:lnTo>
                  <a:lnTo>
                    <a:pt x="3" y="99"/>
                  </a:lnTo>
                  <a:lnTo>
                    <a:pt x="1" y="101"/>
                  </a:lnTo>
                  <a:lnTo>
                    <a:pt x="0" y="103"/>
                  </a:lnTo>
                  <a:lnTo>
                    <a:pt x="0" y="105"/>
                  </a:lnTo>
                  <a:lnTo>
                    <a:pt x="3" y="107"/>
                  </a:lnTo>
                  <a:lnTo>
                    <a:pt x="3" y="107"/>
                  </a:lnTo>
                  <a:lnTo>
                    <a:pt x="64" y="131"/>
                  </a:lnTo>
                  <a:lnTo>
                    <a:pt x="64" y="131"/>
                  </a:lnTo>
                  <a:lnTo>
                    <a:pt x="100" y="145"/>
                  </a:lnTo>
                  <a:lnTo>
                    <a:pt x="100" y="145"/>
                  </a:lnTo>
                  <a:lnTo>
                    <a:pt x="274" y="17"/>
                  </a:lnTo>
                  <a:lnTo>
                    <a:pt x="274" y="17"/>
                  </a:lnTo>
                  <a:lnTo>
                    <a:pt x="276" y="16"/>
                  </a:lnTo>
                  <a:lnTo>
                    <a:pt x="278" y="17"/>
                  </a:lnTo>
                  <a:lnTo>
                    <a:pt x="279" y="19"/>
                  </a:lnTo>
                  <a:lnTo>
                    <a:pt x="279" y="20"/>
                  </a:lnTo>
                  <a:lnTo>
                    <a:pt x="279" y="20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52" y="156"/>
                  </a:lnTo>
                  <a:lnTo>
                    <a:pt x="145" y="164"/>
                  </a:lnTo>
                  <a:lnTo>
                    <a:pt x="155" y="169"/>
                  </a:lnTo>
                  <a:lnTo>
                    <a:pt x="155" y="169"/>
                  </a:lnTo>
                  <a:lnTo>
                    <a:pt x="155" y="169"/>
                  </a:lnTo>
                  <a:lnTo>
                    <a:pt x="234" y="212"/>
                  </a:lnTo>
                  <a:lnTo>
                    <a:pt x="234" y="212"/>
                  </a:lnTo>
                  <a:lnTo>
                    <a:pt x="238" y="213"/>
                  </a:lnTo>
                  <a:lnTo>
                    <a:pt x="241" y="213"/>
                  </a:lnTo>
                  <a:lnTo>
                    <a:pt x="244" y="211"/>
                  </a:lnTo>
                  <a:lnTo>
                    <a:pt x="247" y="206"/>
                  </a:lnTo>
                  <a:lnTo>
                    <a:pt x="247" y="206"/>
                  </a:lnTo>
                  <a:lnTo>
                    <a:pt x="293" y="7"/>
                  </a:lnTo>
                  <a:lnTo>
                    <a:pt x="293" y="7"/>
                  </a:lnTo>
                  <a:lnTo>
                    <a:pt x="293" y="4"/>
                  </a:lnTo>
                  <a:lnTo>
                    <a:pt x="291" y="1"/>
                  </a:lnTo>
                  <a:lnTo>
                    <a:pt x="289" y="0"/>
                  </a:lnTo>
                  <a:lnTo>
                    <a:pt x="285" y="1"/>
                  </a:lnTo>
                  <a:lnTo>
                    <a:pt x="285" y="1"/>
                  </a:lnTo>
                  <a:close/>
                  <a:moveTo>
                    <a:pt x="100" y="231"/>
                  </a:moveTo>
                  <a:lnTo>
                    <a:pt x="100" y="231"/>
                  </a:lnTo>
                  <a:lnTo>
                    <a:pt x="100" y="234"/>
                  </a:lnTo>
                  <a:lnTo>
                    <a:pt x="101" y="235"/>
                  </a:lnTo>
                  <a:lnTo>
                    <a:pt x="103" y="235"/>
                  </a:lnTo>
                  <a:lnTo>
                    <a:pt x="105" y="234"/>
                  </a:lnTo>
                  <a:lnTo>
                    <a:pt x="105" y="234"/>
                  </a:lnTo>
                  <a:lnTo>
                    <a:pt x="150" y="193"/>
                  </a:lnTo>
                  <a:lnTo>
                    <a:pt x="100" y="167"/>
                  </a:lnTo>
                  <a:lnTo>
                    <a:pt x="100" y="23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r" defTabSz="1219170" rtl="1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3200" b="0" i="0" u="none" strike="noStrike" kern="0" cap="none" spc="0" normalizeH="0" baseline="0" noProof="0">
                <a:ln>
                  <a:noFill/>
                </a:ln>
                <a:solidFill>
                  <a:srgbClr val="FFFFFF">
                    <a:lumMod val="65000"/>
                    <a:lumOff val="35000"/>
                  </a:srgb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73" name="图片占位符 8" descr="图片包含 文字&#10;&#10;已生成极高可信度的说明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17637" y="3737635"/>
            <a:ext cx="1574800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6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23076</TotalTime>
  <Words>516</Words>
  <Application>Microsoft Office PowerPoint</Application>
  <PresentationFormat>自定义</PresentationFormat>
  <Paragraphs>51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5" baseType="lpstr">
      <vt:lpstr>第一PPT模板网：www.1ppt.com</vt:lpstr>
      <vt:lpstr>第一PPT：www.1ppt.com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2019-11-11T14:03:11Z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