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 Placeholder 1"/>
          <p:cNvSpPr txBox="1">
            <a:spLocks/>
          </p:cNvSpPr>
          <p:nvPr/>
        </p:nvSpPr>
        <p:spPr>
          <a:xfrm>
            <a:off x="504453" y="1710081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507021" y="2359397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64" name="Group 106"/>
          <p:cNvGrpSpPr/>
          <p:nvPr/>
        </p:nvGrpSpPr>
        <p:grpSpPr>
          <a:xfrm>
            <a:off x="1349499" y="3094618"/>
            <a:ext cx="3210888" cy="2352293"/>
            <a:chOff x="838200" y="1818565"/>
            <a:chExt cx="3000018" cy="2197810"/>
          </a:xfrm>
        </p:grpSpPr>
        <p:grpSp>
          <p:nvGrpSpPr>
            <p:cNvPr id="65" name="Group 36"/>
            <p:cNvGrpSpPr/>
            <p:nvPr/>
          </p:nvGrpSpPr>
          <p:grpSpPr>
            <a:xfrm>
              <a:off x="2019300" y="2381250"/>
              <a:ext cx="644663" cy="1635125"/>
              <a:chOff x="2389188" y="1800226"/>
              <a:chExt cx="828675" cy="2101850"/>
            </a:xfrm>
            <a:solidFill>
              <a:srgbClr val="237DB9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83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6" name="Group 42"/>
            <p:cNvGrpSpPr/>
            <p:nvPr/>
          </p:nvGrpSpPr>
          <p:grpSpPr>
            <a:xfrm>
              <a:off x="2743201" y="2663458"/>
              <a:ext cx="533400" cy="1352917"/>
              <a:chOff x="2389188" y="1800226"/>
              <a:chExt cx="828675" cy="2101850"/>
            </a:xfrm>
            <a:solidFill>
              <a:srgbClr val="237DB9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81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rgbClr val="9BB95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rgbClr val="9BB95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7" name="Group 45"/>
            <p:cNvGrpSpPr/>
            <p:nvPr/>
          </p:nvGrpSpPr>
          <p:grpSpPr>
            <a:xfrm>
              <a:off x="1409700" y="2663458"/>
              <a:ext cx="533400" cy="1352917"/>
              <a:chOff x="2389188" y="1800226"/>
              <a:chExt cx="828675" cy="2101850"/>
            </a:xfrm>
            <a:solidFill>
              <a:srgbClr val="237DB9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79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rgbClr val="14AA96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rgbClr val="14AA96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8" name="Group 48"/>
            <p:cNvGrpSpPr/>
            <p:nvPr/>
          </p:nvGrpSpPr>
          <p:grpSpPr>
            <a:xfrm>
              <a:off x="914400" y="2917825"/>
              <a:ext cx="433113" cy="1098550"/>
              <a:chOff x="2389188" y="1800226"/>
              <a:chExt cx="828675" cy="2101850"/>
            </a:xfrm>
            <a:solidFill>
              <a:srgbClr val="237DB9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77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rgbClr val="F09B1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rgbClr val="F09B1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" name="Group 51"/>
            <p:cNvGrpSpPr/>
            <p:nvPr/>
          </p:nvGrpSpPr>
          <p:grpSpPr>
            <a:xfrm>
              <a:off x="3390900" y="2917825"/>
              <a:ext cx="433113" cy="1098550"/>
              <a:chOff x="2389188" y="1800226"/>
              <a:chExt cx="828675" cy="2101850"/>
            </a:xfrm>
            <a:solidFill>
              <a:srgbClr val="237DB9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75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rgbClr val="BE392B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rgbClr val="BE392B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Freeform 29"/>
            <p:cNvSpPr>
              <a:spLocks noEditPoints="1"/>
            </p:cNvSpPr>
            <p:nvPr/>
          </p:nvSpPr>
          <p:spPr bwMode="auto">
            <a:xfrm>
              <a:off x="2209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237D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29"/>
            <p:cNvSpPr>
              <a:spLocks noEditPoints="1"/>
            </p:cNvSpPr>
            <p:nvPr/>
          </p:nvSpPr>
          <p:spPr bwMode="auto">
            <a:xfrm>
              <a:off x="2871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29"/>
            <p:cNvSpPr>
              <a:spLocks noEditPoints="1"/>
            </p:cNvSpPr>
            <p:nvPr/>
          </p:nvSpPr>
          <p:spPr bwMode="auto">
            <a:xfrm>
              <a:off x="3505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BE39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29"/>
            <p:cNvSpPr>
              <a:spLocks noEditPoints="1"/>
            </p:cNvSpPr>
            <p:nvPr/>
          </p:nvSpPr>
          <p:spPr bwMode="auto">
            <a:xfrm flipH="1">
              <a:off x="1371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14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29"/>
            <p:cNvSpPr>
              <a:spLocks noEditPoints="1"/>
            </p:cNvSpPr>
            <p:nvPr/>
          </p:nvSpPr>
          <p:spPr bwMode="auto">
            <a:xfrm flipH="1">
              <a:off x="838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F0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Group 4"/>
          <p:cNvGrpSpPr/>
          <p:nvPr/>
        </p:nvGrpSpPr>
        <p:grpSpPr>
          <a:xfrm>
            <a:off x="511253" y="5797601"/>
            <a:ext cx="4887383" cy="899044"/>
            <a:chOff x="598487" y="3676650"/>
            <a:chExt cx="3665537" cy="674283"/>
          </a:xfrm>
        </p:grpSpPr>
        <p:sp>
          <p:nvSpPr>
            <p:cNvPr id="86" name="TextBox 85"/>
            <p:cNvSpPr txBox="1"/>
            <p:nvPr/>
          </p:nvSpPr>
          <p:spPr>
            <a:xfrm>
              <a:off x="598487" y="4023920"/>
              <a:ext cx="3665537" cy="32701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 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accusantium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04957" y="3676650"/>
              <a:ext cx="3652597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933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37,456,856</a:t>
              </a:r>
              <a:endParaRPr lang="ar-SA" sz="2933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Group 117"/>
          <p:cNvGrpSpPr/>
          <p:nvPr/>
        </p:nvGrpSpPr>
        <p:grpSpPr>
          <a:xfrm>
            <a:off x="7051064" y="3094618"/>
            <a:ext cx="3225063" cy="2352292"/>
            <a:chOff x="5156200" y="1818565"/>
            <a:chExt cx="3013262" cy="2197809"/>
          </a:xfrm>
          <a:solidFill>
            <a:srgbClr val="14AA96"/>
          </a:solidFill>
        </p:grpSpPr>
        <p:grpSp>
          <p:nvGrpSpPr>
            <p:cNvPr id="89" name="Group 118"/>
            <p:cNvGrpSpPr/>
            <p:nvPr/>
          </p:nvGrpSpPr>
          <p:grpSpPr>
            <a:xfrm>
              <a:off x="6286499" y="2381250"/>
              <a:ext cx="742228" cy="1635125"/>
              <a:chOff x="1182688" y="1800226"/>
              <a:chExt cx="954088" cy="2101850"/>
            </a:xfrm>
            <a:grpFill/>
            <a:effectLst/>
          </p:grpSpPr>
          <p:sp>
            <p:nvSpPr>
              <p:cNvPr id="107" name="Freeform 136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rgbClr val="237DB9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Freeform 137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rgbClr val="237DB9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0" name="Freeform 29"/>
            <p:cNvSpPr>
              <a:spLocks noEditPoints="1"/>
            </p:cNvSpPr>
            <p:nvPr/>
          </p:nvSpPr>
          <p:spPr bwMode="auto">
            <a:xfrm>
              <a:off x="6527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237D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29"/>
            <p:cNvSpPr>
              <a:spLocks noEditPoints="1"/>
            </p:cNvSpPr>
            <p:nvPr/>
          </p:nvSpPr>
          <p:spPr bwMode="auto">
            <a:xfrm>
              <a:off x="7189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29"/>
            <p:cNvSpPr>
              <a:spLocks noEditPoints="1"/>
            </p:cNvSpPr>
            <p:nvPr/>
          </p:nvSpPr>
          <p:spPr bwMode="auto">
            <a:xfrm>
              <a:off x="7823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BE39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flipH="1">
              <a:off x="5689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29"/>
            <p:cNvSpPr>
              <a:spLocks noEditPoints="1"/>
            </p:cNvSpPr>
            <p:nvPr/>
          </p:nvSpPr>
          <p:spPr bwMode="auto">
            <a:xfrm flipH="1">
              <a:off x="5156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rgbClr val="F0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5" name="Group 124"/>
            <p:cNvGrpSpPr/>
            <p:nvPr/>
          </p:nvGrpSpPr>
          <p:grpSpPr>
            <a:xfrm>
              <a:off x="5683252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105" name="Freeform 134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 135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6" name="Group 125"/>
            <p:cNvGrpSpPr/>
            <p:nvPr/>
          </p:nvGrpSpPr>
          <p:grpSpPr>
            <a:xfrm>
              <a:off x="51943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103" name="Freeform 132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rgbClr val="F09B1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Freeform 133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rgbClr val="F09B1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7" name="Group 126"/>
            <p:cNvGrpSpPr/>
            <p:nvPr/>
          </p:nvGrpSpPr>
          <p:grpSpPr>
            <a:xfrm>
              <a:off x="76708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101" name="Freeform 130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rgbClr val="BE392B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Freeform 131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rgbClr val="BE392B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8" name="Group 127"/>
            <p:cNvGrpSpPr/>
            <p:nvPr/>
          </p:nvGrpSpPr>
          <p:grpSpPr>
            <a:xfrm>
              <a:off x="7023101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99" name="Freeform 128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rgbClr val="9BB95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Freeform 129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rgbClr val="9BB95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9" name="Group 3"/>
          <p:cNvGrpSpPr/>
          <p:nvPr/>
        </p:nvGrpSpPr>
        <p:grpSpPr>
          <a:xfrm>
            <a:off x="6219904" y="5797601"/>
            <a:ext cx="4887383" cy="899044"/>
            <a:chOff x="4879975" y="3676650"/>
            <a:chExt cx="3665537" cy="674283"/>
          </a:xfrm>
        </p:grpSpPr>
        <p:sp>
          <p:nvSpPr>
            <p:cNvPr id="110" name="TextBox 109"/>
            <p:cNvSpPr txBox="1"/>
            <p:nvPr/>
          </p:nvSpPr>
          <p:spPr>
            <a:xfrm>
              <a:off x="4879975" y="4023920"/>
              <a:ext cx="3665537" cy="32701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 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accusantium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886445" y="3676650"/>
              <a:ext cx="3652597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933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56,456,856</a:t>
              </a:r>
              <a:endParaRPr lang="ar-SA" sz="2933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Group 6"/>
          <p:cNvGrpSpPr/>
          <p:nvPr/>
        </p:nvGrpSpPr>
        <p:grpSpPr>
          <a:xfrm>
            <a:off x="4799363" y="4357273"/>
            <a:ext cx="1989768" cy="894080"/>
            <a:chOff x="3814570" y="2596405"/>
            <a:chExt cx="1492326" cy="670560"/>
          </a:xfrm>
        </p:grpSpPr>
        <p:grpSp>
          <p:nvGrpSpPr>
            <p:cNvPr id="113" name="Group 5"/>
            <p:cNvGrpSpPr/>
            <p:nvPr/>
          </p:nvGrpSpPr>
          <p:grpSpPr>
            <a:xfrm>
              <a:off x="4236720" y="2596405"/>
              <a:ext cx="670560" cy="670560"/>
              <a:chOff x="4236720" y="2596405"/>
              <a:chExt cx="670560" cy="670560"/>
            </a:xfrm>
          </p:grpSpPr>
          <p:sp>
            <p:nvSpPr>
              <p:cNvPr id="120" name="Oval 140"/>
              <p:cNvSpPr/>
              <p:nvPr/>
            </p:nvSpPr>
            <p:spPr>
              <a:xfrm>
                <a:off x="4236720" y="2596405"/>
                <a:ext cx="670560" cy="670560"/>
              </a:xfrm>
              <a:prstGeom prst="ellipse">
                <a:avLst/>
              </a:prstGeom>
              <a:solidFill>
                <a:srgbClr val="1E2D3C"/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4253113" y="2784475"/>
                <a:ext cx="637774" cy="266700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933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Open Sans" pitchFamily="34" charset="0"/>
                  </a:rPr>
                  <a:t>VS</a:t>
                </a:r>
                <a:endParaRPr kumimoji="0" lang="ar-SA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4" name="Group 54"/>
            <p:cNvGrpSpPr/>
            <p:nvPr/>
          </p:nvGrpSpPr>
          <p:grpSpPr>
            <a:xfrm>
              <a:off x="3814570" y="2913062"/>
              <a:ext cx="338330" cy="64008"/>
              <a:chOff x="2656464" y="2476500"/>
              <a:chExt cx="338330" cy="64008"/>
            </a:xfrm>
          </p:grpSpPr>
          <p:cxnSp>
            <p:nvCxnSpPr>
              <p:cNvPr id="118" name="Straight Connector 55"/>
              <p:cNvCxnSpPr>
                <a:endCxn id="119" idx="2"/>
              </p:cNvCxnSpPr>
              <p:nvPr/>
            </p:nvCxnSpPr>
            <p:spPr>
              <a:xfrm rot="10800000">
                <a:off x="2720473" y="2508505"/>
                <a:ext cx="274321" cy="1283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119" name="Oval 56"/>
              <p:cNvSpPr/>
              <p:nvPr/>
            </p:nvSpPr>
            <p:spPr>
              <a:xfrm rot="10800000">
                <a:off x="2656464" y="2476500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</p:grpSp>
        <p:grpSp>
          <p:nvGrpSpPr>
            <p:cNvPr id="115" name="Group 63"/>
            <p:cNvGrpSpPr/>
            <p:nvPr/>
          </p:nvGrpSpPr>
          <p:grpSpPr>
            <a:xfrm rot="10800000">
              <a:off x="4968566" y="2913062"/>
              <a:ext cx="338330" cy="64008"/>
              <a:chOff x="2656464" y="2476500"/>
              <a:chExt cx="338330" cy="64008"/>
            </a:xfrm>
          </p:grpSpPr>
          <p:cxnSp>
            <p:nvCxnSpPr>
              <p:cNvPr id="116" name="Straight Connector 64"/>
              <p:cNvCxnSpPr>
                <a:endCxn id="117" idx="2"/>
              </p:cNvCxnSpPr>
              <p:nvPr/>
            </p:nvCxnSpPr>
            <p:spPr>
              <a:xfrm rot="10800000">
                <a:off x="2720473" y="2508505"/>
                <a:ext cx="274321" cy="1283"/>
              </a:xfrm>
              <a:prstGeom prst="lin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</p:cxnSp>
          <p:sp>
            <p:nvSpPr>
              <p:cNvPr id="117" name="Oval 66"/>
              <p:cNvSpPr/>
              <p:nvPr/>
            </p:nvSpPr>
            <p:spPr>
              <a:xfrm rot="10800000">
                <a:off x="2656464" y="2476500"/>
                <a:ext cx="64008" cy="64008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</a:ln>
              <a:effectLst/>
            </p:spPr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6"/>
          <p:cNvGrpSpPr/>
          <p:nvPr/>
        </p:nvGrpSpPr>
        <p:grpSpPr>
          <a:xfrm>
            <a:off x="1349499" y="3240261"/>
            <a:ext cx="3210888" cy="2352293"/>
            <a:chOff x="838200" y="1818565"/>
            <a:chExt cx="3000018" cy="2197810"/>
          </a:xfrm>
        </p:grpSpPr>
        <p:grpSp>
          <p:nvGrpSpPr>
            <p:cNvPr id="5" name="Group 36"/>
            <p:cNvGrpSpPr/>
            <p:nvPr/>
          </p:nvGrpSpPr>
          <p:grpSpPr>
            <a:xfrm>
              <a:off x="2019300" y="2381250"/>
              <a:ext cx="644663" cy="1635125"/>
              <a:chOff x="2389188" y="1800226"/>
              <a:chExt cx="828675" cy="2101850"/>
            </a:xfrm>
            <a:solidFill>
              <a:schemeClr val="accent1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3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42"/>
            <p:cNvGrpSpPr/>
            <p:nvPr/>
          </p:nvGrpSpPr>
          <p:grpSpPr>
            <a:xfrm>
              <a:off x="2743201" y="2663458"/>
              <a:ext cx="533400" cy="1352917"/>
              <a:chOff x="2389188" y="1800226"/>
              <a:chExt cx="828675" cy="2101850"/>
            </a:xfrm>
            <a:solidFill>
              <a:schemeClr val="accent1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45"/>
            <p:cNvGrpSpPr/>
            <p:nvPr/>
          </p:nvGrpSpPr>
          <p:grpSpPr>
            <a:xfrm>
              <a:off x="1409700" y="2663458"/>
              <a:ext cx="533400" cy="1352917"/>
              <a:chOff x="2389188" y="1800226"/>
              <a:chExt cx="828675" cy="2101850"/>
            </a:xfrm>
            <a:solidFill>
              <a:schemeClr val="accent1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accent2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48"/>
            <p:cNvGrpSpPr/>
            <p:nvPr/>
          </p:nvGrpSpPr>
          <p:grpSpPr>
            <a:xfrm>
              <a:off x="914400" y="2917825"/>
              <a:ext cx="433113" cy="1098550"/>
              <a:chOff x="2389188" y="1800226"/>
              <a:chExt cx="828675" cy="2101850"/>
            </a:xfrm>
            <a:solidFill>
              <a:schemeClr val="accent1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51"/>
            <p:cNvGrpSpPr/>
            <p:nvPr/>
          </p:nvGrpSpPr>
          <p:grpSpPr>
            <a:xfrm>
              <a:off x="3390900" y="2917825"/>
              <a:ext cx="433113" cy="1098550"/>
              <a:chOff x="2389188" y="1800226"/>
              <a:chExt cx="828675" cy="2101850"/>
            </a:xfrm>
            <a:solidFill>
              <a:schemeClr val="accent1"/>
            </a:solidFill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solidFill>
                <a:schemeClr val="accent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" name="Freeform 29"/>
            <p:cNvSpPr>
              <a:spLocks noEditPoints="1"/>
            </p:cNvSpPr>
            <p:nvPr/>
          </p:nvSpPr>
          <p:spPr bwMode="auto">
            <a:xfrm>
              <a:off x="2209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>
              <a:off x="2871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2" name="Freeform 29"/>
            <p:cNvSpPr>
              <a:spLocks noEditPoints="1"/>
            </p:cNvSpPr>
            <p:nvPr/>
          </p:nvSpPr>
          <p:spPr bwMode="auto">
            <a:xfrm>
              <a:off x="3505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" name="Freeform 29"/>
            <p:cNvSpPr>
              <a:spLocks noEditPoints="1"/>
            </p:cNvSpPr>
            <p:nvPr/>
          </p:nvSpPr>
          <p:spPr bwMode="auto">
            <a:xfrm flipH="1">
              <a:off x="1371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 flipH="1">
              <a:off x="838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4"/>
          <p:cNvGrpSpPr/>
          <p:nvPr/>
        </p:nvGrpSpPr>
        <p:grpSpPr>
          <a:xfrm>
            <a:off x="511253" y="5943244"/>
            <a:ext cx="4887383" cy="899044"/>
            <a:chOff x="598487" y="3676650"/>
            <a:chExt cx="3665537" cy="674283"/>
          </a:xfrm>
        </p:grpSpPr>
        <p:sp>
          <p:nvSpPr>
            <p:cNvPr id="26" name="TextBox 25"/>
            <p:cNvSpPr txBox="1"/>
            <p:nvPr/>
          </p:nvSpPr>
          <p:spPr>
            <a:xfrm>
              <a:off x="598487" y="4023920"/>
              <a:ext cx="3665537" cy="32701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natus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err or sit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atem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accusantium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dolor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emque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laud an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totam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rem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aperiam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4957" y="3676650"/>
              <a:ext cx="3652597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37,456,856</a:t>
              </a:r>
              <a:endParaRPr kumimoji="0" lang="ar-SA" sz="29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Black" pitchFamily="34" charset="0"/>
                <a:ea typeface="Open Sans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117"/>
          <p:cNvGrpSpPr/>
          <p:nvPr/>
        </p:nvGrpSpPr>
        <p:grpSpPr>
          <a:xfrm>
            <a:off x="7051064" y="3240261"/>
            <a:ext cx="3225063" cy="2352292"/>
            <a:chOff x="5156200" y="1818565"/>
            <a:chExt cx="3013262" cy="2197809"/>
          </a:xfrm>
          <a:solidFill>
            <a:schemeClr val="accent2"/>
          </a:solidFill>
        </p:grpSpPr>
        <p:grpSp>
          <p:nvGrpSpPr>
            <p:cNvPr id="29" name="Group 118"/>
            <p:cNvGrpSpPr/>
            <p:nvPr/>
          </p:nvGrpSpPr>
          <p:grpSpPr>
            <a:xfrm>
              <a:off x="6286499" y="2381250"/>
              <a:ext cx="742228" cy="1635125"/>
              <a:chOff x="1182688" y="1800226"/>
              <a:chExt cx="954088" cy="2101850"/>
            </a:xfrm>
            <a:grpFill/>
            <a:effectLst/>
          </p:grpSpPr>
          <p:sp>
            <p:nvSpPr>
              <p:cNvPr id="47" name="Freeform 136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1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Freeform 137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1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6527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7189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Freeform 29"/>
            <p:cNvSpPr>
              <a:spLocks noEditPoints="1"/>
            </p:cNvSpPr>
            <p:nvPr/>
          </p:nvSpPr>
          <p:spPr bwMode="auto">
            <a:xfrm>
              <a:off x="7823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3" name="Freeform 29"/>
            <p:cNvSpPr>
              <a:spLocks noEditPoints="1"/>
            </p:cNvSpPr>
            <p:nvPr/>
          </p:nvSpPr>
          <p:spPr bwMode="auto">
            <a:xfrm flipH="1">
              <a:off x="5689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 flipH="1">
              <a:off x="5156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35" name="Group 124"/>
            <p:cNvGrpSpPr/>
            <p:nvPr/>
          </p:nvGrpSpPr>
          <p:grpSpPr>
            <a:xfrm>
              <a:off x="5683252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45" name="Freeform 134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Freeform 135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6" name="Group 125"/>
            <p:cNvGrpSpPr/>
            <p:nvPr/>
          </p:nvGrpSpPr>
          <p:grpSpPr>
            <a:xfrm>
              <a:off x="51943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43" name="Freeform 132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Freeform 133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4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up 126"/>
            <p:cNvGrpSpPr/>
            <p:nvPr/>
          </p:nvGrpSpPr>
          <p:grpSpPr>
            <a:xfrm>
              <a:off x="76708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41" name="Freeform 130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Freeform 131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5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127"/>
            <p:cNvGrpSpPr/>
            <p:nvPr/>
          </p:nvGrpSpPr>
          <p:grpSpPr>
            <a:xfrm>
              <a:off x="7023101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39" name="Freeform 128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Freeform 129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solidFill>
                <a:schemeClr val="accent3"/>
              </a:solidFill>
              <a:ln w="1588">
                <a:noFill/>
                <a:prstDash val="solid"/>
                <a:round/>
                <a:headEnd/>
                <a:tailEnd/>
              </a:ln>
              <a:effectLst/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9" name="Group 3"/>
          <p:cNvGrpSpPr/>
          <p:nvPr/>
        </p:nvGrpSpPr>
        <p:grpSpPr>
          <a:xfrm>
            <a:off x="6219904" y="5943244"/>
            <a:ext cx="4887383" cy="899044"/>
            <a:chOff x="4879975" y="3676650"/>
            <a:chExt cx="3665537" cy="674283"/>
          </a:xfrm>
        </p:grpSpPr>
        <p:sp>
          <p:nvSpPr>
            <p:cNvPr id="50" name="TextBox 49"/>
            <p:cNvSpPr txBox="1"/>
            <p:nvPr/>
          </p:nvSpPr>
          <p:spPr>
            <a:xfrm>
              <a:off x="4879975" y="4023920"/>
              <a:ext cx="3665537" cy="32701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natus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err or sit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atem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accusantium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dolor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emque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laud an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tiu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totam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rem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Lato" pitchFamily="34" charset="0"/>
                  <a:ea typeface="Open Sans" pitchFamily="34" charset="0"/>
                  <a:cs typeface="Open Sans" pitchFamily="34" charset="0"/>
                </a:rPr>
                <a:t>aperiam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Lato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86445" y="3676650"/>
              <a:ext cx="3652597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Open Sans" pitchFamily="34" charset="0"/>
                </a:rPr>
                <a:t>56,456,856</a:t>
              </a:r>
              <a:endParaRPr kumimoji="0" lang="ar-SA" sz="293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ato Black" pitchFamily="34" charset="0"/>
                <a:ea typeface="Open Sans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6"/>
          <p:cNvGrpSpPr/>
          <p:nvPr/>
        </p:nvGrpSpPr>
        <p:grpSpPr>
          <a:xfrm>
            <a:off x="4799363" y="4502916"/>
            <a:ext cx="1989768" cy="894080"/>
            <a:chOff x="3814570" y="2596405"/>
            <a:chExt cx="1492326" cy="670560"/>
          </a:xfrm>
        </p:grpSpPr>
        <p:grpSp>
          <p:nvGrpSpPr>
            <p:cNvPr id="53" name="Group 5"/>
            <p:cNvGrpSpPr/>
            <p:nvPr/>
          </p:nvGrpSpPr>
          <p:grpSpPr>
            <a:xfrm>
              <a:off x="4236720" y="2596405"/>
              <a:ext cx="670560" cy="670560"/>
              <a:chOff x="4236720" y="2596405"/>
              <a:chExt cx="670560" cy="670560"/>
            </a:xfrm>
          </p:grpSpPr>
          <p:sp>
            <p:nvSpPr>
              <p:cNvPr id="60" name="Oval 140"/>
              <p:cNvSpPr/>
              <p:nvPr/>
            </p:nvSpPr>
            <p:spPr>
              <a:xfrm>
                <a:off x="4236720" y="2596405"/>
                <a:ext cx="670560" cy="670560"/>
              </a:xfrm>
              <a:prstGeom prst="ellipse">
                <a:avLst/>
              </a:prstGeom>
              <a:solidFill>
                <a:srgbClr val="1E2D3C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253113" y="2784475"/>
                <a:ext cx="637774" cy="266700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marL="0" marR="0" lvl="0" indent="0" algn="ctr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933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Lato Black" pitchFamily="34" charset="0"/>
                    <a:ea typeface="Open Sans" pitchFamily="34" charset="0"/>
                    <a:cs typeface="Open Sans" pitchFamily="34" charset="0"/>
                  </a:rPr>
                  <a:t>VS</a:t>
                </a:r>
                <a:endParaRPr kumimoji="0" lang="ar-SA" sz="2933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ato Black" pitchFamily="34" charset="0"/>
                  <a:ea typeface="Open Sans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4" name="Group 54"/>
            <p:cNvGrpSpPr/>
            <p:nvPr/>
          </p:nvGrpSpPr>
          <p:grpSpPr>
            <a:xfrm>
              <a:off x="3814570" y="2913062"/>
              <a:ext cx="338330" cy="64008"/>
              <a:chOff x="2656464" y="2476500"/>
              <a:chExt cx="338330" cy="64008"/>
            </a:xfrm>
          </p:grpSpPr>
          <p:cxnSp>
            <p:nvCxnSpPr>
              <p:cNvPr id="58" name="Straight Connector 55"/>
              <p:cNvCxnSpPr>
                <a:endCxn id="59" idx="2"/>
              </p:cNvCxnSpPr>
              <p:nvPr/>
            </p:nvCxnSpPr>
            <p:spPr>
              <a:xfrm rot="10800000">
                <a:off x="2720473" y="2508505"/>
                <a:ext cx="274321" cy="1283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Oval 56"/>
              <p:cNvSpPr/>
              <p:nvPr/>
            </p:nvSpPr>
            <p:spPr>
              <a:xfrm rot="10800000">
                <a:off x="2656464" y="2476500"/>
                <a:ext cx="64008" cy="6400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5" name="Group 63"/>
            <p:cNvGrpSpPr/>
            <p:nvPr/>
          </p:nvGrpSpPr>
          <p:grpSpPr>
            <a:xfrm rot="10800000">
              <a:off x="4968566" y="2913062"/>
              <a:ext cx="338330" cy="64008"/>
              <a:chOff x="2656464" y="2476500"/>
              <a:chExt cx="338330" cy="64008"/>
            </a:xfrm>
          </p:grpSpPr>
          <p:cxnSp>
            <p:nvCxnSpPr>
              <p:cNvPr id="56" name="Straight Connector 64"/>
              <p:cNvCxnSpPr>
                <a:endCxn id="57" idx="2"/>
              </p:cNvCxnSpPr>
              <p:nvPr/>
            </p:nvCxnSpPr>
            <p:spPr>
              <a:xfrm rot="10800000">
                <a:off x="2720473" y="2508505"/>
                <a:ext cx="274321" cy="1283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Oval 66"/>
              <p:cNvSpPr/>
              <p:nvPr/>
            </p:nvSpPr>
            <p:spPr>
              <a:xfrm rot="10800000">
                <a:off x="2656464" y="2476500"/>
                <a:ext cx="64008" cy="6400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marL="0" marR="0" lvl="0" indent="0" algn="ctr" defTabSz="1219170" rtl="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ar-SA" sz="3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2" name="Text Placeholder 1"/>
          <p:cNvSpPr txBox="1">
            <a:spLocks/>
          </p:cNvSpPr>
          <p:nvPr/>
        </p:nvSpPr>
        <p:spPr>
          <a:xfrm>
            <a:off x="504453" y="1695624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507021" y="2344940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374</Words>
  <Application>Microsoft Office PowerPoint</Application>
  <PresentationFormat>自定义</PresentationFormat>
  <Paragraphs>31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2019-11-11T13:40:02Z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