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27" r:id="rId3"/>
    <p:sldId id="428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16D3EE-4A2E-43E2-870C-874CFE179304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2F3CE035-B5DB-4370-84B9-F0203AAF440C}">
      <dgm:prSet phldrT="[Text]" custT="1"/>
      <dgm:spPr>
        <a:xfrm>
          <a:off x="1766993" y="1699259"/>
          <a:ext cx="2076873" cy="2076873"/>
        </a:xfrm>
        <a:prstGeom prst="gear9">
          <a:avLst/>
        </a:prstGeom>
        <a:solidFill>
          <a:srgbClr val="9BB955"/>
        </a:solidFill>
        <a:ln w="12700" cap="flat" cmpd="sng" algn="ctr">
          <a:solidFill>
            <a:srgbClr val="FFFFFF"/>
          </a:solidFill>
          <a:prstDash val="solid"/>
        </a:ln>
        <a:effectLst/>
      </dgm:spPr>
      <dgm:t>
        <a:bodyPr/>
        <a:lstStyle/>
        <a:p>
          <a:pPr rtl="1"/>
          <a:r>
            <a:rPr lang="en-US" sz="1100" dirty="0">
              <a:solidFill>
                <a:srgbClr val="FFFFFF"/>
              </a:solidFill>
              <a:latin typeface="Lato Black" pitchFamily="34" charset="0"/>
              <a:ea typeface="+mn-ea"/>
              <a:cs typeface="+mn-cs"/>
            </a:rPr>
            <a:t>2014</a:t>
          </a:r>
          <a:endParaRPr lang="ar-SA" sz="1100" dirty="0">
            <a:solidFill>
              <a:srgbClr val="FFFFFF"/>
            </a:solidFill>
            <a:latin typeface="Lato Black" pitchFamily="34" charset="0"/>
            <a:ea typeface="+mn-ea"/>
            <a:cs typeface="Arial"/>
          </a:endParaRPr>
        </a:p>
      </dgm:t>
    </dgm:pt>
    <dgm:pt modelId="{43E1148F-DD5B-44EA-AEE5-2DD2451308C9}" type="parTrans" cxnId="{C23D2D2B-88EB-4E26-8CC3-E85523CE8238}">
      <dgm:prSet/>
      <dgm:spPr/>
      <dgm:t>
        <a:bodyPr/>
        <a:lstStyle/>
        <a:p>
          <a:pPr rtl="1"/>
          <a:endParaRPr lang="ar-SA" sz="1100">
            <a:latin typeface="Lato Black" pitchFamily="34" charset="0"/>
          </a:endParaRPr>
        </a:p>
      </dgm:t>
    </dgm:pt>
    <dgm:pt modelId="{50FB5DF8-1102-4F90-BB05-155BCE847B6D}" type="sibTrans" cxnId="{C23D2D2B-88EB-4E26-8CC3-E85523CE8238}">
      <dgm:prSet/>
      <dgm:spPr>
        <a:xfrm>
          <a:off x="1602761" y="1388433"/>
          <a:ext cx="2658397" cy="2658397"/>
        </a:xfrm>
        <a:prstGeom prst="circularArrow">
          <a:avLst>
            <a:gd name="adj1" fmla="val 4687"/>
            <a:gd name="adj2" fmla="val 299029"/>
            <a:gd name="adj3" fmla="val 2505432"/>
            <a:gd name="adj4" fmla="val 15884596"/>
            <a:gd name="adj5" fmla="val 5469"/>
          </a:avLst>
        </a:prstGeom>
        <a:solidFill>
          <a:srgbClr val="9BB955"/>
        </a:solidFill>
        <a:ln w="12700">
          <a:solidFill>
            <a:srgbClr val="FFFFFF"/>
          </a:solidFill>
        </a:ln>
        <a:effectLst/>
      </dgm:spPr>
      <dgm:t>
        <a:bodyPr/>
        <a:lstStyle/>
        <a:p>
          <a:pPr rtl="1"/>
          <a:endParaRPr lang="ar-SA" sz="1100">
            <a:latin typeface="Lato Black" pitchFamily="34" charset="0"/>
          </a:endParaRPr>
        </a:p>
      </dgm:t>
    </dgm:pt>
    <dgm:pt modelId="{ED71805D-934D-4671-A2AC-790AD4C0B8E3}">
      <dgm:prSet phldrT="[Text]" custT="1"/>
      <dgm:spPr>
        <a:xfrm>
          <a:off x="558630" y="1208362"/>
          <a:ext cx="1510453" cy="1510453"/>
        </a:xfrm>
        <a:prstGeom prst="gear6">
          <a:avLst/>
        </a:prstGeom>
        <a:solidFill>
          <a:srgbClr val="14AA96"/>
        </a:solidFill>
        <a:ln w="12700" cap="flat" cmpd="sng" algn="ctr">
          <a:solidFill>
            <a:srgbClr val="FFFFFF"/>
          </a:solidFill>
          <a:prstDash val="solid"/>
        </a:ln>
        <a:effectLst/>
      </dgm:spPr>
      <dgm:t>
        <a:bodyPr/>
        <a:lstStyle/>
        <a:p>
          <a:pPr rtl="1"/>
          <a:r>
            <a:rPr lang="en-US" sz="1100" dirty="0">
              <a:solidFill>
                <a:srgbClr val="FFFFFF"/>
              </a:solidFill>
              <a:latin typeface="Lato Black" pitchFamily="34" charset="0"/>
              <a:ea typeface="+mn-ea"/>
              <a:cs typeface="+mn-cs"/>
            </a:rPr>
            <a:t>2013</a:t>
          </a:r>
          <a:endParaRPr lang="ar-SA" sz="1100" dirty="0">
            <a:solidFill>
              <a:srgbClr val="FFFFFF"/>
            </a:solidFill>
            <a:latin typeface="Lato Black" pitchFamily="34" charset="0"/>
            <a:ea typeface="+mn-ea"/>
            <a:cs typeface="Arial"/>
          </a:endParaRPr>
        </a:p>
      </dgm:t>
    </dgm:pt>
    <dgm:pt modelId="{4D2EA36F-FB80-435D-B5AF-5C8E1176CD45}" type="parTrans" cxnId="{20B624F9-6DA8-4399-BAD4-ACC47F24E58C}">
      <dgm:prSet/>
      <dgm:spPr/>
      <dgm:t>
        <a:bodyPr/>
        <a:lstStyle/>
        <a:p>
          <a:pPr rtl="1"/>
          <a:endParaRPr lang="ar-SA" sz="1100">
            <a:latin typeface="Lato Black" pitchFamily="34" charset="0"/>
          </a:endParaRPr>
        </a:p>
      </dgm:t>
    </dgm:pt>
    <dgm:pt modelId="{26B3DC9F-D657-4C26-99DF-FC1861FD147D}" type="sibTrans" cxnId="{20B624F9-6DA8-4399-BAD4-ACC47F24E58C}">
      <dgm:prSet/>
      <dgm:spPr>
        <a:xfrm>
          <a:off x="291132" y="875950"/>
          <a:ext cx="1931492" cy="193149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14AA96"/>
        </a:solidFill>
        <a:ln w="12700">
          <a:solidFill>
            <a:srgbClr val="FFFFFF"/>
          </a:solidFill>
        </a:ln>
        <a:effectLst/>
      </dgm:spPr>
      <dgm:t>
        <a:bodyPr/>
        <a:lstStyle/>
        <a:p>
          <a:pPr rtl="1"/>
          <a:endParaRPr lang="ar-SA" sz="1100">
            <a:latin typeface="Lato Black" pitchFamily="34" charset="0"/>
          </a:endParaRPr>
        </a:p>
      </dgm:t>
    </dgm:pt>
    <dgm:pt modelId="{C58D9748-AE55-49B7-B13D-501A3632E34C}">
      <dgm:prSet phldrT="[Text]" custT="1"/>
      <dgm:spPr>
        <a:xfrm rot="20700000">
          <a:off x="1404638" y="166303"/>
          <a:ext cx="1479935" cy="1479935"/>
        </a:xfrm>
        <a:prstGeom prst="gear6">
          <a:avLst/>
        </a:prstGeom>
        <a:solidFill>
          <a:srgbClr val="237DB9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/>
          </a:solidFill>
          <a:prstDash val="solid"/>
        </a:ln>
        <a:effectLst/>
      </dgm:spPr>
      <dgm:t>
        <a:bodyPr/>
        <a:lstStyle/>
        <a:p>
          <a:pPr rtl="1"/>
          <a:r>
            <a:rPr lang="en-US" sz="1100" dirty="0">
              <a:solidFill>
                <a:srgbClr val="FFFFFF"/>
              </a:solidFill>
              <a:latin typeface="Lato Black" pitchFamily="34" charset="0"/>
              <a:ea typeface="+mn-ea"/>
              <a:cs typeface="+mn-cs"/>
            </a:rPr>
            <a:t>2012</a:t>
          </a:r>
          <a:endParaRPr lang="ar-SA" sz="1100" dirty="0">
            <a:solidFill>
              <a:srgbClr val="FFFFFF"/>
            </a:solidFill>
            <a:latin typeface="Lato Black" pitchFamily="34" charset="0"/>
            <a:ea typeface="+mn-ea"/>
            <a:cs typeface="Arial"/>
          </a:endParaRPr>
        </a:p>
      </dgm:t>
    </dgm:pt>
    <dgm:pt modelId="{0DED5FFE-D896-4856-8A36-902E16E1388C}" type="parTrans" cxnId="{C0CADFFD-073E-4AC2-A279-6ADDA7EF64CE}">
      <dgm:prSet/>
      <dgm:spPr/>
      <dgm:t>
        <a:bodyPr/>
        <a:lstStyle/>
        <a:p>
          <a:pPr rtl="1"/>
          <a:endParaRPr lang="ar-SA" sz="1100">
            <a:latin typeface="Lato Black" pitchFamily="34" charset="0"/>
          </a:endParaRPr>
        </a:p>
      </dgm:t>
    </dgm:pt>
    <dgm:pt modelId="{0F4BDA65-08BE-46AC-BF31-BAA58F4249F5}" type="sibTrans" cxnId="{C0CADFFD-073E-4AC2-A279-6ADDA7EF64CE}">
      <dgm:prSet/>
      <dgm:spPr>
        <a:xfrm>
          <a:off x="1062314" y="-156063"/>
          <a:ext cx="2082537" cy="208253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237DB9"/>
        </a:solidFill>
        <a:ln w="12700">
          <a:solidFill>
            <a:srgbClr val="FFFFFF"/>
          </a:solidFill>
        </a:ln>
        <a:effectLst/>
      </dgm:spPr>
      <dgm:t>
        <a:bodyPr/>
        <a:lstStyle/>
        <a:p>
          <a:pPr rtl="1"/>
          <a:endParaRPr lang="ar-SA" sz="1100">
            <a:latin typeface="Lato Black" pitchFamily="34" charset="0"/>
          </a:endParaRPr>
        </a:p>
      </dgm:t>
    </dgm:pt>
    <dgm:pt modelId="{8189B854-3AF2-424D-99A2-6E31414736AF}" type="pres">
      <dgm:prSet presAssocID="{7316D3EE-4A2E-43E2-870C-874CFE17930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5BCB2E2-9D79-45A3-BEC6-2CEDF637EBB2}" type="pres">
      <dgm:prSet presAssocID="{2F3CE035-B5DB-4370-84B9-F0203AAF440C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EDDF27B-0A0F-4575-B493-8065C5A3D1A3}" type="pres">
      <dgm:prSet presAssocID="{2F3CE035-B5DB-4370-84B9-F0203AAF440C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9C3D65B7-6E35-4C70-9526-2C5108766D6C}" type="pres">
      <dgm:prSet presAssocID="{2F3CE035-B5DB-4370-84B9-F0203AAF440C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42EBF528-0652-47EB-A8F8-DA0687742C28}" type="pres">
      <dgm:prSet presAssocID="{ED71805D-934D-4671-A2AC-790AD4C0B8E3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4E4257-DEA9-45F6-A3A5-DF3F9E513A01}" type="pres">
      <dgm:prSet presAssocID="{ED71805D-934D-4671-A2AC-790AD4C0B8E3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43A88E9E-1FA8-4CCF-A84F-3915B35DF2A4}" type="pres">
      <dgm:prSet presAssocID="{ED71805D-934D-4671-A2AC-790AD4C0B8E3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242297E9-6390-4B26-AF4E-C0B33F710104}" type="pres">
      <dgm:prSet presAssocID="{C58D9748-AE55-49B7-B13D-501A3632E34C}" presName="gear3" presStyleLbl="node1" presStyleIdx="2" presStyleCnt="3"/>
      <dgm:spPr/>
      <dgm:t>
        <a:bodyPr/>
        <a:lstStyle/>
        <a:p>
          <a:endParaRPr lang="zh-CN" altLang="en-US"/>
        </a:p>
      </dgm:t>
    </dgm:pt>
    <dgm:pt modelId="{A8877994-8159-43F9-AA42-0960BC18EBB0}" type="pres">
      <dgm:prSet presAssocID="{C58D9748-AE55-49B7-B13D-501A3632E34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1A29AAF-7DB4-4DB1-B35C-DE00CDECE41D}" type="pres">
      <dgm:prSet presAssocID="{C58D9748-AE55-49B7-B13D-501A3632E34C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5788578F-483E-429B-B844-9D85F136E263}" type="pres">
      <dgm:prSet presAssocID="{C58D9748-AE55-49B7-B13D-501A3632E34C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6ACAF96A-EB00-4756-8E5E-27E614E7A0CE}" type="pres">
      <dgm:prSet presAssocID="{50FB5DF8-1102-4F90-BB05-155BCE847B6D}" presName="connector1" presStyleLbl="sibTrans2D1" presStyleIdx="0" presStyleCnt="3"/>
      <dgm:spPr/>
      <dgm:t>
        <a:bodyPr/>
        <a:lstStyle/>
        <a:p>
          <a:endParaRPr lang="zh-CN" altLang="en-US"/>
        </a:p>
      </dgm:t>
    </dgm:pt>
    <dgm:pt modelId="{B2F2EE6E-8E83-45C1-B1F6-5F27B13F7125}" type="pres">
      <dgm:prSet presAssocID="{26B3DC9F-D657-4C26-99DF-FC1861FD147D}" presName="connector2" presStyleLbl="sibTrans2D1" presStyleIdx="1" presStyleCnt="3"/>
      <dgm:spPr/>
      <dgm:t>
        <a:bodyPr/>
        <a:lstStyle/>
        <a:p>
          <a:endParaRPr lang="zh-CN" altLang="en-US"/>
        </a:p>
      </dgm:t>
    </dgm:pt>
    <dgm:pt modelId="{BDDF4970-7445-4926-AF82-8AFF4FA658DB}" type="pres">
      <dgm:prSet presAssocID="{0F4BDA65-08BE-46AC-BF31-BAA58F4249F5}" presName="connector3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65E1C75C-23A6-48C6-9C6C-06629D90DE87}" type="presOf" srcId="{C58D9748-AE55-49B7-B13D-501A3632E34C}" destId="{242297E9-6390-4B26-AF4E-C0B33F710104}" srcOrd="0" destOrd="0" presId="urn:microsoft.com/office/officeart/2005/8/layout/gear1"/>
    <dgm:cxn modelId="{AC57EE57-18C3-42FC-8F4F-B7BA4F12B990}" type="presOf" srcId="{C58D9748-AE55-49B7-B13D-501A3632E34C}" destId="{5788578F-483E-429B-B844-9D85F136E263}" srcOrd="3" destOrd="0" presId="urn:microsoft.com/office/officeart/2005/8/layout/gear1"/>
    <dgm:cxn modelId="{20B624F9-6DA8-4399-BAD4-ACC47F24E58C}" srcId="{7316D3EE-4A2E-43E2-870C-874CFE179304}" destId="{ED71805D-934D-4671-A2AC-790AD4C0B8E3}" srcOrd="1" destOrd="0" parTransId="{4D2EA36F-FB80-435D-B5AF-5C8E1176CD45}" sibTransId="{26B3DC9F-D657-4C26-99DF-FC1861FD147D}"/>
    <dgm:cxn modelId="{0AF63B4F-E13C-42EC-A063-75D27C3461CE}" type="presOf" srcId="{C58D9748-AE55-49B7-B13D-501A3632E34C}" destId="{51A29AAF-7DB4-4DB1-B35C-DE00CDECE41D}" srcOrd="2" destOrd="0" presId="urn:microsoft.com/office/officeart/2005/8/layout/gear1"/>
    <dgm:cxn modelId="{2D2DE223-A014-4C34-894B-D7E7FD72EAAB}" type="presOf" srcId="{50FB5DF8-1102-4F90-BB05-155BCE847B6D}" destId="{6ACAF96A-EB00-4756-8E5E-27E614E7A0CE}" srcOrd="0" destOrd="0" presId="urn:microsoft.com/office/officeart/2005/8/layout/gear1"/>
    <dgm:cxn modelId="{BF4169A0-FAC9-40DC-8C0F-839B42CAF226}" type="presOf" srcId="{7316D3EE-4A2E-43E2-870C-874CFE179304}" destId="{8189B854-3AF2-424D-99A2-6E31414736AF}" srcOrd="0" destOrd="0" presId="urn:microsoft.com/office/officeart/2005/8/layout/gear1"/>
    <dgm:cxn modelId="{5B74C2C5-E368-48BA-B4EA-32DBAF3D82EB}" type="presOf" srcId="{ED71805D-934D-4671-A2AC-790AD4C0B8E3}" destId="{1F4E4257-DEA9-45F6-A3A5-DF3F9E513A01}" srcOrd="1" destOrd="0" presId="urn:microsoft.com/office/officeart/2005/8/layout/gear1"/>
    <dgm:cxn modelId="{85AC4D4D-2C4C-4331-80E3-7137359788E7}" type="presOf" srcId="{26B3DC9F-D657-4C26-99DF-FC1861FD147D}" destId="{B2F2EE6E-8E83-45C1-B1F6-5F27B13F7125}" srcOrd="0" destOrd="0" presId="urn:microsoft.com/office/officeart/2005/8/layout/gear1"/>
    <dgm:cxn modelId="{C23D2D2B-88EB-4E26-8CC3-E85523CE8238}" srcId="{7316D3EE-4A2E-43E2-870C-874CFE179304}" destId="{2F3CE035-B5DB-4370-84B9-F0203AAF440C}" srcOrd="0" destOrd="0" parTransId="{43E1148F-DD5B-44EA-AEE5-2DD2451308C9}" sibTransId="{50FB5DF8-1102-4F90-BB05-155BCE847B6D}"/>
    <dgm:cxn modelId="{E8CB40FB-6440-4ADC-825D-6951FE00A331}" type="presOf" srcId="{2F3CE035-B5DB-4370-84B9-F0203AAF440C}" destId="{85BCB2E2-9D79-45A3-BEC6-2CEDF637EBB2}" srcOrd="0" destOrd="0" presId="urn:microsoft.com/office/officeart/2005/8/layout/gear1"/>
    <dgm:cxn modelId="{C0CADFFD-073E-4AC2-A279-6ADDA7EF64CE}" srcId="{7316D3EE-4A2E-43E2-870C-874CFE179304}" destId="{C58D9748-AE55-49B7-B13D-501A3632E34C}" srcOrd="2" destOrd="0" parTransId="{0DED5FFE-D896-4856-8A36-902E16E1388C}" sibTransId="{0F4BDA65-08BE-46AC-BF31-BAA58F4249F5}"/>
    <dgm:cxn modelId="{81099ADA-73A8-48CF-A6F8-0077BB453F6B}" type="presOf" srcId="{2F3CE035-B5DB-4370-84B9-F0203AAF440C}" destId="{EEDDF27B-0A0F-4575-B493-8065C5A3D1A3}" srcOrd="1" destOrd="0" presId="urn:microsoft.com/office/officeart/2005/8/layout/gear1"/>
    <dgm:cxn modelId="{2D732C40-B5AA-4AB7-93F5-072E435BEC92}" type="presOf" srcId="{2F3CE035-B5DB-4370-84B9-F0203AAF440C}" destId="{9C3D65B7-6E35-4C70-9526-2C5108766D6C}" srcOrd="2" destOrd="0" presId="urn:microsoft.com/office/officeart/2005/8/layout/gear1"/>
    <dgm:cxn modelId="{C606F640-B05A-4EFF-AC0E-B92D5CF2D4C9}" type="presOf" srcId="{0F4BDA65-08BE-46AC-BF31-BAA58F4249F5}" destId="{BDDF4970-7445-4926-AF82-8AFF4FA658DB}" srcOrd="0" destOrd="0" presId="urn:microsoft.com/office/officeart/2005/8/layout/gear1"/>
    <dgm:cxn modelId="{6C75D2CE-E4CA-4A81-9E85-6E77EC19E4DA}" type="presOf" srcId="{ED71805D-934D-4671-A2AC-790AD4C0B8E3}" destId="{42EBF528-0652-47EB-A8F8-DA0687742C28}" srcOrd="0" destOrd="0" presId="urn:microsoft.com/office/officeart/2005/8/layout/gear1"/>
    <dgm:cxn modelId="{68426098-E6C1-412D-A538-411B1864CBEE}" type="presOf" srcId="{C58D9748-AE55-49B7-B13D-501A3632E34C}" destId="{A8877994-8159-43F9-AA42-0960BC18EBB0}" srcOrd="1" destOrd="0" presId="urn:microsoft.com/office/officeart/2005/8/layout/gear1"/>
    <dgm:cxn modelId="{85488939-902F-4A80-801F-59A37C3C782E}" type="presOf" srcId="{ED71805D-934D-4671-A2AC-790AD4C0B8E3}" destId="{43A88E9E-1FA8-4CCF-A84F-3915B35DF2A4}" srcOrd="2" destOrd="0" presId="urn:microsoft.com/office/officeart/2005/8/layout/gear1"/>
    <dgm:cxn modelId="{285753CA-B906-4B08-8AFD-2D093F74B279}" type="presParOf" srcId="{8189B854-3AF2-424D-99A2-6E31414736AF}" destId="{85BCB2E2-9D79-45A3-BEC6-2CEDF637EBB2}" srcOrd="0" destOrd="0" presId="urn:microsoft.com/office/officeart/2005/8/layout/gear1"/>
    <dgm:cxn modelId="{60AD5D90-143C-4907-85A0-318127B28B7D}" type="presParOf" srcId="{8189B854-3AF2-424D-99A2-6E31414736AF}" destId="{EEDDF27B-0A0F-4575-B493-8065C5A3D1A3}" srcOrd="1" destOrd="0" presId="urn:microsoft.com/office/officeart/2005/8/layout/gear1"/>
    <dgm:cxn modelId="{814B9C63-0026-49F3-88C7-5FBC7B8CA198}" type="presParOf" srcId="{8189B854-3AF2-424D-99A2-6E31414736AF}" destId="{9C3D65B7-6E35-4C70-9526-2C5108766D6C}" srcOrd="2" destOrd="0" presId="urn:microsoft.com/office/officeart/2005/8/layout/gear1"/>
    <dgm:cxn modelId="{B066CCB1-508F-4A0B-A828-D568C3096DFE}" type="presParOf" srcId="{8189B854-3AF2-424D-99A2-6E31414736AF}" destId="{42EBF528-0652-47EB-A8F8-DA0687742C28}" srcOrd="3" destOrd="0" presId="urn:microsoft.com/office/officeart/2005/8/layout/gear1"/>
    <dgm:cxn modelId="{670894E4-5DA0-4445-8633-33CF27A0DD67}" type="presParOf" srcId="{8189B854-3AF2-424D-99A2-6E31414736AF}" destId="{1F4E4257-DEA9-45F6-A3A5-DF3F9E513A01}" srcOrd="4" destOrd="0" presId="urn:microsoft.com/office/officeart/2005/8/layout/gear1"/>
    <dgm:cxn modelId="{269B6180-A03F-4D0D-A2D1-F3577B04817F}" type="presParOf" srcId="{8189B854-3AF2-424D-99A2-6E31414736AF}" destId="{43A88E9E-1FA8-4CCF-A84F-3915B35DF2A4}" srcOrd="5" destOrd="0" presId="urn:microsoft.com/office/officeart/2005/8/layout/gear1"/>
    <dgm:cxn modelId="{748E379C-DBE9-4460-ACA9-30E58B99D453}" type="presParOf" srcId="{8189B854-3AF2-424D-99A2-6E31414736AF}" destId="{242297E9-6390-4B26-AF4E-C0B33F710104}" srcOrd="6" destOrd="0" presId="urn:microsoft.com/office/officeart/2005/8/layout/gear1"/>
    <dgm:cxn modelId="{CDB78DCD-283D-4940-87A6-035D8B74F23F}" type="presParOf" srcId="{8189B854-3AF2-424D-99A2-6E31414736AF}" destId="{A8877994-8159-43F9-AA42-0960BC18EBB0}" srcOrd="7" destOrd="0" presId="urn:microsoft.com/office/officeart/2005/8/layout/gear1"/>
    <dgm:cxn modelId="{5C153852-F01B-48CB-AE6C-17C92C5B03C5}" type="presParOf" srcId="{8189B854-3AF2-424D-99A2-6E31414736AF}" destId="{51A29AAF-7DB4-4DB1-B35C-DE00CDECE41D}" srcOrd="8" destOrd="0" presId="urn:microsoft.com/office/officeart/2005/8/layout/gear1"/>
    <dgm:cxn modelId="{EE0E3CEA-81DD-4AC0-83F1-A084391A56A0}" type="presParOf" srcId="{8189B854-3AF2-424D-99A2-6E31414736AF}" destId="{5788578F-483E-429B-B844-9D85F136E263}" srcOrd="9" destOrd="0" presId="urn:microsoft.com/office/officeart/2005/8/layout/gear1"/>
    <dgm:cxn modelId="{7295C1E0-A6ED-45B8-B63D-DE3F10542331}" type="presParOf" srcId="{8189B854-3AF2-424D-99A2-6E31414736AF}" destId="{6ACAF96A-EB00-4756-8E5E-27E614E7A0CE}" srcOrd="10" destOrd="0" presId="urn:microsoft.com/office/officeart/2005/8/layout/gear1"/>
    <dgm:cxn modelId="{12CC1127-9E9F-41ED-8FE0-4F1EA49C1EA8}" type="presParOf" srcId="{8189B854-3AF2-424D-99A2-6E31414736AF}" destId="{B2F2EE6E-8E83-45C1-B1F6-5F27B13F7125}" srcOrd="11" destOrd="0" presId="urn:microsoft.com/office/officeart/2005/8/layout/gear1"/>
    <dgm:cxn modelId="{53C4A2D3-9F3A-4B86-983C-14F601F79936}" type="presParOf" srcId="{8189B854-3AF2-424D-99A2-6E31414736AF}" destId="{BDDF4970-7445-4926-AF82-8AFF4FA658D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16D3EE-4A2E-43E2-870C-874CFE179304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2F3CE035-B5DB-4370-84B9-F0203AAF440C}">
      <dgm:prSet phldrT="[Text]" custT="1"/>
      <dgm:spPr>
        <a:solidFill>
          <a:schemeClr val="accent3"/>
        </a:solidFill>
        <a:ln w="12700">
          <a:solidFill>
            <a:schemeClr val="bg1"/>
          </a:solidFill>
        </a:ln>
      </dgm:spPr>
      <dgm:t>
        <a:bodyPr/>
        <a:lstStyle/>
        <a:p>
          <a:pPr rtl="1"/>
          <a:r>
            <a:rPr lang="en-US" sz="1100" dirty="0">
              <a:latin typeface="Lato Black" pitchFamily="34" charset="0"/>
            </a:rPr>
            <a:t>2014</a:t>
          </a:r>
          <a:endParaRPr lang="ar-SA" sz="1100" dirty="0">
            <a:latin typeface="Lato Black" pitchFamily="34" charset="0"/>
          </a:endParaRPr>
        </a:p>
      </dgm:t>
    </dgm:pt>
    <dgm:pt modelId="{43E1148F-DD5B-44EA-AEE5-2DD2451308C9}" type="parTrans" cxnId="{C23D2D2B-88EB-4E26-8CC3-E85523CE8238}">
      <dgm:prSet/>
      <dgm:spPr/>
      <dgm:t>
        <a:bodyPr/>
        <a:lstStyle/>
        <a:p>
          <a:pPr rtl="1"/>
          <a:endParaRPr lang="ar-SA" sz="1100">
            <a:latin typeface="Lato Black" pitchFamily="34" charset="0"/>
          </a:endParaRPr>
        </a:p>
      </dgm:t>
    </dgm:pt>
    <dgm:pt modelId="{50FB5DF8-1102-4F90-BB05-155BCE847B6D}" type="sibTrans" cxnId="{C23D2D2B-88EB-4E26-8CC3-E85523CE8238}">
      <dgm:prSet/>
      <dgm:spPr>
        <a:solidFill>
          <a:schemeClr val="accent3"/>
        </a:solidFill>
        <a:ln w="12700">
          <a:solidFill>
            <a:schemeClr val="bg1"/>
          </a:solidFill>
        </a:ln>
      </dgm:spPr>
      <dgm:t>
        <a:bodyPr/>
        <a:lstStyle/>
        <a:p>
          <a:pPr rtl="1"/>
          <a:endParaRPr lang="ar-SA" sz="1100">
            <a:latin typeface="Lato Black" pitchFamily="34" charset="0"/>
          </a:endParaRPr>
        </a:p>
      </dgm:t>
    </dgm:pt>
    <dgm:pt modelId="{ED71805D-934D-4671-A2AC-790AD4C0B8E3}">
      <dgm:prSet phldrT="[Text]" custT="1"/>
      <dgm:spPr>
        <a:solidFill>
          <a:schemeClr val="accent2"/>
        </a:solidFill>
        <a:ln w="12700">
          <a:solidFill>
            <a:schemeClr val="bg1"/>
          </a:solidFill>
        </a:ln>
      </dgm:spPr>
      <dgm:t>
        <a:bodyPr/>
        <a:lstStyle/>
        <a:p>
          <a:pPr rtl="1"/>
          <a:r>
            <a:rPr lang="en-US" sz="1100" dirty="0">
              <a:latin typeface="Lato Black" pitchFamily="34" charset="0"/>
            </a:rPr>
            <a:t>2013</a:t>
          </a:r>
          <a:endParaRPr lang="ar-SA" sz="1100" dirty="0">
            <a:latin typeface="Lato Black" pitchFamily="34" charset="0"/>
          </a:endParaRPr>
        </a:p>
      </dgm:t>
    </dgm:pt>
    <dgm:pt modelId="{4D2EA36F-FB80-435D-B5AF-5C8E1176CD45}" type="parTrans" cxnId="{20B624F9-6DA8-4399-BAD4-ACC47F24E58C}">
      <dgm:prSet/>
      <dgm:spPr/>
      <dgm:t>
        <a:bodyPr/>
        <a:lstStyle/>
        <a:p>
          <a:pPr rtl="1"/>
          <a:endParaRPr lang="ar-SA" sz="1100">
            <a:latin typeface="Lato Black" pitchFamily="34" charset="0"/>
          </a:endParaRPr>
        </a:p>
      </dgm:t>
    </dgm:pt>
    <dgm:pt modelId="{26B3DC9F-D657-4C26-99DF-FC1861FD147D}" type="sibTrans" cxnId="{20B624F9-6DA8-4399-BAD4-ACC47F24E58C}">
      <dgm:prSet/>
      <dgm:spPr>
        <a:solidFill>
          <a:schemeClr val="accent2"/>
        </a:solidFill>
        <a:ln w="12700">
          <a:solidFill>
            <a:schemeClr val="bg1"/>
          </a:solidFill>
        </a:ln>
      </dgm:spPr>
      <dgm:t>
        <a:bodyPr/>
        <a:lstStyle/>
        <a:p>
          <a:pPr rtl="1"/>
          <a:endParaRPr lang="ar-SA" sz="1100">
            <a:latin typeface="Lato Black" pitchFamily="34" charset="0"/>
          </a:endParaRPr>
        </a:p>
      </dgm:t>
    </dgm:pt>
    <dgm:pt modelId="{C58D9748-AE55-49B7-B13D-501A3632E34C}">
      <dgm:prSet phldrT="[Text]" custT="1"/>
      <dgm:spPr>
        <a:ln w="12700">
          <a:solidFill>
            <a:schemeClr val="bg1"/>
          </a:solidFill>
        </a:ln>
      </dgm:spPr>
      <dgm:t>
        <a:bodyPr/>
        <a:lstStyle/>
        <a:p>
          <a:pPr rtl="1"/>
          <a:r>
            <a:rPr lang="en-US" sz="1100" dirty="0">
              <a:latin typeface="Lato Black" pitchFamily="34" charset="0"/>
            </a:rPr>
            <a:t>2012</a:t>
          </a:r>
          <a:endParaRPr lang="ar-SA" sz="1100" dirty="0">
            <a:latin typeface="Lato Black" pitchFamily="34" charset="0"/>
          </a:endParaRPr>
        </a:p>
      </dgm:t>
    </dgm:pt>
    <dgm:pt modelId="{0DED5FFE-D896-4856-8A36-902E16E1388C}" type="parTrans" cxnId="{C0CADFFD-073E-4AC2-A279-6ADDA7EF64CE}">
      <dgm:prSet/>
      <dgm:spPr/>
      <dgm:t>
        <a:bodyPr/>
        <a:lstStyle/>
        <a:p>
          <a:pPr rtl="1"/>
          <a:endParaRPr lang="ar-SA" sz="1100">
            <a:latin typeface="Lato Black" pitchFamily="34" charset="0"/>
          </a:endParaRPr>
        </a:p>
      </dgm:t>
    </dgm:pt>
    <dgm:pt modelId="{0F4BDA65-08BE-46AC-BF31-BAA58F4249F5}" type="sibTrans" cxnId="{C0CADFFD-073E-4AC2-A279-6ADDA7EF64CE}">
      <dgm:prSet/>
      <dgm:spPr>
        <a:solidFill>
          <a:schemeClr val="accent1"/>
        </a:solidFill>
        <a:ln w="12700">
          <a:solidFill>
            <a:schemeClr val="bg1"/>
          </a:solidFill>
        </a:ln>
      </dgm:spPr>
      <dgm:t>
        <a:bodyPr/>
        <a:lstStyle/>
        <a:p>
          <a:pPr rtl="1"/>
          <a:endParaRPr lang="ar-SA" sz="1100">
            <a:latin typeface="Lato Black" pitchFamily="34" charset="0"/>
          </a:endParaRPr>
        </a:p>
      </dgm:t>
    </dgm:pt>
    <dgm:pt modelId="{8189B854-3AF2-424D-99A2-6E31414736AF}" type="pres">
      <dgm:prSet presAssocID="{7316D3EE-4A2E-43E2-870C-874CFE17930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5BCB2E2-9D79-45A3-BEC6-2CEDF637EBB2}" type="pres">
      <dgm:prSet presAssocID="{2F3CE035-B5DB-4370-84B9-F0203AAF440C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EDDF27B-0A0F-4575-B493-8065C5A3D1A3}" type="pres">
      <dgm:prSet presAssocID="{2F3CE035-B5DB-4370-84B9-F0203AAF440C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9C3D65B7-6E35-4C70-9526-2C5108766D6C}" type="pres">
      <dgm:prSet presAssocID="{2F3CE035-B5DB-4370-84B9-F0203AAF440C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42EBF528-0652-47EB-A8F8-DA0687742C28}" type="pres">
      <dgm:prSet presAssocID="{ED71805D-934D-4671-A2AC-790AD4C0B8E3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4E4257-DEA9-45F6-A3A5-DF3F9E513A01}" type="pres">
      <dgm:prSet presAssocID="{ED71805D-934D-4671-A2AC-790AD4C0B8E3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43A88E9E-1FA8-4CCF-A84F-3915B35DF2A4}" type="pres">
      <dgm:prSet presAssocID="{ED71805D-934D-4671-A2AC-790AD4C0B8E3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242297E9-6390-4B26-AF4E-C0B33F710104}" type="pres">
      <dgm:prSet presAssocID="{C58D9748-AE55-49B7-B13D-501A3632E34C}" presName="gear3" presStyleLbl="node1" presStyleIdx="2" presStyleCnt="3"/>
      <dgm:spPr/>
      <dgm:t>
        <a:bodyPr/>
        <a:lstStyle/>
        <a:p>
          <a:endParaRPr lang="zh-CN" altLang="en-US"/>
        </a:p>
      </dgm:t>
    </dgm:pt>
    <dgm:pt modelId="{A8877994-8159-43F9-AA42-0960BC18EBB0}" type="pres">
      <dgm:prSet presAssocID="{C58D9748-AE55-49B7-B13D-501A3632E34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1A29AAF-7DB4-4DB1-B35C-DE00CDECE41D}" type="pres">
      <dgm:prSet presAssocID="{C58D9748-AE55-49B7-B13D-501A3632E34C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5788578F-483E-429B-B844-9D85F136E263}" type="pres">
      <dgm:prSet presAssocID="{C58D9748-AE55-49B7-B13D-501A3632E34C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6ACAF96A-EB00-4756-8E5E-27E614E7A0CE}" type="pres">
      <dgm:prSet presAssocID="{50FB5DF8-1102-4F90-BB05-155BCE847B6D}" presName="connector1" presStyleLbl="sibTrans2D1" presStyleIdx="0" presStyleCnt="3"/>
      <dgm:spPr/>
      <dgm:t>
        <a:bodyPr/>
        <a:lstStyle/>
        <a:p>
          <a:endParaRPr lang="zh-CN" altLang="en-US"/>
        </a:p>
      </dgm:t>
    </dgm:pt>
    <dgm:pt modelId="{B2F2EE6E-8E83-45C1-B1F6-5F27B13F7125}" type="pres">
      <dgm:prSet presAssocID="{26B3DC9F-D657-4C26-99DF-FC1861FD147D}" presName="connector2" presStyleLbl="sibTrans2D1" presStyleIdx="1" presStyleCnt="3"/>
      <dgm:spPr/>
      <dgm:t>
        <a:bodyPr/>
        <a:lstStyle/>
        <a:p>
          <a:endParaRPr lang="zh-CN" altLang="en-US"/>
        </a:p>
      </dgm:t>
    </dgm:pt>
    <dgm:pt modelId="{BDDF4970-7445-4926-AF82-8AFF4FA658DB}" type="pres">
      <dgm:prSet presAssocID="{0F4BDA65-08BE-46AC-BF31-BAA58F4249F5}" presName="connector3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748038E5-A5D5-4DBF-B1C1-5D7765F3D0ED}" type="presOf" srcId="{50FB5DF8-1102-4F90-BB05-155BCE847B6D}" destId="{6ACAF96A-EB00-4756-8E5E-27E614E7A0CE}" srcOrd="0" destOrd="0" presId="urn:microsoft.com/office/officeart/2005/8/layout/gear1"/>
    <dgm:cxn modelId="{20B624F9-6DA8-4399-BAD4-ACC47F24E58C}" srcId="{7316D3EE-4A2E-43E2-870C-874CFE179304}" destId="{ED71805D-934D-4671-A2AC-790AD4C0B8E3}" srcOrd="1" destOrd="0" parTransId="{4D2EA36F-FB80-435D-B5AF-5C8E1176CD45}" sibTransId="{26B3DC9F-D657-4C26-99DF-FC1861FD147D}"/>
    <dgm:cxn modelId="{7BA55DB5-5B0E-487B-8984-1A6A4B69CE1E}" type="presOf" srcId="{ED71805D-934D-4671-A2AC-790AD4C0B8E3}" destId="{42EBF528-0652-47EB-A8F8-DA0687742C28}" srcOrd="0" destOrd="0" presId="urn:microsoft.com/office/officeart/2005/8/layout/gear1"/>
    <dgm:cxn modelId="{10C485E6-A1FC-4F49-A566-915B17F32EC9}" type="presOf" srcId="{7316D3EE-4A2E-43E2-870C-874CFE179304}" destId="{8189B854-3AF2-424D-99A2-6E31414736AF}" srcOrd="0" destOrd="0" presId="urn:microsoft.com/office/officeart/2005/8/layout/gear1"/>
    <dgm:cxn modelId="{BA42172A-9558-448C-A6A7-C4BB68DD52E0}" type="presOf" srcId="{2F3CE035-B5DB-4370-84B9-F0203AAF440C}" destId="{9C3D65B7-6E35-4C70-9526-2C5108766D6C}" srcOrd="2" destOrd="0" presId="urn:microsoft.com/office/officeart/2005/8/layout/gear1"/>
    <dgm:cxn modelId="{D1FBB18B-E1BE-4959-9403-F3DFB52C16B7}" type="presOf" srcId="{2F3CE035-B5DB-4370-84B9-F0203AAF440C}" destId="{85BCB2E2-9D79-45A3-BEC6-2CEDF637EBB2}" srcOrd="0" destOrd="0" presId="urn:microsoft.com/office/officeart/2005/8/layout/gear1"/>
    <dgm:cxn modelId="{C23D2D2B-88EB-4E26-8CC3-E85523CE8238}" srcId="{7316D3EE-4A2E-43E2-870C-874CFE179304}" destId="{2F3CE035-B5DB-4370-84B9-F0203AAF440C}" srcOrd="0" destOrd="0" parTransId="{43E1148F-DD5B-44EA-AEE5-2DD2451308C9}" sibTransId="{50FB5DF8-1102-4F90-BB05-155BCE847B6D}"/>
    <dgm:cxn modelId="{1139E0D1-F620-49CA-A817-56F66CED48D8}" type="presOf" srcId="{2F3CE035-B5DB-4370-84B9-F0203AAF440C}" destId="{EEDDF27B-0A0F-4575-B493-8065C5A3D1A3}" srcOrd="1" destOrd="0" presId="urn:microsoft.com/office/officeart/2005/8/layout/gear1"/>
    <dgm:cxn modelId="{90B1D2F4-DF41-43B4-83A7-A5EB8A1BF1FF}" type="presOf" srcId="{C58D9748-AE55-49B7-B13D-501A3632E34C}" destId="{51A29AAF-7DB4-4DB1-B35C-DE00CDECE41D}" srcOrd="2" destOrd="0" presId="urn:microsoft.com/office/officeart/2005/8/layout/gear1"/>
    <dgm:cxn modelId="{C0CADFFD-073E-4AC2-A279-6ADDA7EF64CE}" srcId="{7316D3EE-4A2E-43E2-870C-874CFE179304}" destId="{C58D9748-AE55-49B7-B13D-501A3632E34C}" srcOrd="2" destOrd="0" parTransId="{0DED5FFE-D896-4856-8A36-902E16E1388C}" sibTransId="{0F4BDA65-08BE-46AC-BF31-BAA58F4249F5}"/>
    <dgm:cxn modelId="{1E8F269C-A495-4444-9CCD-718E8E864624}" type="presOf" srcId="{ED71805D-934D-4671-A2AC-790AD4C0B8E3}" destId="{1F4E4257-DEA9-45F6-A3A5-DF3F9E513A01}" srcOrd="1" destOrd="0" presId="urn:microsoft.com/office/officeart/2005/8/layout/gear1"/>
    <dgm:cxn modelId="{B9D6F544-2521-4694-A02B-D37B8D02B91E}" type="presOf" srcId="{ED71805D-934D-4671-A2AC-790AD4C0B8E3}" destId="{43A88E9E-1FA8-4CCF-A84F-3915B35DF2A4}" srcOrd="2" destOrd="0" presId="urn:microsoft.com/office/officeart/2005/8/layout/gear1"/>
    <dgm:cxn modelId="{7EE8C928-3DDF-41C7-97F9-48E47DF5C0FC}" type="presOf" srcId="{C58D9748-AE55-49B7-B13D-501A3632E34C}" destId="{242297E9-6390-4B26-AF4E-C0B33F710104}" srcOrd="0" destOrd="0" presId="urn:microsoft.com/office/officeart/2005/8/layout/gear1"/>
    <dgm:cxn modelId="{F0A328DC-E38B-40B8-8961-165E67D9A05B}" type="presOf" srcId="{0F4BDA65-08BE-46AC-BF31-BAA58F4249F5}" destId="{BDDF4970-7445-4926-AF82-8AFF4FA658DB}" srcOrd="0" destOrd="0" presId="urn:microsoft.com/office/officeart/2005/8/layout/gear1"/>
    <dgm:cxn modelId="{9DF0628E-2D54-44A9-8A54-11D484F868AB}" type="presOf" srcId="{26B3DC9F-D657-4C26-99DF-FC1861FD147D}" destId="{B2F2EE6E-8E83-45C1-B1F6-5F27B13F7125}" srcOrd="0" destOrd="0" presId="urn:microsoft.com/office/officeart/2005/8/layout/gear1"/>
    <dgm:cxn modelId="{0B6FA25E-9148-43ED-9397-AAD5BFB889C0}" type="presOf" srcId="{C58D9748-AE55-49B7-B13D-501A3632E34C}" destId="{A8877994-8159-43F9-AA42-0960BC18EBB0}" srcOrd="1" destOrd="0" presId="urn:microsoft.com/office/officeart/2005/8/layout/gear1"/>
    <dgm:cxn modelId="{CABE5247-5A3C-4FE2-B107-7C1E708C250F}" type="presOf" srcId="{C58D9748-AE55-49B7-B13D-501A3632E34C}" destId="{5788578F-483E-429B-B844-9D85F136E263}" srcOrd="3" destOrd="0" presId="urn:microsoft.com/office/officeart/2005/8/layout/gear1"/>
    <dgm:cxn modelId="{35817FE5-1D77-4C05-BFF2-96204821E2EB}" type="presParOf" srcId="{8189B854-3AF2-424D-99A2-6E31414736AF}" destId="{85BCB2E2-9D79-45A3-BEC6-2CEDF637EBB2}" srcOrd="0" destOrd="0" presId="urn:microsoft.com/office/officeart/2005/8/layout/gear1"/>
    <dgm:cxn modelId="{195F44B9-34FD-4114-8E9D-54CA7E33FEF8}" type="presParOf" srcId="{8189B854-3AF2-424D-99A2-6E31414736AF}" destId="{EEDDF27B-0A0F-4575-B493-8065C5A3D1A3}" srcOrd="1" destOrd="0" presId="urn:microsoft.com/office/officeart/2005/8/layout/gear1"/>
    <dgm:cxn modelId="{506D2A32-02DB-4DAE-8525-D32AF2730929}" type="presParOf" srcId="{8189B854-3AF2-424D-99A2-6E31414736AF}" destId="{9C3D65B7-6E35-4C70-9526-2C5108766D6C}" srcOrd="2" destOrd="0" presId="urn:microsoft.com/office/officeart/2005/8/layout/gear1"/>
    <dgm:cxn modelId="{4FD6DD38-3B3D-4E65-B940-D357AAB00048}" type="presParOf" srcId="{8189B854-3AF2-424D-99A2-6E31414736AF}" destId="{42EBF528-0652-47EB-A8F8-DA0687742C28}" srcOrd="3" destOrd="0" presId="urn:microsoft.com/office/officeart/2005/8/layout/gear1"/>
    <dgm:cxn modelId="{61650286-7719-4663-9B9F-BD096383488C}" type="presParOf" srcId="{8189B854-3AF2-424D-99A2-6E31414736AF}" destId="{1F4E4257-DEA9-45F6-A3A5-DF3F9E513A01}" srcOrd="4" destOrd="0" presId="urn:microsoft.com/office/officeart/2005/8/layout/gear1"/>
    <dgm:cxn modelId="{25619AFA-378F-4CC0-94C0-F97BAB65BC36}" type="presParOf" srcId="{8189B854-3AF2-424D-99A2-6E31414736AF}" destId="{43A88E9E-1FA8-4CCF-A84F-3915B35DF2A4}" srcOrd="5" destOrd="0" presId="urn:microsoft.com/office/officeart/2005/8/layout/gear1"/>
    <dgm:cxn modelId="{4EF8BE2D-DE98-4711-B203-DADFE6516E3B}" type="presParOf" srcId="{8189B854-3AF2-424D-99A2-6E31414736AF}" destId="{242297E9-6390-4B26-AF4E-C0B33F710104}" srcOrd="6" destOrd="0" presId="urn:microsoft.com/office/officeart/2005/8/layout/gear1"/>
    <dgm:cxn modelId="{FB2F7561-5E73-4F93-A0A7-8DE826E586F2}" type="presParOf" srcId="{8189B854-3AF2-424D-99A2-6E31414736AF}" destId="{A8877994-8159-43F9-AA42-0960BC18EBB0}" srcOrd="7" destOrd="0" presId="urn:microsoft.com/office/officeart/2005/8/layout/gear1"/>
    <dgm:cxn modelId="{F7FC8EF5-B4D1-4136-A426-13237DA8E008}" type="presParOf" srcId="{8189B854-3AF2-424D-99A2-6E31414736AF}" destId="{51A29AAF-7DB4-4DB1-B35C-DE00CDECE41D}" srcOrd="8" destOrd="0" presId="urn:microsoft.com/office/officeart/2005/8/layout/gear1"/>
    <dgm:cxn modelId="{068A12E4-DCD6-4EBE-80F0-A8989AB09ECC}" type="presParOf" srcId="{8189B854-3AF2-424D-99A2-6E31414736AF}" destId="{5788578F-483E-429B-B844-9D85F136E263}" srcOrd="9" destOrd="0" presId="urn:microsoft.com/office/officeart/2005/8/layout/gear1"/>
    <dgm:cxn modelId="{B683C163-400D-43F4-9AB6-C4AE9FD8AB9F}" type="presParOf" srcId="{8189B854-3AF2-424D-99A2-6E31414736AF}" destId="{6ACAF96A-EB00-4756-8E5E-27E614E7A0CE}" srcOrd="10" destOrd="0" presId="urn:microsoft.com/office/officeart/2005/8/layout/gear1"/>
    <dgm:cxn modelId="{3F3EDD96-7894-4921-AC11-FB42868E2AC3}" type="presParOf" srcId="{8189B854-3AF2-424D-99A2-6E31414736AF}" destId="{B2F2EE6E-8E83-45C1-B1F6-5F27B13F7125}" srcOrd="11" destOrd="0" presId="urn:microsoft.com/office/officeart/2005/8/layout/gear1"/>
    <dgm:cxn modelId="{1816E31B-B6F2-46DF-AF51-1953A2D9BBD7}" type="presParOf" srcId="{8189B854-3AF2-424D-99A2-6E31414736AF}" destId="{BDDF4970-7445-4926-AF82-8AFF4FA658D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BCB2E2-9D79-45A3-BEC6-2CEDF637EBB2}">
      <dsp:nvSpPr>
        <dsp:cNvPr id="0" name=""/>
        <dsp:cNvSpPr/>
      </dsp:nvSpPr>
      <dsp:spPr>
        <a:xfrm>
          <a:off x="1766993" y="1699259"/>
          <a:ext cx="2076873" cy="2076873"/>
        </a:xfrm>
        <a:prstGeom prst="gear9">
          <a:avLst/>
        </a:prstGeom>
        <a:solidFill>
          <a:srgbClr val="9BB955"/>
        </a:solidFill>
        <a:ln w="12700" cap="flat" cmpd="sng" algn="ctr">
          <a:solidFill>
            <a:srgbClr val="FFFF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solidFill>
                <a:srgbClr val="FFFFFF"/>
              </a:solidFill>
              <a:latin typeface="Lato Black" pitchFamily="34" charset="0"/>
              <a:ea typeface="+mn-ea"/>
              <a:cs typeface="+mn-cs"/>
            </a:rPr>
            <a:t>2014</a:t>
          </a:r>
          <a:endParaRPr lang="ar-SA" sz="1100" kern="1200" dirty="0">
            <a:solidFill>
              <a:srgbClr val="FFFFFF"/>
            </a:solidFill>
            <a:latin typeface="Lato Black" pitchFamily="34" charset="0"/>
            <a:ea typeface="+mn-ea"/>
            <a:cs typeface="Arial"/>
          </a:endParaRPr>
        </a:p>
      </dsp:txBody>
      <dsp:txXfrm>
        <a:off x="2184537" y="2185757"/>
        <a:ext cx="1241785" cy="1067555"/>
      </dsp:txXfrm>
    </dsp:sp>
    <dsp:sp modelId="{42EBF528-0652-47EB-A8F8-DA0687742C28}">
      <dsp:nvSpPr>
        <dsp:cNvPr id="0" name=""/>
        <dsp:cNvSpPr/>
      </dsp:nvSpPr>
      <dsp:spPr>
        <a:xfrm>
          <a:off x="558630" y="1208362"/>
          <a:ext cx="1510453" cy="1510453"/>
        </a:xfrm>
        <a:prstGeom prst="gear6">
          <a:avLst/>
        </a:prstGeom>
        <a:solidFill>
          <a:srgbClr val="14AA96"/>
        </a:solidFill>
        <a:ln w="12700" cap="flat" cmpd="sng" algn="ctr">
          <a:solidFill>
            <a:srgbClr val="FFFF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solidFill>
                <a:srgbClr val="FFFFFF"/>
              </a:solidFill>
              <a:latin typeface="Lato Black" pitchFamily="34" charset="0"/>
              <a:ea typeface="+mn-ea"/>
              <a:cs typeface="+mn-cs"/>
            </a:rPr>
            <a:t>2013</a:t>
          </a:r>
          <a:endParaRPr lang="ar-SA" sz="1100" kern="1200" dirty="0">
            <a:solidFill>
              <a:srgbClr val="FFFFFF"/>
            </a:solidFill>
            <a:latin typeface="Lato Black" pitchFamily="34" charset="0"/>
            <a:ea typeface="+mn-ea"/>
            <a:cs typeface="Arial"/>
          </a:endParaRPr>
        </a:p>
      </dsp:txBody>
      <dsp:txXfrm>
        <a:off x="938891" y="1590921"/>
        <a:ext cx="749931" cy="745335"/>
      </dsp:txXfrm>
    </dsp:sp>
    <dsp:sp modelId="{242297E9-6390-4B26-AF4E-C0B33F710104}">
      <dsp:nvSpPr>
        <dsp:cNvPr id="0" name=""/>
        <dsp:cNvSpPr/>
      </dsp:nvSpPr>
      <dsp:spPr>
        <a:xfrm rot="20700000">
          <a:off x="1404638" y="166303"/>
          <a:ext cx="1479935" cy="1479935"/>
        </a:xfrm>
        <a:prstGeom prst="gear6">
          <a:avLst/>
        </a:prstGeom>
        <a:solidFill>
          <a:srgbClr val="237DB9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solidFill>
                <a:srgbClr val="FFFFFF"/>
              </a:solidFill>
              <a:latin typeface="Lato Black" pitchFamily="34" charset="0"/>
              <a:ea typeface="+mn-ea"/>
              <a:cs typeface="+mn-cs"/>
            </a:rPr>
            <a:t>2012</a:t>
          </a:r>
          <a:endParaRPr lang="ar-SA" sz="1100" kern="1200" dirty="0">
            <a:solidFill>
              <a:srgbClr val="FFFFFF"/>
            </a:solidFill>
            <a:latin typeface="Lato Black" pitchFamily="34" charset="0"/>
            <a:ea typeface="+mn-ea"/>
            <a:cs typeface="Arial"/>
          </a:endParaRPr>
        </a:p>
      </dsp:txBody>
      <dsp:txXfrm rot="-20700000">
        <a:off x="1938376" y="701305"/>
        <a:ext cx="412461" cy="409933"/>
      </dsp:txXfrm>
    </dsp:sp>
    <dsp:sp modelId="{6ACAF96A-EB00-4756-8E5E-27E614E7A0CE}">
      <dsp:nvSpPr>
        <dsp:cNvPr id="0" name=""/>
        <dsp:cNvSpPr/>
      </dsp:nvSpPr>
      <dsp:spPr>
        <a:xfrm>
          <a:off x="1602761" y="1388433"/>
          <a:ext cx="2658397" cy="2658397"/>
        </a:xfrm>
        <a:prstGeom prst="circularArrow">
          <a:avLst>
            <a:gd name="adj1" fmla="val 4687"/>
            <a:gd name="adj2" fmla="val 299029"/>
            <a:gd name="adj3" fmla="val 2505432"/>
            <a:gd name="adj4" fmla="val 15884596"/>
            <a:gd name="adj5" fmla="val 5469"/>
          </a:avLst>
        </a:prstGeom>
        <a:solidFill>
          <a:srgbClr val="9BB955"/>
        </a:solidFill>
        <a:ln w="12700">
          <a:solidFill>
            <a:srgbClr val="FFFFFF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F2EE6E-8E83-45C1-B1F6-5F27B13F7125}">
      <dsp:nvSpPr>
        <dsp:cNvPr id="0" name=""/>
        <dsp:cNvSpPr/>
      </dsp:nvSpPr>
      <dsp:spPr>
        <a:xfrm>
          <a:off x="291132" y="875950"/>
          <a:ext cx="1931492" cy="193149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14AA96"/>
        </a:solidFill>
        <a:ln w="12700">
          <a:solidFill>
            <a:srgbClr val="FFFFFF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DF4970-7445-4926-AF82-8AFF4FA658DB}">
      <dsp:nvSpPr>
        <dsp:cNvPr id="0" name=""/>
        <dsp:cNvSpPr/>
      </dsp:nvSpPr>
      <dsp:spPr>
        <a:xfrm>
          <a:off x="1062314" y="-156063"/>
          <a:ext cx="2082537" cy="208253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237DB9"/>
        </a:solidFill>
        <a:ln w="12700">
          <a:solidFill>
            <a:srgbClr val="FFFFFF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BCB2E2-9D79-45A3-BEC6-2CEDF637EBB2}">
      <dsp:nvSpPr>
        <dsp:cNvPr id="0" name=""/>
        <dsp:cNvSpPr/>
      </dsp:nvSpPr>
      <dsp:spPr>
        <a:xfrm>
          <a:off x="1766993" y="1699259"/>
          <a:ext cx="2076873" cy="2076873"/>
        </a:xfrm>
        <a:prstGeom prst="gear9">
          <a:avLst/>
        </a:prstGeom>
        <a:solidFill>
          <a:schemeClr val="accent3"/>
        </a:solidFill>
        <a:ln w="127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latin typeface="Lato Black" pitchFamily="34" charset="0"/>
            </a:rPr>
            <a:t>2014</a:t>
          </a:r>
          <a:endParaRPr lang="ar-SA" sz="1100" kern="1200" dirty="0">
            <a:latin typeface="Lato Black" pitchFamily="34" charset="0"/>
          </a:endParaRPr>
        </a:p>
      </dsp:txBody>
      <dsp:txXfrm>
        <a:off x="2184537" y="2185757"/>
        <a:ext cx="1241785" cy="1067555"/>
      </dsp:txXfrm>
    </dsp:sp>
    <dsp:sp modelId="{42EBF528-0652-47EB-A8F8-DA0687742C28}">
      <dsp:nvSpPr>
        <dsp:cNvPr id="0" name=""/>
        <dsp:cNvSpPr/>
      </dsp:nvSpPr>
      <dsp:spPr>
        <a:xfrm>
          <a:off x="558630" y="1208362"/>
          <a:ext cx="1510453" cy="1510453"/>
        </a:xfrm>
        <a:prstGeom prst="gear6">
          <a:avLst/>
        </a:prstGeom>
        <a:solidFill>
          <a:schemeClr val="accent2"/>
        </a:solidFill>
        <a:ln w="127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latin typeface="Lato Black" pitchFamily="34" charset="0"/>
            </a:rPr>
            <a:t>2013</a:t>
          </a:r>
          <a:endParaRPr lang="ar-SA" sz="1100" kern="1200" dirty="0">
            <a:latin typeface="Lato Black" pitchFamily="34" charset="0"/>
          </a:endParaRPr>
        </a:p>
      </dsp:txBody>
      <dsp:txXfrm>
        <a:off x="938891" y="1590921"/>
        <a:ext cx="749931" cy="745335"/>
      </dsp:txXfrm>
    </dsp:sp>
    <dsp:sp modelId="{242297E9-6390-4B26-AF4E-C0B33F710104}">
      <dsp:nvSpPr>
        <dsp:cNvPr id="0" name=""/>
        <dsp:cNvSpPr/>
      </dsp:nvSpPr>
      <dsp:spPr>
        <a:xfrm rot="20700000">
          <a:off x="1404638" y="166303"/>
          <a:ext cx="1479935" cy="147993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latin typeface="Lato Black" pitchFamily="34" charset="0"/>
            </a:rPr>
            <a:t>2012</a:t>
          </a:r>
          <a:endParaRPr lang="ar-SA" sz="1100" kern="1200" dirty="0">
            <a:latin typeface="Lato Black" pitchFamily="34" charset="0"/>
          </a:endParaRPr>
        </a:p>
      </dsp:txBody>
      <dsp:txXfrm rot="-20700000">
        <a:off x="1729232" y="490897"/>
        <a:ext cx="830749" cy="830749"/>
      </dsp:txXfrm>
    </dsp:sp>
    <dsp:sp modelId="{6ACAF96A-EB00-4756-8E5E-27E614E7A0CE}">
      <dsp:nvSpPr>
        <dsp:cNvPr id="0" name=""/>
        <dsp:cNvSpPr/>
      </dsp:nvSpPr>
      <dsp:spPr>
        <a:xfrm>
          <a:off x="1602761" y="1388433"/>
          <a:ext cx="2658397" cy="2658397"/>
        </a:xfrm>
        <a:prstGeom prst="circularArrow">
          <a:avLst>
            <a:gd name="adj1" fmla="val 4687"/>
            <a:gd name="adj2" fmla="val 299029"/>
            <a:gd name="adj3" fmla="val 2505432"/>
            <a:gd name="adj4" fmla="val 15884596"/>
            <a:gd name="adj5" fmla="val 5469"/>
          </a:avLst>
        </a:prstGeom>
        <a:solidFill>
          <a:schemeClr val="accent3"/>
        </a:solidFill>
        <a:ln w="12700"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F2EE6E-8E83-45C1-B1F6-5F27B13F7125}">
      <dsp:nvSpPr>
        <dsp:cNvPr id="0" name=""/>
        <dsp:cNvSpPr/>
      </dsp:nvSpPr>
      <dsp:spPr>
        <a:xfrm>
          <a:off x="291132" y="875950"/>
          <a:ext cx="1931492" cy="193149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/>
        </a:solidFill>
        <a:ln w="12700"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DF4970-7445-4926-AF82-8AFF4FA658DB}">
      <dsp:nvSpPr>
        <dsp:cNvPr id="0" name=""/>
        <dsp:cNvSpPr/>
      </dsp:nvSpPr>
      <dsp:spPr>
        <a:xfrm>
          <a:off x="1062314" y="-156063"/>
          <a:ext cx="2082537" cy="208253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/>
        </a:solidFill>
        <a:ln w="12700"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/>
          <p:cNvSpPr txBox="1">
            <a:spLocks/>
          </p:cNvSpPr>
          <p:nvPr/>
        </p:nvSpPr>
        <p:spPr>
          <a:xfrm>
            <a:off x="504453" y="1354302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kumimoji="0" lang="ar-SA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18" name="Text Placeholder 2"/>
          <p:cNvSpPr txBox="1">
            <a:spLocks/>
          </p:cNvSpPr>
          <p:nvPr/>
        </p:nvSpPr>
        <p:spPr>
          <a:xfrm>
            <a:off x="480895" y="2075626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Inset your subtitle here. This is a good space for a short subtitle</a:t>
            </a:r>
            <a:endParaRPr kumimoji="0" lang="ar-SA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lumOff val="3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graphicFrame>
        <p:nvGraphicFramePr>
          <p:cNvPr id="19" name="Diagram 4"/>
          <p:cNvGraphicFramePr/>
          <p:nvPr>
            <p:extLst>
              <p:ext uri="{D42A27DB-BD31-4B8C-83A1-F6EECF244321}">
                <p14:modId xmlns:p14="http://schemas.microsoft.com/office/powerpoint/2010/main" val="1344238573"/>
              </p:ext>
            </p:extLst>
          </p:nvPr>
        </p:nvGraphicFramePr>
        <p:xfrm>
          <a:off x="3827344" y="3208544"/>
          <a:ext cx="3911600" cy="3776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0" name="Group 3"/>
          <p:cNvGrpSpPr/>
          <p:nvPr/>
        </p:nvGrpSpPr>
        <p:grpSpPr>
          <a:xfrm>
            <a:off x="485130" y="3232942"/>
            <a:ext cx="3621615" cy="953704"/>
            <a:chOff x="598489" y="1793124"/>
            <a:chExt cx="2716211" cy="715278"/>
          </a:xfrm>
        </p:grpSpPr>
        <p:sp>
          <p:nvSpPr>
            <p:cNvPr id="21" name="TextBox 20"/>
            <p:cNvSpPr txBox="1"/>
            <p:nvPr/>
          </p:nvSpPr>
          <p:spPr>
            <a:xfrm>
              <a:off x="598489" y="2017883"/>
              <a:ext cx="2716211" cy="490519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r" defTabSz="1219170" fontAlgn="auto">
                <a:lnSpc>
                  <a:spcPts val="1733"/>
                </a:lnSpc>
                <a:spcBef>
                  <a:spcPts val="0"/>
                </a:spcBef>
                <a:spcAft>
                  <a:spcPts val="1600"/>
                </a:spcAft>
                <a:defRPr/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atem accusantium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emque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laud an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tiu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totam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rem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aperiam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eaque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ipsa</a:t>
              </a:r>
              <a:endPara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98489" y="1793124"/>
              <a:ext cx="2716211" cy="169325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r" defTabSz="1219170" fontAlgn="auto">
                <a:spcBef>
                  <a:spcPts val="0"/>
                </a:spcBef>
                <a:spcAft>
                  <a:spcPts val="1600"/>
                </a:spcAft>
                <a:defRPr/>
              </a:pPr>
              <a:r>
                <a:rPr lang="en-US" sz="1467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$345,666</a:t>
              </a:r>
            </a:p>
          </p:txBody>
        </p:sp>
      </p:grpSp>
      <p:grpSp>
        <p:nvGrpSpPr>
          <p:cNvPr id="23" name="Group 11"/>
          <p:cNvGrpSpPr/>
          <p:nvPr/>
        </p:nvGrpSpPr>
        <p:grpSpPr>
          <a:xfrm>
            <a:off x="485130" y="4691870"/>
            <a:ext cx="3164415" cy="1171713"/>
            <a:chOff x="598489" y="2887321"/>
            <a:chExt cx="2373311" cy="878785"/>
          </a:xfrm>
        </p:grpSpPr>
        <p:sp>
          <p:nvSpPr>
            <p:cNvPr id="24" name="TextBox 23"/>
            <p:cNvSpPr txBox="1"/>
            <p:nvPr/>
          </p:nvSpPr>
          <p:spPr>
            <a:xfrm>
              <a:off x="598489" y="3112080"/>
              <a:ext cx="2373311" cy="654026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r" defTabSz="1219170" fontAlgn="auto">
                <a:lnSpc>
                  <a:spcPts val="1733"/>
                </a:lnSpc>
                <a:spcBef>
                  <a:spcPts val="0"/>
                </a:spcBef>
                <a:spcAft>
                  <a:spcPts val="1600"/>
                </a:spcAft>
                <a:defRPr/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atem accusantium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emque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laud an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tiu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totam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rem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aperiam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eaque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ipsa</a:t>
              </a:r>
              <a:endPara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98489" y="2887321"/>
              <a:ext cx="2373311" cy="169325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r" defTabSz="1219170" fontAlgn="auto">
                <a:spcBef>
                  <a:spcPts val="0"/>
                </a:spcBef>
                <a:spcAft>
                  <a:spcPts val="1600"/>
                </a:spcAft>
                <a:defRPr/>
              </a:pPr>
              <a:r>
                <a:rPr lang="en-US" sz="1467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$785,000</a:t>
              </a:r>
            </a:p>
          </p:txBody>
        </p:sp>
      </p:grpSp>
      <p:grpSp>
        <p:nvGrpSpPr>
          <p:cNvPr id="26" name="Group 14"/>
          <p:cNvGrpSpPr/>
          <p:nvPr/>
        </p:nvGrpSpPr>
        <p:grpSpPr>
          <a:xfrm>
            <a:off x="8526345" y="5260823"/>
            <a:ext cx="2563284" cy="1171713"/>
            <a:chOff x="6629400" y="3314035"/>
            <a:chExt cx="1922463" cy="878785"/>
          </a:xfrm>
        </p:grpSpPr>
        <p:sp>
          <p:nvSpPr>
            <p:cNvPr id="27" name="TextBox 26"/>
            <p:cNvSpPr txBox="1"/>
            <p:nvPr/>
          </p:nvSpPr>
          <p:spPr>
            <a:xfrm>
              <a:off x="6629400" y="3538794"/>
              <a:ext cx="1922463" cy="654026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1219170" fontAlgn="auto">
                <a:lnSpc>
                  <a:spcPts val="1733"/>
                </a:lnSpc>
                <a:spcBef>
                  <a:spcPts val="0"/>
                </a:spcBef>
                <a:spcAft>
                  <a:spcPts val="1600"/>
                </a:spcAft>
                <a:defRPr/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atem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accusan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tium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emque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laud an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tiu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totam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rem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aperiam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eaque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ipsa</a:t>
              </a:r>
              <a:endPara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629400" y="3314035"/>
              <a:ext cx="1922463" cy="169325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1219170" fontAlgn="auto">
                <a:spcBef>
                  <a:spcPts val="0"/>
                </a:spcBef>
                <a:spcAft>
                  <a:spcPts val="1600"/>
                </a:spcAft>
                <a:defRPr/>
              </a:pPr>
              <a:r>
                <a:rPr lang="en-US" sz="1467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$9345,000</a:t>
              </a:r>
            </a:p>
          </p:txBody>
        </p:sp>
      </p:grpSp>
      <p:grpSp>
        <p:nvGrpSpPr>
          <p:cNvPr id="29" name="Group 15"/>
          <p:cNvGrpSpPr/>
          <p:nvPr/>
        </p:nvGrpSpPr>
        <p:grpSpPr>
          <a:xfrm>
            <a:off x="7865945" y="3255108"/>
            <a:ext cx="3223684" cy="1227133"/>
            <a:chOff x="6134100" y="1809750"/>
            <a:chExt cx="2417763" cy="920350"/>
          </a:xfrm>
        </p:grpSpPr>
        <p:sp>
          <p:nvSpPr>
            <p:cNvPr id="30" name="TextBox 29"/>
            <p:cNvSpPr txBox="1"/>
            <p:nvPr/>
          </p:nvSpPr>
          <p:spPr>
            <a:xfrm>
              <a:off x="6134100" y="2076074"/>
              <a:ext cx="2417763" cy="654026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1219170" fontAlgn="auto">
                <a:lnSpc>
                  <a:spcPts val="1733"/>
                </a:lnSpc>
                <a:spcBef>
                  <a:spcPts val="0"/>
                </a:spcBef>
                <a:spcAft>
                  <a:spcPts val="1600"/>
                </a:spcAft>
                <a:defRPr/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atem accusantium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emque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laud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ann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tiu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totam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rem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aperiam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eaque</a:t>
              </a:r>
              <a:endPara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134100" y="1809750"/>
              <a:ext cx="2417763" cy="215492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1219170" fontAlgn="auto">
                <a:spcBef>
                  <a:spcPts val="0"/>
                </a:spcBef>
                <a:spcAft>
                  <a:spcPts val="1600"/>
                </a:spcAft>
                <a:defRPr/>
              </a:pPr>
              <a:r>
                <a:rPr lang="en-US" sz="1867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$1,9345,000 in 3 years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4"/>
          <p:cNvGraphicFramePr/>
          <p:nvPr>
            <p:extLst>
              <p:ext uri="{D42A27DB-BD31-4B8C-83A1-F6EECF244321}">
                <p14:modId xmlns:p14="http://schemas.microsoft.com/office/powerpoint/2010/main" val="982209446"/>
              </p:ext>
            </p:extLst>
          </p:nvPr>
        </p:nvGraphicFramePr>
        <p:xfrm>
          <a:off x="3846667" y="3024237"/>
          <a:ext cx="3911600" cy="3776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3"/>
          <p:cNvGrpSpPr/>
          <p:nvPr/>
        </p:nvGrpSpPr>
        <p:grpSpPr>
          <a:xfrm>
            <a:off x="504453" y="3048635"/>
            <a:ext cx="3621615" cy="953704"/>
            <a:chOff x="598489" y="1793124"/>
            <a:chExt cx="2716211" cy="715278"/>
          </a:xfrm>
        </p:grpSpPr>
        <p:sp>
          <p:nvSpPr>
            <p:cNvPr id="6" name="TextBox 5"/>
            <p:cNvSpPr txBox="1"/>
            <p:nvPr/>
          </p:nvSpPr>
          <p:spPr>
            <a:xfrm>
              <a:off x="598489" y="2017883"/>
              <a:ext cx="2716211" cy="490519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r" defTabSz="1219170" rtl="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Sed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ut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persp iciatis unde omnis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iste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natus error sit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volupt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atem accusantium dolor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emque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laud an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tiu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totam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rem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aperiam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,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eaque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ipsa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8489" y="1793124"/>
              <a:ext cx="2716211" cy="169325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ato Black" pitchFamily="34" charset="0"/>
                  <a:ea typeface="Open Sans" pitchFamily="34" charset="0"/>
                  <a:cs typeface="Open Sans" pitchFamily="34" charset="0"/>
                </a:rPr>
                <a:t>$345,666</a:t>
              </a:r>
            </a:p>
          </p:txBody>
        </p:sp>
      </p:grpSp>
      <p:grpSp>
        <p:nvGrpSpPr>
          <p:cNvPr id="8" name="Group 11"/>
          <p:cNvGrpSpPr/>
          <p:nvPr/>
        </p:nvGrpSpPr>
        <p:grpSpPr>
          <a:xfrm>
            <a:off x="504453" y="4507564"/>
            <a:ext cx="3164415" cy="953704"/>
            <a:chOff x="598489" y="2887321"/>
            <a:chExt cx="2373311" cy="715278"/>
          </a:xfrm>
        </p:grpSpPr>
        <p:sp>
          <p:nvSpPr>
            <p:cNvPr id="9" name="TextBox 8"/>
            <p:cNvSpPr txBox="1"/>
            <p:nvPr/>
          </p:nvSpPr>
          <p:spPr>
            <a:xfrm>
              <a:off x="598489" y="3112080"/>
              <a:ext cx="2373311" cy="490519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r" defTabSz="1219170" rtl="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Sed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ut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persp iciatis unde omnis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iste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natus error sit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volupt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atem accusantium dolor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emque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laud an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tiu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totam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rem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aperiam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,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eaque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ipsa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98489" y="2887321"/>
              <a:ext cx="2373311" cy="169325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ato Black" pitchFamily="34" charset="0"/>
                  <a:ea typeface="Open Sans" pitchFamily="34" charset="0"/>
                  <a:cs typeface="Open Sans" pitchFamily="34" charset="0"/>
                </a:rPr>
                <a:t>$785,000</a:t>
              </a:r>
            </a:p>
          </p:txBody>
        </p:sp>
      </p:grpSp>
      <p:grpSp>
        <p:nvGrpSpPr>
          <p:cNvPr id="11" name="Group 14"/>
          <p:cNvGrpSpPr/>
          <p:nvPr/>
        </p:nvGrpSpPr>
        <p:grpSpPr>
          <a:xfrm>
            <a:off x="8545668" y="5076516"/>
            <a:ext cx="2563284" cy="1171713"/>
            <a:chOff x="6629400" y="3314035"/>
            <a:chExt cx="1922463" cy="878785"/>
          </a:xfrm>
        </p:grpSpPr>
        <p:sp>
          <p:nvSpPr>
            <p:cNvPr id="12" name="TextBox 11"/>
            <p:cNvSpPr txBox="1"/>
            <p:nvPr/>
          </p:nvSpPr>
          <p:spPr>
            <a:xfrm>
              <a:off x="6629400" y="3538794"/>
              <a:ext cx="1922463" cy="654026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Sed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ut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persp iciatis unde omnis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iste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natus error sit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volupt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atem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accusan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tium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dolor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emque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laud an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tiu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totam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rem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aperiam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,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eaque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ipsa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629400" y="3314035"/>
              <a:ext cx="1922463" cy="169325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ato Black" pitchFamily="34" charset="0"/>
                  <a:ea typeface="Open Sans" pitchFamily="34" charset="0"/>
                  <a:cs typeface="Open Sans" pitchFamily="34" charset="0"/>
                </a:rPr>
                <a:t>$9345,000</a:t>
              </a:r>
            </a:p>
          </p:txBody>
        </p:sp>
      </p:grpSp>
      <p:grpSp>
        <p:nvGrpSpPr>
          <p:cNvPr id="14" name="Group 15"/>
          <p:cNvGrpSpPr/>
          <p:nvPr/>
        </p:nvGrpSpPr>
        <p:grpSpPr>
          <a:xfrm>
            <a:off x="7885268" y="3070802"/>
            <a:ext cx="3223684" cy="1009124"/>
            <a:chOff x="6134100" y="1809750"/>
            <a:chExt cx="2417763" cy="756843"/>
          </a:xfrm>
        </p:grpSpPr>
        <p:sp>
          <p:nvSpPr>
            <p:cNvPr id="15" name="TextBox 14"/>
            <p:cNvSpPr txBox="1"/>
            <p:nvPr/>
          </p:nvSpPr>
          <p:spPr>
            <a:xfrm>
              <a:off x="6134100" y="2076074"/>
              <a:ext cx="2417763" cy="490519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Sed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ut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persp iciatis unde omnis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iste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natus error sit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volupt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atem accusantium dolor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emque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laud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ann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tiu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totam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rem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aperiam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,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eaque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34100" y="1809750"/>
              <a:ext cx="2417763" cy="215492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ato Black" pitchFamily="34" charset="0"/>
                  <a:ea typeface="Open Sans" pitchFamily="34" charset="0"/>
                  <a:cs typeface="Open Sans" pitchFamily="34" charset="0"/>
                </a:rPr>
                <a:t>$1,9345,000 in 3 years</a:t>
              </a:r>
            </a:p>
          </p:txBody>
        </p:sp>
      </p:grpSp>
      <p:sp>
        <p:nvSpPr>
          <p:cNvPr id="17" name="Text Placeholder 1"/>
          <p:cNvSpPr txBox="1">
            <a:spLocks/>
          </p:cNvSpPr>
          <p:nvPr/>
        </p:nvSpPr>
        <p:spPr>
          <a:xfrm>
            <a:off x="504453" y="1566065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kumimoji="0" lang="ar-SA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18" name="Text Placeholder 2"/>
          <p:cNvSpPr txBox="1">
            <a:spLocks/>
          </p:cNvSpPr>
          <p:nvPr/>
        </p:nvSpPr>
        <p:spPr>
          <a:xfrm>
            <a:off x="507021" y="2215381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Inset your subtitle here. This is a good space for a short subtitle</a:t>
            </a:r>
            <a:endParaRPr kumimoji="0" lang="ar-SA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lumOff val="3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500</Words>
  <Application>Microsoft Office PowerPoint</Application>
  <PresentationFormat>自定义</PresentationFormat>
  <Paragraphs>43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2019-11-11T13:17:19Z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