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27" r:id="rId3"/>
    <p:sldId id="428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0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marker>
            <c:symbol val="circle"/>
            <c:size val="8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0%</c:formatCode>
                <c:ptCount val="12"/>
                <c:pt idx="0">
                  <c:v>0.05</c:v>
                </c:pt>
                <c:pt idx="1">
                  <c:v>0.1</c:v>
                </c:pt>
                <c:pt idx="2">
                  <c:v>0.15000000000000024</c:v>
                </c:pt>
                <c:pt idx="3">
                  <c:v>0.22</c:v>
                </c:pt>
                <c:pt idx="4">
                  <c:v>0.30000000000000032</c:v>
                </c:pt>
                <c:pt idx="5">
                  <c:v>0.28000000000000008</c:v>
                </c:pt>
                <c:pt idx="6">
                  <c:v>0.22</c:v>
                </c:pt>
                <c:pt idx="7">
                  <c:v>0.32000000000000112</c:v>
                </c:pt>
                <c:pt idx="8">
                  <c:v>0.45</c:v>
                </c:pt>
                <c:pt idx="9">
                  <c:v>0.60000000000000064</c:v>
                </c:pt>
                <c:pt idx="10">
                  <c:v>0.65000000000000235</c:v>
                </c:pt>
                <c:pt idx="11">
                  <c:v>0.55000000000000004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7F9-4FF1-83E4-B79A0BEFA77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Revenue</c:v>
                </c:pt>
              </c:strCache>
            </c:strRef>
          </c:tx>
          <c:marker>
            <c:symbol val="circle"/>
            <c:size val="7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0%</c:formatCode>
                <c:ptCount val="12"/>
                <c:pt idx="0">
                  <c:v>0.28000000000000008</c:v>
                </c:pt>
                <c:pt idx="1">
                  <c:v>0.38000000000000111</c:v>
                </c:pt>
                <c:pt idx="2">
                  <c:v>0.4</c:v>
                </c:pt>
                <c:pt idx="3">
                  <c:v>0.48000000000000032</c:v>
                </c:pt>
                <c:pt idx="4">
                  <c:v>0.65000000000000235</c:v>
                </c:pt>
                <c:pt idx="5">
                  <c:v>0.65000000000000235</c:v>
                </c:pt>
                <c:pt idx="6">
                  <c:v>0.78</c:v>
                </c:pt>
                <c:pt idx="7">
                  <c:v>0.85000000000000064</c:v>
                </c:pt>
                <c:pt idx="8">
                  <c:v>0.86000000000000065</c:v>
                </c:pt>
                <c:pt idx="9">
                  <c:v>0.85000000000000064</c:v>
                </c:pt>
                <c:pt idx="10">
                  <c:v>0.9</c:v>
                </c:pt>
                <c:pt idx="11">
                  <c:v>0.85000000000000064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27F9-4FF1-83E4-B79A0BEFA7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5782272"/>
        <c:axId val="485783808"/>
      </c:lineChart>
      <c:catAx>
        <c:axId val="485782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zh-CN"/>
          </a:p>
        </c:txPr>
        <c:crossAx val="485783808"/>
        <c:crosses val="autoZero"/>
        <c:auto val="1"/>
        <c:lblAlgn val="ctr"/>
        <c:lblOffset val="100"/>
        <c:noMultiLvlLbl val="0"/>
      </c:catAx>
      <c:valAx>
        <c:axId val="485783808"/>
        <c:scaling>
          <c:orientation val="minMax"/>
        </c:scaling>
        <c:delete val="0"/>
        <c:axPos val="l"/>
        <c:majorGridlines>
          <c:spPr>
            <a:ln>
              <a:solidFill>
                <a:srgbClr val="1E2D3C"/>
              </a:solidFill>
            </a:ln>
          </c:spPr>
        </c:majorGridlines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lang="en-US" sz="800"/>
            </a:pPr>
            <a:endParaRPr lang="zh-CN"/>
          </a:p>
        </c:txPr>
        <c:crossAx val="485782272"/>
        <c:crosses val="autoZero"/>
        <c:crossBetween val="between"/>
      </c:valAx>
      <c:spPr>
        <a:ln w="6350">
          <a:solidFill>
            <a:schemeClr val="bg1">
              <a:lumMod val="85000"/>
            </a:schemeClr>
          </a:solidFill>
        </a:ln>
      </c:spPr>
    </c:plotArea>
    <c:legend>
      <c:legendPos val="b"/>
      <c:layout>
        <c:manualLayout>
          <c:xMode val="edge"/>
          <c:yMode val="edge"/>
          <c:x val="0.33691810080626317"/>
          <c:y val="0.89295940277886765"/>
          <c:w val="0.33913602715828256"/>
          <c:h val="9.5587485987975201E-2"/>
        </c:manualLayout>
      </c:layout>
      <c:overlay val="0"/>
      <c:txPr>
        <a:bodyPr/>
        <a:lstStyle/>
        <a:p>
          <a:pPr>
            <a:defRPr lang="en-US"/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900">
          <a:solidFill>
            <a:schemeClr val="tx1">
              <a:lumMod val="50000"/>
              <a:lumOff val="50000"/>
            </a:schemeClr>
          </a:solidFill>
          <a:latin typeface="Lato" pitchFamily="34" charset="0"/>
        </a:defRPr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marker>
            <c:symbol val="circle"/>
            <c:size val="8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0%</c:formatCode>
                <c:ptCount val="12"/>
                <c:pt idx="0">
                  <c:v>0.05</c:v>
                </c:pt>
                <c:pt idx="1">
                  <c:v>0.1</c:v>
                </c:pt>
                <c:pt idx="2">
                  <c:v>0.15000000000000024</c:v>
                </c:pt>
                <c:pt idx="3">
                  <c:v>0.22</c:v>
                </c:pt>
                <c:pt idx="4">
                  <c:v>0.30000000000000032</c:v>
                </c:pt>
                <c:pt idx="5">
                  <c:v>0.28000000000000008</c:v>
                </c:pt>
                <c:pt idx="6">
                  <c:v>0.22</c:v>
                </c:pt>
                <c:pt idx="7">
                  <c:v>0.32000000000000112</c:v>
                </c:pt>
                <c:pt idx="8">
                  <c:v>0.45</c:v>
                </c:pt>
                <c:pt idx="9">
                  <c:v>0.60000000000000064</c:v>
                </c:pt>
                <c:pt idx="10">
                  <c:v>0.65000000000000235</c:v>
                </c:pt>
                <c:pt idx="11">
                  <c:v>0.55000000000000004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7F9-4FF1-83E4-B79A0BEFA77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Revenue</c:v>
                </c:pt>
              </c:strCache>
            </c:strRef>
          </c:tx>
          <c:marker>
            <c:symbol val="circle"/>
            <c:size val="7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0%</c:formatCode>
                <c:ptCount val="12"/>
                <c:pt idx="0">
                  <c:v>0.28000000000000008</c:v>
                </c:pt>
                <c:pt idx="1">
                  <c:v>0.38000000000000111</c:v>
                </c:pt>
                <c:pt idx="2">
                  <c:v>0.4</c:v>
                </c:pt>
                <c:pt idx="3">
                  <c:v>0.48000000000000032</c:v>
                </c:pt>
                <c:pt idx="4">
                  <c:v>0.65000000000000235</c:v>
                </c:pt>
                <c:pt idx="5">
                  <c:v>0.65000000000000235</c:v>
                </c:pt>
                <c:pt idx="6">
                  <c:v>0.78</c:v>
                </c:pt>
                <c:pt idx="7">
                  <c:v>0.85000000000000064</c:v>
                </c:pt>
                <c:pt idx="8">
                  <c:v>0.86000000000000065</c:v>
                </c:pt>
                <c:pt idx="9">
                  <c:v>0.85000000000000064</c:v>
                </c:pt>
                <c:pt idx="10">
                  <c:v>0.9</c:v>
                </c:pt>
                <c:pt idx="11">
                  <c:v>0.85000000000000064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27F9-4FF1-83E4-B79A0BEFA7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5854720"/>
        <c:axId val="135931392"/>
      </c:lineChart>
      <c:catAx>
        <c:axId val="135854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zh-CN"/>
          </a:p>
        </c:txPr>
        <c:crossAx val="135931392"/>
        <c:crosses val="autoZero"/>
        <c:auto val="1"/>
        <c:lblAlgn val="ctr"/>
        <c:lblOffset val="100"/>
        <c:noMultiLvlLbl val="0"/>
      </c:catAx>
      <c:valAx>
        <c:axId val="135931392"/>
        <c:scaling>
          <c:orientation val="minMax"/>
        </c:scaling>
        <c:delete val="0"/>
        <c:axPos val="l"/>
        <c:majorGridlines>
          <c:spPr>
            <a:ln>
              <a:solidFill>
                <a:srgbClr val="1E2D3C"/>
              </a:solidFill>
            </a:ln>
          </c:spPr>
        </c:majorGridlines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lang="en-US" sz="800"/>
            </a:pPr>
            <a:endParaRPr lang="zh-CN"/>
          </a:p>
        </c:txPr>
        <c:crossAx val="135854720"/>
        <c:crosses val="autoZero"/>
        <c:crossBetween val="between"/>
      </c:valAx>
      <c:spPr>
        <a:ln w="6350">
          <a:solidFill>
            <a:schemeClr val="bg1">
              <a:lumMod val="85000"/>
            </a:schemeClr>
          </a:solidFill>
        </a:ln>
      </c:spPr>
    </c:plotArea>
    <c:legend>
      <c:legendPos val="b"/>
      <c:layout>
        <c:manualLayout>
          <c:xMode val="edge"/>
          <c:yMode val="edge"/>
          <c:x val="0.33691810080626317"/>
          <c:y val="0.89295940277886765"/>
          <c:w val="0.33913602715828256"/>
          <c:h val="9.5587485987975201E-2"/>
        </c:manualLayout>
      </c:layout>
      <c:overlay val="0"/>
      <c:txPr>
        <a:bodyPr/>
        <a:lstStyle/>
        <a:p>
          <a:pPr>
            <a:defRPr lang="en-US"/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900">
          <a:solidFill>
            <a:schemeClr val="tx1">
              <a:lumMod val="50000"/>
              <a:lumOff val="50000"/>
            </a:schemeClr>
          </a:solidFill>
          <a:latin typeface="Lato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504453" y="1489867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4000" b="0" kern="120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  <a:cs typeface="+mn-cs"/>
              </a:defRPr>
            </a:lvl1pPr>
            <a:lvl2pPr marL="990575" indent="-380990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输入您的标题文字</a:t>
            </a:r>
            <a:endParaRPr kumimoji="0" lang="ar-SA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507021" y="2139183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  <a:ea typeface="+mn-ea"/>
                <a:cs typeface="+mn-cs"/>
              </a:defRPr>
            </a:lvl1pPr>
            <a:lvl2pPr marL="990575" indent="-380990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Inset your subtitle here. This is a good space for a short subtitle</a:t>
            </a:r>
            <a:endParaRPr kumimoji="0" lang="ar-SA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lumOff val="3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graphicFrame>
        <p:nvGraphicFramePr>
          <p:cNvPr id="8" name="Chart 3"/>
          <p:cNvGraphicFramePr/>
          <p:nvPr>
            <p:extLst>
              <p:ext uri="{D42A27DB-BD31-4B8C-83A1-F6EECF244321}">
                <p14:modId xmlns:p14="http://schemas.microsoft.com/office/powerpoint/2010/main" val="1793378381"/>
              </p:ext>
            </p:extLst>
          </p:nvPr>
        </p:nvGraphicFramePr>
        <p:xfrm>
          <a:off x="511253" y="3104883"/>
          <a:ext cx="10604500" cy="3109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11255" y="6620668"/>
            <a:ext cx="10604500" cy="654025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defTabSz="1219170" fontAlgn="auto">
              <a:lnSpc>
                <a:spcPts val="1733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Sed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ut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persp iciatis unde omnis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iste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natus error sit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volupt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atem accusantium dolor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emque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laudan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tium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,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totam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rem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aperiam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,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eaque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ipsa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quae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ab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illo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inventore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veritatis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et quasi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architecto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beatae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vitae dicta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sunt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explicabo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.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Nemo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enim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ipsam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voluptatem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quia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voluptas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sit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aspernatur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aut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odit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aut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fugi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188975574"/>
              </p:ext>
            </p:extLst>
          </p:nvPr>
        </p:nvGraphicFramePr>
        <p:xfrm>
          <a:off x="511253" y="3271101"/>
          <a:ext cx="10604500" cy="3109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1255" y="6786886"/>
            <a:ext cx="10604500" cy="436017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ts val="1733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Sed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ut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persp iciatis unde omnis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iste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natus error sit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volupt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atem accusantium dolor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emque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laudan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tium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totam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rem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aperiam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eaque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ipsa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quae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ab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illo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inventore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veritatis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et quasi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architecto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beatae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vitae dicta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sunt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explicabo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Nemo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enim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ipsam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voluptatem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quia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voluptas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sit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aspernatur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aut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odit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aut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fugi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rPr>
              <a:t>. </a:t>
            </a:r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504453" y="2016125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4000" b="0" kern="120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  <a:cs typeface="+mn-cs"/>
              </a:defRPr>
            </a:lvl1pPr>
            <a:lvl2pPr marL="990575" indent="-380990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输入您的标题文字</a:t>
            </a:r>
            <a:endParaRPr kumimoji="0" lang="ar-SA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507021" y="2665441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  <a:ea typeface="+mn-ea"/>
                <a:cs typeface="+mn-cs"/>
              </a:defRPr>
            </a:lvl1pPr>
            <a:lvl2pPr marL="990575" indent="-380990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Inset your subtitle here. This is a good space for a short subtitle</a:t>
            </a:r>
            <a:endParaRPr kumimoji="0" lang="ar-SA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lumOff val="3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heme Color 1 Dark">
    <a:dk1>
      <a:srgbClr val="FFFFFF"/>
    </a:dk1>
    <a:lt1>
      <a:srgbClr val="FFFFFF"/>
    </a:lt1>
    <a:dk2>
      <a:srgbClr val="FFFFFF"/>
    </a:dk2>
    <a:lt2>
      <a:srgbClr val="FFFFFF"/>
    </a:lt2>
    <a:accent1>
      <a:srgbClr val="237DB9"/>
    </a:accent1>
    <a:accent2>
      <a:srgbClr val="14AA96"/>
    </a:accent2>
    <a:accent3>
      <a:srgbClr val="9BB955"/>
    </a:accent3>
    <a:accent4>
      <a:srgbClr val="F09B14"/>
    </a:accent4>
    <a:accent5>
      <a:srgbClr val="BE392B"/>
    </a:accent5>
    <a:accent6>
      <a:srgbClr val="6432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382</Words>
  <Application>Microsoft Office PowerPoint</Application>
  <PresentationFormat>自定义</PresentationFormat>
  <Paragraphs>23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2019-11-11T13:13:35Z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