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27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624" y="-105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F9F883-EF95-44E6-96CE-7CECFAE10594}" type="doc">
      <dgm:prSet loTypeId="urn:microsoft.com/office/officeart/2005/8/layout/venn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FFA3B32B-801F-4CEF-AA4D-69B29399B8C6}">
      <dgm:prSet phldrT="[Text]" custT="1"/>
      <dgm:spPr>
        <a:xfrm>
          <a:off x="613833" y="0"/>
          <a:ext cx="3420533" cy="3420533"/>
        </a:xfrm>
        <a:prstGeom prst="ellipse">
          <a:avLst/>
        </a:prstGeom>
        <a:solidFill>
          <a:srgbClr val="237DB9"/>
        </a:solidFill>
        <a:ln w="12700" cap="flat" cmpd="sng" algn="ctr">
          <a:solidFill>
            <a:srgbClr val="FFFFFF"/>
          </a:solidFill>
          <a:prstDash val="solid"/>
        </a:ln>
        <a:effectLst/>
      </dgm:spPr>
      <dgm:t>
        <a:bodyPr/>
        <a:lstStyle/>
        <a:p>
          <a:pPr rtl="1"/>
          <a:r>
            <a:rPr lang="en-US" sz="1400" dirty="0">
              <a:solidFill>
                <a:srgbClr val="FFFFFF"/>
              </a:solidFill>
              <a:latin typeface="Lato Black" pitchFamily="34" charset="0"/>
              <a:ea typeface="+mn-ea"/>
              <a:cs typeface="+mn-cs"/>
            </a:rPr>
            <a:t>65%</a:t>
          </a:r>
          <a:endParaRPr lang="ar-SA" sz="1400" dirty="0">
            <a:solidFill>
              <a:srgbClr val="FFFFFF"/>
            </a:solidFill>
            <a:latin typeface="Lato Black" pitchFamily="34" charset="0"/>
            <a:ea typeface="+mn-ea"/>
            <a:cs typeface="Arial"/>
          </a:endParaRPr>
        </a:p>
      </dgm:t>
    </dgm:pt>
    <dgm:pt modelId="{255F196B-AB44-443B-8F51-8B9D27622D5C}" type="parTrans" cxnId="{BC637766-0B70-4040-B84B-A4A7D57D6490}">
      <dgm:prSet/>
      <dgm:spPr/>
      <dgm:t>
        <a:bodyPr/>
        <a:lstStyle/>
        <a:p>
          <a:pPr rtl="1"/>
          <a:endParaRPr lang="ar-SA" sz="1400">
            <a:latin typeface="Lato Black" pitchFamily="34" charset="0"/>
          </a:endParaRPr>
        </a:p>
      </dgm:t>
    </dgm:pt>
    <dgm:pt modelId="{55A2894B-399A-4462-968A-FC916704644E}" type="sibTrans" cxnId="{BC637766-0B70-4040-B84B-A4A7D57D6490}">
      <dgm:prSet/>
      <dgm:spPr/>
      <dgm:t>
        <a:bodyPr/>
        <a:lstStyle/>
        <a:p>
          <a:pPr rtl="1"/>
          <a:endParaRPr lang="ar-SA" sz="1400">
            <a:latin typeface="Lato Black" pitchFamily="34" charset="0"/>
          </a:endParaRPr>
        </a:p>
      </dgm:t>
    </dgm:pt>
    <dgm:pt modelId="{7AF27D1A-72B2-494E-9399-6FF576017574}">
      <dgm:prSet phldrT="[Text]" custT="1"/>
      <dgm:spPr>
        <a:xfrm>
          <a:off x="955886" y="684106"/>
          <a:ext cx="2736426" cy="2736426"/>
        </a:xfrm>
        <a:prstGeom prst="ellipse">
          <a:avLst/>
        </a:prstGeom>
        <a:solidFill>
          <a:srgbClr val="14AA96"/>
        </a:solidFill>
        <a:ln w="12700" cap="flat" cmpd="sng" algn="ctr">
          <a:solidFill>
            <a:srgbClr val="FFFFFF"/>
          </a:solidFill>
          <a:prstDash val="solid"/>
        </a:ln>
        <a:effectLst/>
      </dgm:spPr>
      <dgm:t>
        <a:bodyPr/>
        <a:lstStyle/>
        <a:p>
          <a:pPr rtl="1"/>
          <a:r>
            <a:rPr lang="en-US" sz="1400" dirty="0">
              <a:solidFill>
                <a:srgbClr val="FFFFFF"/>
              </a:solidFill>
              <a:latin typeface="Lato Black" pitchFamily="34" charset="0"/>
              <a:ea typeface="+mn-ea"/>
              <a:cs typeface="+mn-cs"/>
            </a:rPr>
            <a:t>42%</a:t>
          </a:r>
          <a:endParaRPr lang="ar-SA" sz="1400" dirty="0">
            <a:solidFill>
              <a:srgbClr val="FFFFFF"/>
            </a:solidFill>
            <a:latin typeface="Lato Black" pitchFamily="34" charset="0"/>
            <a:ea typeface="+mn-ea"/>
            <a:cs typeface="Arial"/>
          </a:endParaRPr>
        </a:p>
      </dgm:t>
    </dgm:pt>
    <dgm:pt modelId="{AED123EA-5DE7-49E7-9839-E8DE5AE372D0}" type="parTrans" cxnId="{64D2B2AD-EAEB-433C-A10A-C8F213E980DA}">
      <dgm:prSet/>
      <dgm:spPr/>
      <dgm:t>
        <a:bodyPr/>
        <a:lstStyle/>
        <a:p>
          <a:pPr rtl="1"/>
          <a:endParaRPr lang="ar-SA" sz="1400">
            <a:latin typeface="Lato Black" pitchFamily="34" charset="0"/>
          </a:endParaRPr>
        </a:p>
      </dgm:t>
    </dgm:pt>
    <dgm:pt modelId="{E6255D94-2A8D-45F9-AF58-0B4E46955CC3}" type="sibTrans" cxnId="{64D2B2AD-EAEB-433C-A10A-C8F213E980DA}">
      <dgm:prSet/>
      <dgm:spPr/>
      <dgm:t>
        <a:bodyPr/>
        <a:lstStyle/>
        <a:p>
          <a:pPr rtl="1"/>
          <a:endParaRPr lang="ar-SA" sz="1400">
            <a:latin typeface="Lato Black" pitchFamily="34" charset="0"/>
          </a:endParaRPr>
        </a:p>
      </dgm:t>
    </dgm:pt>
    <dgm:pt modelId="{5F869D0B-B723-45BE-9BB2-20DA8559604C}">
      <dgm:prSet phldrT="[Text]" custT="1"/>
      <dgm:spPr>
        <a:xfrm>
          <a:off x="1297940" y="1368213"/>
          <a:ext cx="2052319" cy="2052319"/>
        </a:xfrm>
        <a:prstGeom prst="ellipse">
          <a:avLst/>
        </a:prstGeom>
        <a:solidFill>
          <a:srgbClr val="9BB955"/>
        </a:solidFill>
        <a:ln w="12700" cap="flat" cmpd="sng" algn="ctr">
          <a:solidFill>
            <a:srgbClr val="FFFFFF"/>
          </a:solidFill>
          <a:prstDash val="solid"/>
        </a:ln>
        <a:effectLst/>
      </dgm:spPr>
      <dgm:t>
        <a:bodyPr/>
        <a:lstStyle/>
        <a:p>
          <a:pPr rtl="1"/>
          <a:r>
            <a:rPr lang="en-US" sz="1400" dirty="0">
              <a:solidFill>
                <a:srgbClr val="FFFFFF"/>
              </a:solidFill>
              <a:latin typeface="Lato Black" pitchFamily="34" charset="0"/>
              <a:ea typeface="+mn-ea"/>
              <a:cs typeface="+mn-cs"/>
            </a:rPr>
            <a:t>28%</a:t>
          </a:r>
          <a:endParaRPr lang="ar-SA" sz="1400" dirty="0">
            <a:solidFill>
              <a:srgbClr val="FFFFFF"/>
            </a:solidFill>
            <a:latin typeface="Lato Black" pitchFamily="34" charset="0"/>
            <a:ea typeface="+mn-ea"/>
            <a:cs typeface="Arial"/>
          </a:endParaRPr>
        </a:p>
      </dgm:t>
    </dgm:pt>
    <dgm:pt modelId="{BE60E81E-06A7-479A-9FA2-1037D83DDF2B}" type="parTrans" cxnId="{8BEA557A-10AA-47BD-A74E-10F4AABE41EE}">
      <dgm:prSet/>
      <dgm:spPr/>
      <dgm:t>
        <a:bodyPr/>
        <a:lstStyle/>
        <a:p>
          <a:pPr rtl="1"/>
          <a:endParaRPr lang="ar-SA" sz="1400">
            <a:latin typeface="Lato Black" pitchFamily="34" charset="0"/>
          </a:endParaRPr>
        </a:p>
      </dgm:t>
    </dgm:pt>
    <dgm:pt modelId="{CDCF2AEF-2389-4FA8-AE70-AAE7D5E5D46D}" type="sibTrans" cxnId="{8BEA557A-10AA-47BD-A74E-10F4AABE41EE}">
      <dgm:prSet/>
      <dgm:spPr/>
      <dgm:t>
        <a:bodyPr/>
        <a:lstStyle/>
        <a:p>
          <a:pPr rtl="1"/>
          <a:endParaRPr lang="ar-SA" sz="1400">
            <a:latin typeface="Lato Black" pitchFamily="34" charset="0"/>
          </a:endParaRPr>
        </a:p>
      </dgm:t>
    </dgm:pt>
    <dgm:pt modelId="{EE4B837B-7660-49DE-8FB4-DFBE9B8B9026}">
      <dgm:prSet phldrT="[Text]" custT="1"/>
      <dgm:spPr>
        <a:xfrm>
          <a:off x="1639993" y="2052319"/>
          <a:ext cx="1368213" cy="1368213"/>
        </a:xfrm>
        <a:prstGeom prst="ellipse">
          <a:avLst/>
        </a:prstGeom>
        <a:solidFill>
          <a:srgbClr val="F09B14"/>
        </a:solidFill>
        <a:ln w="12700" cap="flat" cmpd="sng" algn="ctr">
          <a:solidFill>
            <a:srgbClr val="FFFFFF"/>
          </a:solidFill>
          <a:prstDash val="solid"/>
        </a:ln>
        <a:effectLst/>
      </dgm:spPr>
      <dgm:t>
        <a:bodyPr/>
        <a:lstStyle/>
        <a:p>
          <a:pPr rtl="1"/>
          <a:r>
            <a:rPr lang="en-US" sz="1400" dirty="0">
              <a:solidFill>
                <a:srgbClr val="FFFFFF"/>
              </a:solidFill>
              <a:latin typeface="Lato Black" pitchFamily="34" charset="0"/>
              <a:ea typeface="+mn-ea"/>
              <a:cs typeface="+mn-cs"/>
            </a:rPr>
            <a:t>16%</a:t>
          </a:r>
          <a:endParaRPr lang="ar-SA" sz="1400" dirty="0">
            <a:solidFill>
              <a:srgbClr val="FFFFFF"/>
            </a:solidFill>
            <a:latin typeface="Lato Black" pitchFamily="34" charset="0"/>
            <a:ea typeface="+mn-ea"/>
            <a:cs typeface="Arial"/>
          </a:endParaRPr>
        </a:p>
      </dgm:t>
    </dgm:pt>
    <dgm:pt modelId="{2FAF16A4-540D-4840-9F48-2F0B3299F8C6}" type="parTrans" cxnId="{2CC478CD-8344-4E89-9124-B7F58C7BF2FD}">
      <dgm:prSet/>
      <dgm:spPr/>
      <dgm:t>
        <a:bodyPr/>
        <a:lstStyle/>
        <a:p>
          <a:pPr rtl="1"/>
          <a:endParaRPr lang="ar-SA" sz="1400">
            <a:latin typeface="Lato Black" pitchFamily="34" charset="0"/>
          </a:endParaRPr>
        </a:p>
      </dgm:t>
    </dgm:pt>
    <dgm:pt modelId="{D194A524-D045-49BC-AE8C-5354FB4E6B89}" type="sibTrans" cxnId="{2CC478CD-8344-4E89-9124-B7F58C7BF2FD}">
      <dgm:prSet/>
      <dgm:spPr/>
      <dgm:t>
        <a:bodyPr/>
        <a:lstStyle/>
        <a:p>
          <a:pPr rtl="1"/>
          <a:endParaRPr lang="ar-SA" sz="1400">
            <a:latin typeface="Lato Black" pitchFamily="34" charset="0"/>
          </a:endParaRPr>
        </a:p>
      </dgm:t>
    </dgm:pt>
    <dgm:pt modelId="{11847EA1-7FB1-4717-A648-45DB7A581061}" type="pres">
      <dgm:prSet presAssocID="{41F9F883-EF95-44E6-96CE-7CECFAE10594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26C57DE8-E8BB-43BE-A3EE-9897E94708D8}" type="pres">
      <dgm:prSet presAssocID="{41F9F883-EF95-44E6-96CE-7CECFAE10594}" presName="comp1" presStyleCnt="0"/>
      <dgm:spPr/>
    </dgm:pt>
    <dgm:pt modelId="{FA36C5C3-A8E0-4C2A-BBC9-BD139FBA74DD}" type="pres">
      <dgm:prSet presAssocID="{41F9F883-EF95-44E6-96CE-7CECFAE10594}" presName="circle1" presStyleLbl="node1" presStyleIdx="0" presStyleCnt="4"/>
      <dgm:spPr/>
      <dgm:t>
        <a:bodyPr/>
        <a:lstStyle/>
        <a:p>
          <a:endParaRPr lang="zh-CN" altLang="en-US"/>
        </a:p>
      </dgm:t>
    </dgm:pt>
    <dgm:pt modelId="{A176122B-99E2-4D0B-A1F2-28C4DAAD3D63}" type="pres">
      <dgm:prSet presAssocID="{41F9F883-EF95-44E6-96CE-7CECFAE10594}" presName="c1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A88AB56-2A28-4906-B740-5CECCBE29413}" type="pres">
      <dgm:prSet presAssocID="{41F9F883-EF95-44E6-96CE-7CECFAE10594}" presName="comp2" presStyleCnt="0"/>
      <dgm:spPr/>
    </dgm:pt>
    <dgm:pt modelId="{0BE2D347-B361-4A41-A555-AE10C3DD9801}" type="pres">
      <dgm:prSet presAssocID="{41F9F883-EF95-44E6-96CE-7CECFAE10594}" presName="circle2" presStyleLbl="node1" presStyleIdx="1" presStyleCnt="4"/>
      <dgm:spPr/>
      <dgm:t>
        <a:bodyPr/>
        <a:lstStyle/>
        <a:p>
          <a:endParaRPr lang="zh-CN" altLang="en-US"/>
        </a:p>
      </dgm:t>
    </dgm:pt>
    <dgm:pt modelId="{07B44984-F054-40FB-8170-CB9B70438E8B}" type="pres">
      <dgm:prSet presAssocID="{41F9F883-EF95-44E6-96CE-7CECFAE10594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C21B715-C166-4B88-8EF3-A9BA11C2D835}" type="pres">
      <dgm:prSet presAssocID="{41F9F883-EF95-44E6-96CE-7CECFAE10594}" presName="comp3" presStyleCnt="0"/>
      <dgm:spPr/>
    </dgm:pt>
    <dgm:pt modelId="{0F9E8A6B-77CF-4F53-B33E-4971FA24127D}" type="pres">
      <dgm:prSet presAssocID="{41F9F883-EF95-44E6-96CE-7CECFAE10594}" presName="circle3" presStyleLbl="node1" presStyleIdx="2" presStyleCnt="4"/>
      <dgm:spPr/>
      <dgm:t>
        <a:bodyPr/>
        <a:lstStyle/>
        <a:p>
          <a:endParaRPr lang="zh-CN" altLang="en-US"/>
        </a:p>
      </dgm:t>
    </dgm:pt>
    <dgm:pt modelId="{07634A98-0C3E-4455-9FFA-D905299D7973}" type="pres">
      <dgm:prSet presAssocID="{41F9F883-EF95-44E6-96CE-7CECFAE10594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32F0B70-3CC2-4176-88B1-F20607F0B42C}" type="pres">
      <dgm:prSet presAssocID="{41F9F883-EF95-44E6-96CE-7CECFAE10594}" presName="comp4" presStyleCnt="0"/>
      <dgm:spPr/>
    </dgm:pt>
    <dgm:pt modelId="{2FE8725D-9F9B-42FA-B11A-5D772A43D935}" type="pres">
      <dgm:prSet presAssocID="{41F9F883-EF95-44E6-96CE-7CECFAE10594}" presName="circle4" presStyleLbl="node1" presStyleIdx="3" presStyleCnt="4"/>
      <dgm:spPr/>
      <dgm:t>
        <a:bodyPr/>
        <a:lstStyle/>
        <a:p>
          <a:endParaRPr lang="zh-CN" altLang="en-US"/>
        </a:p>
      </dgm:t>
    </dgm:pt>
    <dgm:pt modelId="{779EE5F8-EEF8-4CBE-85C7-054260EC3F4E}" type="pres">
      <dgm:prSet presAssocID="{41F9F883-EF95-44E6-96CE-7CECFAE10594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246289AC-08FD-407B-8978-B55E8C045D7B}" type="presOf" srcId="{5F869D0B-B723-45BE-9BB2-20DA8559604C}" destId="{07634A98-0C3E-4455-9FFA-D905299D7973}" srcOrd="1" destOrd="0" presId="urn:microsoft.com/office/officeart/2005/8/layout/venn2"/>
    <dgm:cxn modelId="{BC637766-0B70-4040-B84B-A4A7D57D6490}" srcId="{41F9F883-EF95-44E6-96CE-7CECFAE10594}" destId="{FFA3B32B-801F-4CEF-AA4D-69B29399B8C6}" srcOrd="0" destOrd="0" parTransId="{255F196B-AB44-443B-8F51-8B9D27622D5C}" sibTransId="{55A2894B-399A-4462-968A-FC916704644E}"/>
    <dgm:cxn modelId="{7737CC73-CA4C-40D1-91BA-4DAC2B40326B}" type="presOf" srcId="{FFA3B32B-801F-4CEF-AA4D-69B29399B8C6}" destId="{FA36C5C3-A8E0-4C2A-BBC9-BD139FBA74DD}" srcOrd="0" destOrd="0" presId="urn:microsoft.com/office/officeart/2005/8/layout/venn2"/>
    <dgm:cxn modelId="{68904712-FE6E-4382-99D5-C8AC26338058}" type="presOf" srcId="{7AF27D1A-72B2-494E-9399-6FF576017574}" destId="{07B44984-F054-40FB-8170-CB9B70438E8B}" srcOrd="1" destOrd="0" presId="urn:microsoft.com/office/officeart/2005/8/layout/venn2"/>
    <dgm:cxn modelId="{C4F6E0B5-F4B2-4C9F-A2BD-27E4F05238DE}" type="presOf" srcId="{5F869D0B-B723-45BE-9BB2-20DA8559604C}" destId="{0F9E8A6B-77CF-4F53-B33E-4971FA24127D}" srcOrd="0" destOrd="0" presId="urn:microsoft.com/office/officeart/2005/8/layout/venn2"/>
    <dgm:cxn modelId="{2CC478CD-8344-4E89-9124-B7F58C7BF2FD}" srcId="{41F9F883-EF95-44E6-96CE-7CECFAE10594}" destId="{EE4B837B-7660-49DE-8FB4-DFBE9B8B9026}" srcOrd="3" destOrd="0" parTransId="{2FAF16A4-540D-4840-9F48-2F0B3299F8C6}" sibTransId="{D194A524-D045-49BC-AE8C-5354FB4E6B89}"/>
    <dgm:cxn modelId="{827CFE4B-8EB4-481A-9A1A-84D8EB5BAAA6}" type="presOf" srcId="{EE4B837B-7660-49DE-8FB4-DFBE9B8B9026}" destId="{779EE5F8-EEF8-4CBE-85C7-054260EC3F4E}" srcOrd="1" destOrd="0" presId="urn:microsoft.com/office/officeart/2005/8/layout/venn2"/>
    <dgm:cxn modelId="{0E501165-7698-49DC-BD57-92BC40146736}" type="presOf" srcId="{FFA3B32B-801F-4CEF-AA4D-69B29399B8C6}" destId="{A176122B-99E2-4D0B-A1F2-28C4DAAD3D63}" srcOrd="1" destOrd="0" presId="urn:microsoft.com/office/officeart/2005/8/layout/venn2"/>
    <dgm:cxn modelId="{6FE98A4D-15AE-4980-B187-9E8FC4645F02}" type="presOf" srcId="{41F9F883-EF95-44E6-96CE-7CECFAE10594}" destId="{11847EA1-7FB1-4717-A648-45DB7A581061}" srcOrd="0" destOrd="0" presId="urn:microsoft.com/office/officeart/2005/8/layout/venn2"/>
    <dgm:cxn modelId="{012880FC-A08D-4E0E-9966-F7A5F1AA9DEF}" type="presOf" srcId="{7AF27D1A-72B2-494E-9399-6FF576017574}" destId="{0BE2D347-B361-4A41-A555-AE10C3DD9801}" srcOrd="0" destOrd="0" presId="urn:microsoft.com/office/officeart/2005/8/layout/venn2"/>
    <dgm:cxn modelId="{39A53895-6DA4-42BA-AB67-03EE2E6CC592}" type="presOf" srcId="{EE4B837B-7660-49DE-8FB4-DFBE9B8B9026}" destId="{2FE8725D-9F9B-42FA-B11A-5D772A43D935}" srcOrd="0" destOrd="0" presId="urn:microsoft.com/office/officeart/2005/8/layout/venn2"/>
    <dgm:cxn modelId="{64D2B2AD-EAEB-433C-A10A-C8F213E980DA}" srcId="{41F9F883-EF95-44E6-96CE-7CECFAE10594}" destId="{7AF27D1A-72B2-494E-9399-6FF576017574}" srcOrd="1" destOrd="0" parTransId="{AED123EA-5DE7-49E7-9839-E8DE5AE372D0}" sibTransId="{E6255D94-2A8D-45F9-AF58-0B4E46955CC3}"/>
    <dgm:cxn modelId="{8BEA557A-10AA-47BD-A74E-10F4AABE41EE}" srcId="{41F9F883-EF95-44E6-96CE-7CECFAE10594}" destId="{5F869D0B-B723-45BE-9BB2-20DA8559604C}" srcOrd="2" destOrd="0" parTransId="{BE60E81E-06A7-479A-9FA2-1037D83DDF2B}" sibTransId="{CDCF2AEF-2389-4FA8-AE70-AAE7D5E5D46D}"/>
    <dgm:cxn modelId="{B6F317C7-4134-418A-99C1-CCC6AF64EB9A}" type="presParOf" srcId="{11847EA1-7FB1-4717-A648-45DB7A581061}" destId="{26C57DE8-E8BB-43BE-A3EE-9897E94708D8}" srcOrd="0" destOrd="0" presId="urn:microsoft.com/office/officeart/2005/8/layout/venn2"/>
    <dgm:cxn modelId="{47B175DD-EF58-436A-BDE9-ADC85AA19D20}" type="presParOf" srcId="{26C57DE8-E8BB-43BE-A3EE-9897E94708D8}" destId="{FA36C5C3-A8E0-4C2A-BBC9-BD139FBA74DD}" srcOrd="0" destOrd="0" presId="urn:microsoft.com/office/officeart/2005/8/layout/venn2"/>
    <dgm:cxn modelId="{89AB0915-26A4-497B-83BC-B8E1ADC3EE00}" type="presParOf" srcId="{26C57DE8-E8BB-43BE-A3EE-9897E94708D8}" destId="{A176122B-99E2-4D0B-A1F2-28C4DAAD3D63}" srcOrd="1" destOrd="0" presId="urn:microsoft.com/office/officeart/2005/8/layout/venn2"/>
    <dgm:cxn modelId="{110B4917-9F99-4C64-BA1D-E70AEA075819}" type="presParOf" srcId="{11847EA1-7FB1-4717-A648-45DB7A581061}" destId="{FA88AB56-2A28-4906-B740-5CECCBE29413}" srcOrd="1" destOrd="0" presId="urn:microsoft.com/office/officeart/2005/8/layout/venn2"/>
    <dgm:cxn modelId="{47EC2850-F995-4613-A43A-BB86208FEEEA}" type="presParOf" srcId="{FA88AB56-2A28-4906-B740-5CECCBE29413}" destId="{0BE2D347-B361-4A41-A555-AE10C3DD9801}" srcOrd="0" destOrd="0" presId="urn:microsoft.com/office/officeart/2005/8/layout/venn2"/>
    <dgm:cxn modelId="{CF183198-2BD2-49E8-A660-9A94764815D5}" type="presParOf" srcId="{FA88AB56-2A28-4906-B740-5CECCBE29413}" destId="{07B44984-F054-40FB-8170-CB9B70438E8B}" srcOrd="1" destOrd="0" presId="urn:microsoft.com/office/officeart/2005/8/layout/venn2"/>
    <dgm:cxn modelId="{6E10D069-BB83-45FD-B42A-9806E297D49E}" type="presParOf" srcId="{11847EA1-7FB1-4717-A648-45DB7A581061}" destId="{0C21B715-C166-4B88-8EF3-A9BA11C2D835}" srcOrd="2" destOrd="0" presId="urn:microsoft.com/office/officeart/2005/8/layout/venn2"/>
    <dgm:cxn modelId="{396F61C9-0516-4F84-8367-FBDA0FD7B6FA}" type="presParOf" srcId="{0C21B715-C166-4B88-8EF3-A9BA11C2D835}" destId="{0F9E8A6B-77CF-4F53-B33E-4971FA24127D}" srcOrd="0" destOrd="0" presId="urn:microsoft.com/office/officeart/2005/8/layout/venn2"/>
    <dgm:cxn modelId="{B2A79BCB-C677-4015-9CCC-298602B0FCC8}" type="presParOf" srcId="{0C21B715-C166-4B88-8EF3-A9BA11C2D835}" destId="{07634A98-0C3E-4455-9FFA-D905299D7973}" srcOrd="1" destOrd="0" presId="urn:microsoft.com/office/officeart/2005/8/layout/venn2"/>
    <dgm:cxn modelId="{51B61181-1758-42A4-924B-84F53915E052}" type="presParOf" srcId="{11847EA1-7FB1-4717-A648-45DB7A581061}" destId="{932F0B70-3CC2-4176-88B1-F20607F0B42C}" srcOrd="3" destOrd="0" presId="urn:microsoft.com/office/officeart/2005/8/layout/venn2"/>
    <dgm:cxn modelId="{2441BD25-18B7-43B6-9D3B-872D925EF131}" type="presParOf" srcId="{932F0B70-3CC2-4176-88B1-F20607F0B42C}" destId="{2FE8725D-9F9B-42FA-B11A-5D772A43D935}" srcOrd="0" destOrd="0" presId="urn:microsoft.com/office/officeart/2005/8/layout/venn2"/>
    <dgm:cxn modelId="{65DD0299-4A35-4590-A4AB-6B30B01E52F8}" type="presParOf" srcId="{932F0B70-3CC2-4176-88B1-F20607F0B42C}" destId="{779EE5F8-EEF8-4CBE-85C7-054260EC3F4E}" srcOrd="1" destOrd="0" presId="urn:microsoft.com/office/officeart/2005/8/layout/venn2"/>
  </dgm:cxnLst>
  <dgm:bg/>
  <dgm:whole>
    <a:ln w="12700"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36C5C3-A8E0-4C2A-BBC9-BD139FBA74DD}">
      <dsp:nvSpPr>
        <dsp:cNvPr id="0" name=""/>
        <dsp:cNvSpPr/>
      </dsp:nvSpPr>
      <dsp:spPr>
        <a:xfrm>
          <a:off x="613833" y="0"/>
          <a:ext cx="3420533" cy="3420533"/>
        </a:xfrm>
        <a:prstGeom prst="ellipse">
          <a:avLst/>
        </a:prstGeom>
        <a:solidFill>
          <a:srgbClr val="237DB9"/>
        </a:solidFill>
        <a:ln w="12700" cap="flat" cmpd="sng" algn="ctr">
          <a:solidFill>
            <a:srgbClr val="FFFF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>
              <a:solidFill>
                <a:srgbClr val="FFFFFF"/>
              </a:solidFill>
              <a:latin typeface="Lato Black" pitchFamily="34" charset="0"/>
              <a:ea typeface="+mn-ea"/>
              <a:cs typeface="+mn-cs"/>
            </a:rPr>
            <a:t>65%</a:t>
          </a:r>
          <a:endParaRPr lang="ar-SA" sz="1400" kern="1200" dirty="0">
            <a:solidFill>
              <a:srgbClr val="FFFFFF"/>
            </a:solidFill>
            <a:latin typeface="Lato Black" pitchFamily="34" charset="0"/>
            <a:ea typeface="+mn-ea"/>
            <a:cs typeface="Arial"/>
          </a:endParaRPr>
        </a:p>
      </dsp:txBody>
      <dsp:txXfrm>
        <a:off x="1985968" y="246165"/>
        <a:ext cx="676263" cy="362801"/>
      </dsp:txXfrm>
    </dsp:sp>
    <dsp:sp modelId="{0BE2D347-B361-4A41-A555-AE10C3DD9801}">
      <dsp:nvSpPr>
        <dsp:cNvPr id="0" name=""/>
        <dsp:cNvSpPr/>
      </dsp:nvSpPr>
      <dsp:spPr>
        <a:xfrm>
          <a:off x="955886" y="684106"/>
          <a:ext cx="2736426" cy="2736426"/>
        </a:xfrm>
        <a:prstGeom prst="ellipse">
          <a:avLst/>
        </a:prstGeom>
        <a:solidFill>
          <a:srgbClr val="14AA96"/>
        </a:solidFill>
        <a:ln w="12700" cap="flat" cmpd="sng" algn="ctr">
          <a:solidFill>
            <a:srgbClr val="FFFF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>
              <a:solidFill>
                <a:srgbClr val="FFFFFF"/>
              </a:solidFill>
              <a:latin typeface="Lato Black" pitchFamily="34" charset="0"/>
              <a:ea typeface="+mn-ea"/>
              <a:cs typeface="+mn-cs"/>
            </a:rPr>
            <a:t>42%</a:t>
          </a:r>
          <a:endParaRPr lang="ar-SA" sz="1400" kern="1200" dirty="0">
            <a:solidFill>
              <a:srgbClr val="FFFFFF"/>
            </a:solidFill>
            <a:latin typeface="Lato Black" pitchFamily="34" charset="0"/>
            <a:ea typeface="+mn-ea"/>
            <a:cs typeface="Arial"/>
          </a:endParaRPr>
        </a:p>
      </dsp:txBody>
      <dsp:txXfrm>
        <a:off x="1985968" y="920425"/>
        <a:ext cx="676263" cy="348290"/>
      </dsp:txXfrm>
    </dsp:sp>
    <dsp:sp modelId="{0F9E8A6B-77CF-4F53-B33E-4971FA24127D}">
      <dsp:nvSpPr>
        <dsp:cNvPr id="0" name=""/>
        <dsp:cNvSpPr/>
      </dsp:nvSpPr>
      <dsp:spPr>
        <a:xfrm>
          <a:off x="1297940" y="1368213"/>
          <a:ext cx="2052319" cy="2052319"/>
        </a:xfrm>
        <a:prstGeom prst="ellipse">
          <a:avLst/>
        </a:prstGeom>
        <a:solidFill>
          <a:srgbClr val="9BB955"/>
        </a:solidFill>
        <a:ln w="12700" cap="flat" cmpd="sng" algn="ctr">
          <a:solidFill>
            <a:srgbClr val="FFFF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>
              <a:solidFill>
                <a:srgbClr val="FFFFFF"/>
              </a:solidFill>
              <a:latin typeface="Lato Black" pitchFamily="34" charset="0"/>
              <a:ea typeface="+mn-ea"/>
              <a:cs typeface="+mn-cs"/>
            </a:rPr>
            <a:t>28%</a:t>
          </a:r>
          <a:endParaRPr lang="ar-SA" sz="1400" kern="1200" dirty="0">
            <a:solidFill>
              <a:srgbClr val="FFFFFF"/>
            </a:solidFill>
            <a:latin typeface="Lato Black" pitchFamily="34" charset="0"/>
            <a:ea typeface="+mn-ea"/>
            <a:cs typeface="Arial"/>
          </a:endParaRPr>
        </a:p>
      </dsp:txBody>
      <dsp:txXfrm>
        <a:off x="1985968" y="1589762"/>
        <a:ext cx="676263" cy="326521"/>
      </dsp:txXfrm>
    </dsp:sp>
    <dsp:sp modelId="{2FE8725D-9F9B-42FA-B11A-5D772A43D935}">
      <dsp:nvSpPr>
        <dsp:cNvPr id="0" name=""/>
        <dsp:cNvSpPr/>
      </dsp:nvSpPr>
      <dsp:spPr>
        <a:xfrm>
          <a:off x="1639993" y="2052319"/>
          <a:ext cx="1368213" cy="1368213"/>
        </a:xfrm>
        <a:prstGeom prst="ellipse">
          <a:avLst/>
        </a:prstGeom>
        <a:solidFill>
          <a:srgbClr val="F09B14"/>
        </a:solidFill>
        <a:ln w="12700" cap="flat" cmpd="sng" algn="ctr">
          <a:solidFill>
            <a:srgbClr val="FFFF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>
              <a:solidFill>
                <a:srgbClr val="FFFFFF"/>
              </a:solidFill>
              <a:latin typeface="Lato Black" pitchFamily="34" charset="0"/>
              <a:ea typeface="+mn-ea"/>
              <a:cs typeface="+mn-cs"/>
            </a:rPr>
            <a:t>16%</a:t>
          </a:r>
          <a:endParaRPr lang="ar-SA" sz="1400" kern="1200" dirty="0">
            <a:solidFill>
              <a:srgbClr val="FFFFFF"/>
            </a:solidFill>
            <a:latin typeface="Lato Black" pitchFamily="34" charset="0"/>
            <a:ea typeface="+mn-ea"/>
            <a:cs typeface="Arial"/>
          </a:endParaRPr>
        </a:p>
      </dsp:txBody>
      <dsp:txXfrm>
        <a:off x="1982046" y="2494558"/>
        <a:ext cx="684106" cy="4837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2019/11/11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2019/11/11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Placeholder 1"/>
          <p:cNvSpPr txBox="1">
            <a:spLocks/>
          </p:cNvSpPr>
          <p:nvPr/>
        </p:nvSpPr>
        <p:spPr>
          <a:xfrm>
            <a:off x="478327" y="1561735"/>
            <a:ext cx="10609636" cy="6096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defTabSz="1219170" rtl="0" eaLnBrk="1" latinLnBrk="0" hangingPunct="1">
              <a:spcBef>
                <a:spcPts val="0"/>
              </a:spcBef>
              <a:buFont typeface="Arial" pitchFamily="34" charset="0"/>
              <a:buNone/>
              <a:defRPr sz="4000" b="0" kern="1200" cap="none" spc="0" baseline="0">
                <a:solidFill>
                  <a:schemeClr val="tx2"/>
                </a:solidFill>
                <a:latin typeface="Lato Light" pitchFamily="34" charset="0"/>
                <a:ea typeface="Open Sans Light" pitchFamily="34" charset="0"/>
                <a:cs typeface="+mn-cs"/>
              </a:defRPr>
            </a:lvl1pPr>
            <a:lvl2pPr marL="990575" indent="-380990" algn="r" defTabSz="121917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4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输入您的标题文字</a:t>
            </a:r>
            <a:endParaRPr kumimoji="0" lang="ar-SA" altLang="zh-CN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480895" y="2211051"/>
            <a:ext cx="10604500" cy="3048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defTabSz="1219170" rtl="0" eaLnBrk="1" latinLnBrk="0" hangingPunct="1">
              <a:spcBef>
                <a:spcPts val="0"/>
              </a:spcBef>
              <a:buFont typeface="Arial" pitchFamily="34" charset="0"/>
              <a:buNone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Lato" pitchFamily="34" charset="0"/>
                <a:ea typeface="+mn-ea"/>
                <a:cs typeface="+mn-cs"/>
              </a:defRPr>
            </a:lvl1pPr>
            <a:lvl2pPr marL="990575" indent="-380990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Inset your subtitle here. This is a good space for a short subtitle</a:t>
            </a:r>
            <a:endParaRPr kumimoji="0" lang="ar-SA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  <a:lumOff val="3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  <p:grpSp>
        <p:nvGrpSpPr>
          <p:cNvPr id="31" name="Group 5"/>
          <p:cNvGrpSpPr/>
          <p:nvPr/>
        </p:nvGrpSpPr>
        <p:grpSpPr>
          <a:xfrm>
            <a:off x="485129" y="3492136"/>
            <a:ext cx="10604500" cy="3420533"/>
            <a:chOff x="598488" y="1885950"/>
            <a:chExt cx="7953375" cy="2565400"/>
          </a:xfrm>
        </p:grpSpPr>
        <p:graphicFrame>
          <p:nvGraphicFramePr>
            <p:cNvPr id="32" name="Diagram 3"/>
            <p:cNvGraphicFramePr/>
            <p:nvPr>
              <p:extLst/>
            </p:nvPr>
          </p:nvGraphicFramePr>
          <p:xfrm>
            <a:off x="2828925" y="1885950"/>
            <a:ext cx="3486150" cy="25654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33" name="Oval 6"/>
            <p:cNvSpPr/>
            <p:nvPr/>
          </p:nvSpPr>
          <p:spPr>
            <a:xfrm>
              <a:off x="2330068" y="1946910"/>
              <a:ext cx="527432" cy="527432"/>
            </a:xfrm>
            <a:prstGeom prst="ellipse">
              <a:avLst/>
            </a:prstGeom>
            <a:solidFill>
              <a:srgbClr val="237DB9"/>
            </a:solidFill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1" anchor="ctr"/>
            <a:lstStyle/>
            <a:p>
              <a:pPr marL="0" marR="0" lvl="0" indent="0" algn="ct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endParaRPr>
            </a:p>
          </p:txBody>
        </p:sp>
        <p:sp>
          <p:nvSpPr>
            <p:cNvPr id="34" name="Oval 13"/>
            <p:cNvSpPr/>
            <p:nvPr/>
          </p:nvSpPr>
          <p:spPr>
            <a:xfrm>
              <a:off x="2330068" y="2940685"/>
              <a:ext cx="527432" cy="527432"/>
            </a:xfrm>
            <a:prstGeom prst="ellipse">
              <a:avLst/>
            </a:prstGeom>
            <a:solidFill>
              <a:srgbClr val="9BB955"/>
            </a:solidFill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1" anchor="ctr"/>
            <a:lstStyle/>
            <a:p>
              <a:pPr marL="0" marR="0" lvl="0" indent="0" algn="ct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98488" y="2030551"/>
              <a:ext cx="1497011" cy="500137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marL="0" marR="0" lvl="0" indent="0" algn="r" defTabSz="1219170" eaLnBrk="1" fontAlgn="auto" latinLnBrk="0" hangingPunct="1">
                <a:lnSpc>
                  <a:spcPts val="1733"/>
                </a:lnSpc>
                <a:spcBef>
                  <a:spcPts val="0"/>
                </a:spcBef>
                <a:spcAft>
                  <a:spcPts val="267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Mobile Users</a:t>
              </a:r>
            </a:p>
            <a:p>
              <a:pPr marL="0" marR="0" lvl="0" indent="0" algn="r" defTabSz="1219170" eaLnBrk="1" fontAlgn="auto" latinLnBrk="0" hangingPunct="1">
                <a:lnSpc>
                  <a:spcPts val="1600"/>
                </a:lnSpc>
                <a:spcBef>
                  <a:spcPts val="0"/>
                </a:spcBef>
                <a:spcAft>
                  <a:spcPts val="4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Sed </a:t>
              </a:r>
              <a:r>
                <a:rPr kumimoji="0" lang="en-US" sz="1133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ut</a:t>
              </a: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persp iciatis unde </a:t>
              </a:r>
              <a:r>
                <a:rPr kumimoji="0" lang="en-US" sz="1133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om</a:t>
              </a: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kumimoji="0" lang="en-US" sz="1133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nis</a:t>
              </a: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kumimoji="0" lang="en-US" sz="1133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iste</a:t>
              </a: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natus error sit </a:t>
              </a:r>
              <a:r>
                <a:rPr kumimoji="0" lang="en-US" sz="1133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volupt</a:t>
              </a:r>
              <a:endParaRPr kumimoji="0" lang="en-US" sz="1133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98488" y="2948305"/>
              <a:ext cx="1497011" cy="500137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marL="0" marR="0" lvl="0" indent="0" algn="r" defTabSz="1219170" eaLnBrk="1" fontAlgn="auto" latinLnBrk="0" hangingPunct="1">
                <a:lnSpc>
                  <a:spcPts val="1733"/>
                </a:lnSpc>
                <a:spcBef>
                  <a:spcPts val="0"/>
                </a:spcBef>
                <a:spcAft>
                  <a:spcPts val="267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Tablet Users</a:t>
              </a:r>
            </a:p>
            <a:p>
              <a:pPr marL="0" marR="0" lvl="0" indent="0" algn="r" defTabSz="1219170" eaLnBrk="1" fontAlgn="auto" latinLnBrk="0" hangingPunct="1">
                <a:lnSpc>
                  <a:spcPts val="1600"/>
                </a:lnSpc>
                <a:spcBef>
                  <a:spcPts val="0"/>
                </a:spcBef>
                <a:spcAft>
                  <a:spcPts val="4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Sed </a:t>
              </a:r>
              <a:r>
                <a:rPr kumimoji="0" lang="en-US" sz="1133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ut</a:t>
              </a: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persp iciatis unde </a:t>
              </a:r>
              <a:r>
                <a:rPr kumimoji="0" lang="en-US" sz="1133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om</a:t>
              </a: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kumimoji="0" lang="en-US" sz="1133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nis</a:t>
              </a: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kumimoji="0" lang="en-US" sz="1133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iste</a:t>
              </a: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natus error sit </a:t>
              </a:r>
              <a:r>
                <a:rPr kumimoji="0" lang="en-US" sz="1133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volupt</a:t>
              </a:r>
              <a:endParaRPr kumimoji="0" lang="en-US" sz="1133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37" name="Oval 30"/>
            <p:cNvSpPr/>
            <p:nvPr/>
          </p:nvSpPr>
          <p:spPr>
            <a:xfrm>
              <a:off x="6286500" y="2455069"/>
              <a:ext cx="527432" cy="527432"/>
            </a:xfrm>
            <a:prstGeom prst="ellipse">
              <a:avLst/>
            </a:prstGeom>
            <a:solidFill>
              <a:srgbClr val="14AA96"/>
            </a:solidFill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1" anchor="ctr"/>
            <a:lstStyle/>
            <a:p>
              <a:pPr marL="0" marR="0" lvl="0" indent="0" algn="ct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endParaRPr>
            </a:p>
          </p:txBody>
        </p:sp>
        <p:sp>
          <p:nvSpPr>
            <p:cNvPr id="38" name="Oval 35"/>
            <p:cNvSpPr/>
            <p:nvPr/>
          </p:nvSpPr>
          <p:spPr>
            <a:xfrm>
              <a:off x="6286500" y="3643398"/>
              <a:ext cx="527432" cy="527432"/>
            </a:xfrm>
            <a:prstGeom prst="ellipse">
              <a:avLst/>
            </a:prstGeom>
            <a:solidFill>
              <a:srgbClr val="F09B14"/>
            </a:solidFill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1" anchor="ctr"/>
            <a:lstStyle/>
            <a:p>
              <a:pPr marL="0" marR="0" lvl="0" indent="0" algn="ct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endParaRPr>
            </a:p>
          </p:txBody>
        </p:sp>
        <p:sp>
          <p:nvSpPr>
            <p:cNvPr id="39" name="Freeform 37"/>
            <p:cNvSpPr>
              <a:spLocks noEditPoints="1"/>
            </p:cNvSpPr>
            <p:nvPr/>
          </p:nvSpPr>
          <p:spPr bwMode="auto">
            <a:xfrm>
              <a:off x="2517589" y="2062150"/>
              <a:ext cx="149412" cy="291074"/>
            </a:xfrm>
            <a:custGeom>
              <a:avLst/>
              <a:gdLst/>
              <a:ahLst/>
              <a:cxnLst>
                <a:cxn ang="0">
                  <a:pos x="0" y="45"/>
                </a:cxn>
                <a:cxn ang="0">
                  <a:pos x="3" y="29"/>
                </a:cxn>
                <a:cxn ang="0">
                  <a:pos x="6" y="21"/>
                </a:cxn>
                <a:cxn ang="0">
                  <a:pos x="13" y="13"/>
                </a:cxn>
                <a:cxn ang="0">
                  <a:pos x="27" y="3"/>
                </a:cxn>
                <a:cxn ang="0">
                  <a:pos x="45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222" y="0"/>
                </a:cxn>
                <a:cxn ang="0">
                  <a:pos x="224" y="0"/>
                </a:cxn>
                <a:cxn ang="0">
                  <a:pos x="226" y="0"/>
                </a:cxn>
                <a:cxn ang="0">
                  <a:pos x="242" y="3"/>
                </a:cxn>
                <a:cxn ang="0">
                  <a:pos x="258" y="13"/>
                </a:cxn>
                <a:cxn ang="0">
                  <a:pos x="262" y="21"/>
                </a:cxn>
                <a:cxn ang="0">
                  <a:pos x="267" y="29"/>
                </a:cxn>
                <a:cxn ang="0">
                  <a:pos x="270" y="45"/>
                </a:cxn>
                <a:cxn ang="0">
                  <a:pos x="270" y="482"/>
                </a:cxn>
                <a:cxn ang="0">
                  <a:pos x="267" y="498"/>
                </a:cxn>
                <a:cxn ang="0">
                  <a:pos x="258" y="512"/>
                </a:cxn>
                <a:cxn ang="0">
                  <a:pos x="251" y="518"/>
                </a:cxn>
                <a:cxn ang="0">
                  <a:pos x="243" y="522"/>
                </a:cxn>
                <a:cxn ang="0">
                  <a:pos x="227" y="526"/>
                </a:cxn>
                <a:cxn ang="0">
                  <a:pos x="42" y="526"/>
                </a:cxn>
                <a:cxn ang="0">
                  <a:pos x="26" y="522"/>
                </a:cxn>
                <a:cxn ang="0">
                  <a:pos x="19" y="518"/>
                </a:cxn>
                <a:cxn ang="0">
                  <a:pos x="13" y="512"/>
                </a:cxn>
                <a:cxn ang="0">
                  <a:pos x="3" y="498"/>
                </a:cxn>
                <a:cxn ang="0">
                  <a:pos x="0" y="482"/>
                </a:cxn>
                <a:cxn ang="0">
                  <a:pos x="22" y="437"/>
                </a:cxn>
                <a:cxn ang="0">
                  <a:pos x="246" y="91"/>
                </a:cxn>
                <a:cxn ang="0">
                  <a:pos x="22" y="437"/>
                </a:cxn>
                <a:cxn ang="0">
                  <a:pos x="115" y="462"/>
                </a:cxn>
                <a:cxn ang="0">
                  <a:pos x="110" y="472"/>
                </a:cxn>
                <a:cxn ang="0">
                  <a:pos x="109" y="477"/>
                </a:cxn>
                <a:cxn ang="0">
                  <a:pos x="109" y="482"/>
                </a:cxn>
                <a:cxn ang="0">
                  <a:pos x="110" y="491"/>
                </a:cxn>
                <a:cxn ang="0">
                  <a:pos x="112" y="496"/>
                </a:cxn>
                <a:cxn ang="0">
                  <a:pos x="115" y="499"/>
                </a:cxn>
                <a:cxn ang="0">
                  <a:pos x="125" y="506"/>
                </a:cxn>
                <a:cxn ang="0">
                  <a:pos x="134" y="507"/>
                </a:cxn>
                <a:cxn ang="0">
                  <a:pos x="144" y="506"/>
                </a:cxn>
                <a:cxn ang="0">
                  <a:pos x="149" y="504"/>
                </a:cxn>
                <a:cxn ang="0">
                  <a:pos x="154" y="499"/>
                </a:cxn>
                <a:cxn ang="0">
                  <a:pos x="158" y="491"/>
                </a:cxn>
                <a:cxn ang="0">
                  <a:pos x="160" y="486"/>
                </a:cxn>
                <a:cxn ang="0">
                  <a:pos x="162" y="482"/>
                </a:cxn>
                <a:cxn ang="0">
                  <a:pos x="158" y="472"/>
                </a:cxn>
                <a:cxn ang="0">
                  <a:pos x="157" y="467"/>
                </a:cxn>
                <a:cxn ang="0">
                  <a:pos x="154" y="462"/>
                </a:cxn>
                <a:cxn ang="0">
                  <a:pos x="144" y="456"/>
                </a:cxn>
                <a:cxn ang="0">
                  <a:pos x="139" y="456"/>
                </a:cxn>
                <a:cxn ang="0">
                  <a:pos x="134" y="454"/>
                </a:cxn>
                <a:cxn ang="0">
                  <a:pos x="125" y="456"/>
                </a:cxn>
                <a:cxn ang="0">
                  <a:pos x="120" y="459"/>
                </a:cxn>
                <a:cxn ang="0">
                  <a:pos x="115" y="462"/>
                </a:cxn>
                <a:cxn ang="0">
                  <a:pos x="110" y="45"/>
                </a:cxn>
                <a:cxn ang="0">
                  <a:pos x="114" y="50"/>
                </a:cxn>
                <a:cxn ang="0">
                  <a:pos x="155" y="50"/>
                </a:cxn>
                <a:cxn ang="0">
                  <a:pos x="160" y="45"/>
                </a:cxn>
                <a:cxn ang="0">
                  <a:pos x="158" y="42"/>
                </a:cxn>
                <a:cxn ang="0">
                  <a:pos x="114" y="40"/>
                </a:cxn>
                <a:cxn ang="0">
                  <a:pos x="110" y="42"/>
                </a:cxn>
                <a:cxn ang="0">
                  <a:pos x="110" y="45"/>
                </a:cxn>
              </a:cxnLst>
              <a:rect l="0" t="0" r="r" b="b"/>
              <a:pathLst>
                <a:path w="270" h="526">
                  <a:moveTo>
                    <a:pt x="0" y="45"/>
                  </a:moveTo>
                  <a:lnTo>
                    <a:pt x="0" y="45"/>
                  </a:lnTo>
                  <a:lnTo>
                    <a:pt x="0" y="37"/>
                  </a:lnTo>
                  <a:lnTo>
                    <a:pt x="3" y="29"/>
                  </a:lnTo>
                  <a:lnTo>
                    <a:pt x="3" y="29"/>
                  </a:lnTo>
                  <a:lnTo>
                    <a:pt x="6" y="21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9" y="8"/>
                  </a:lnTo>
                  <a:lnTo>
                    <a:pt x="27" y="3"/>
                  </a:lnTo>
                  <a:lnTo>
                    <a:pt x="35" y="2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224" y="0"/>
                  </a:lnTo>
                  <a:lnTo>
                    <a:pt x="224" y="0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34" y="2"/>
                  </a:lnTo>
                  <a:lnTo>
                    <a:pt x="242" y="3"/>
                  </a:lnTo>
                  <a:lnTo>
                    <a:pt x="250" y="8"/>
                  </a:lnTo>
                  <a:lnTo>
                    <a:pt x="258" y="13"/>
                  </a:lnTo>
                  <a:lnTo>
                    <a:pt x="258" y="13"/>
                  </a:lnTo>
                  <a:lnTo>
                    <a:pt x="262" y="21"/>
                  </a:lnTo>
                  <a:lnTo>
                    <a:pt x="267" y="29"/>
                  </a:lnTo>
                  <a:lnTo>
                    <a:pt x="267" y="29"/>
                  </a:lnTo>
                  <a:lnTo>
                    <a:pt x="269" y="37"/>
                  </a:lnTo>
                  <a:lnTo>
                    <a:pt x="270" y="45"/>
                  </a:lnTo>
                  <a:lnTo>
                    <a:pt x="270" y="482"/>
                  </a:lnTo>
                  <a:lnTo>
                    <a:pt x="270" y="482"/>
                  </a:lnTo>
                  <a:lnTo>
                    <a:pt x="269" y="490"/>
                  </a:lnTo>
                  <a:lnTo>
                    <a:pt x="267" y="498"/>
                  </a:lnTo>
                  <a:lnTo>
                    <a:pt x="262" y="506"/>
                  </a:lnTo>
                  <a:lnTo>
                    <a:pt x="258" y="512"/>
                  </a:lnTo>
                  <a:lnTo>
                    <a:pt x="258" y="512"/>
                  </a:lnTo>
                  <a:lnTo>
                    <a:pt x="251" y="518"/>
                  </a:lnTo>
                  <a:lnTo>
                    <a:pt x="243" y="522"/>
                  </a:lnTo>
                  <a:lnTo>
                    <a:pt x="243" y="522"/>
                  </a:lnTo>
                  <a:lnTo>
                    <a:pt x="235" y="525"/>
                  </a:lnTo>
                  <a:lnTo>
                    <a:pt x="227" y="526"/>
                  </a:lnTo>
                  <a:lnTo>
                    <a:pt x="42" y="526"/>
                  </a:lnTo>
                  <a:lnTo>
                    <a:pt x="42" y="526"/>
                  </a:lnTo>
                  <a:lnTo>
                    <a:pt x="34" y="525"/>
                  </a:lnTo>
                  <a:lnTo>
                    <a:pt x="26" y="522"/>
                  </a:lnTo>
                  <a:lnTo>
                    <a:pt x="26" y="522"/>
                  </a:lnTo>
                  <a:lnTo>
                    <a:pt x="19" y="518"/>
                  </a:lnTo>
                  <a:lnTo>
                    <a:pt x="13" y="512"/>
                  </a:lnTo>
                  <a:lnTo>
                    <a:pt x="13" y="512"/>
                  </a:lnTo>
                  <a:lnTo>
                    <a:pt x="6" y="506"/>
                  </a:lnTo>
                  <a:lnTo>
                    <a:pt x="3" y="498"/>
                  </a:lnTo>
                  <a:lnTo>
                    <a:pt x="0" y="490"/>
                  </a:lnTo>
                  <a:lnTo>
                    <a:pt x="0" y="482"/>
                  </a:lnTo>
                  <a:lnTo>
                    <a:pt x="0" y="45"/>
                  </a:lnTo>
                  <a:close/>
                  <a:moveTo>
                    <a:pt x="22" y="437"/>
                  </a:moveTo>
                  <a:lnTo>
                    <a:pt x="246" y="437"/>
                  </a:lnTo>
                  <a:lnTo>
                    <a:pt x="246" y="91"/>
                  </a:lnTo>
                  <a:lnTo>
                    <a:pt x="22" y="91"/>
                  </a:lnTo>
                  <a:lnTo>
                    <a:pt x="22" y="437"/>
                  </a:lnTo>
                  <a:close/>
                  <a:moveTo>
                    <a:pt x="115" y="462"/>
                  </a:moveTo>
                  <a:lnTo>
                    <a:pt x="115" y="462"/>
                  </a:lnTo>
                  <a:lnTo>
                    <a:pt x="112" y="467"/>
                  </a:lnTo>
                  <a:lnTo>
                    <a:pt x="110" y="472"/>
                  </a:lnTo>
                  <a:lnTo>
                    <a:pt x="110" y="472"/>
                  </a:lnTo>
                  <a:lnTo>
                    <a:pt x="109" y="477"/>
                  </a:lnTo>
                  <a:lnTo>
                    <a:pt x="109" y="482"/>
                  </a:lnTo>
                  <a:lnTo>
                    <a:pt x="109" y="482"/>
                  </a:lnTo>
                  <a:lnTo>
                    <a:pt x="109" y="486"/>
                  </a:lnTo>
                  <a:lnTo>
                    <a:pt x="110" y="491"/>
                  </a:lnTo>
                  <a:lnTo>
                    <a:pt x="110" y="491"/>
                  </a:lnTo>
                  <a:lnTo>
                    <a:pt x="112" y="496"/>
                  </a:lnTo>
                  <a:lnTo>
                    <a:pt x="115" y="499"/>
                  </a:lnTo>
                  <a:lnTo>
                    <a:pt x="115" y="499"/>
                  </a:lnTo>
                  <a:lnTo>
                    <a:pt x="120" y="504"/>
                  </a:lnTo>
                  <a:lnTo>
                    <a:pt x="125" y="506"/>
                  </a:lnTo>
                  <a:lnTo>
                    <a:pt x="125" y="506"/>
                  </a:lnTo>
                  <a:lnTo>
                    <a:pt x="134" y="507"/>
                  </a:lnTo>
                  <a:lnTo>
                    <a:pt x="134" y="507"/>
                  </a:lnTo>
                  <a:lnTo>
                    <a:pt x="144" y="506"/>
                  </a:lnTo>
                  <a:lnTo>
                    <a:pt x="144" y="506"/>
                  </a:lnTo>
                  <a:lnTo>
                    <a:pt x="149" y="504"/>
                  </a:lnTo>
                  <a:lnTo>
                    <a:pt x="154" y="499"/>
                  </a:lnTo>
                  <a:lnTo>
                    <a:pt x="154" y="499"/>
                  </a:lnTo>
                  <a:lnTo>
                    <a:pt x="157" y="496"/>
                  </a:lnTo>
                  <a:lnTo>
                    <a:pt x="158" y="491"/>
                  </a:lnTo>
                  <a:lnTo>
                    <a:pt x="158" y="491"/>
                  </a:lnTo>
                  <a:lnTo>
                    <a:pt x="160" y="486"/>
                  </a:lnTo>
                  <a:lnTo>
                    <a:pt x="162" y="482"/>
                  </a:lnTo>
                  <a:lnTo>
                    <a:pt x="162" y="482"/>
                  </a:lnTo>
                  <a:lnTo>
                    <a:pt x="160" y="477"/>
                  </a:lnTo>
                  <a:lnTo>
                    <a:pt x="158" y="472"/>
                  </a:lnTo>
                  <a:lnTo>
                    <a:pt x="158" y="472"/>
                  </a:lnTo>
                  <a:lnTo>
                    <a:pt x="157" y="467"/>
                  </a:lnTo>
                  <a:lnTo>
                    <a:pt x="154" y="462"/>
                  </a:lnTo>
                  <a:lnTo>
                    <a:pt x="154" y="462"/>
                  </a:lnTo>
                  <a:lnTo>
                    <a:pt x="149" y="459"/>
                  </a:lnTo>
                  <a:lnTo>
                    <a:pt x="144" y="456"/>
                  </a:lnTo>
                  <a:lnTo>
                    <a:pt x="144" y="456"/>
                  </a:lnTo>
                  <a:lnTo>
                    <a:pt x="139" y="456"/>
                  </a:lnTo>
                  <a:lnTo>
                    <a:pt x="134" y="454"/>
                  </a:lnTo>
                  <a:lnTo>
                    <a:pt x="134" y="454"/>
                  </a:lnTo>
                  <a:lnTo>
                    <a:pt x="130" y="456"/>
                  </a:lnTo>
                  <a:lnTo>
                    <a:pt x="125" y="456"/>
                  </a:lnTo>
                  <a:lnTo>
                    <a:pt x="125" y="456"/>
                  </a:lnTo>
                  <a:lnTo>
                    <a:pt x="120" y="459"/>
                  </a:lnTo>
                  <a:lnTo>
                    <a:pt x="115" y="462"/>
                  </a:lnTo>
                  <a:lnTo>
                    <a:pt x="115" y="462"/>
                  </a:lnTo>
                  <a:close/>
                  <a:moveTo>
                    <a:pt x="110" y="45"/>
                  </a:moveTo>
                  <a:lnTo>
                    <a:pt x="110" y="45"/>
                  </a:lnTo>
                  <a:lnTo>
                    <a:pt x="110" y="48"/>
                  </a:lnTo>
                  <a:lnTo>
                    <a:pt x="114" y="50"/>
                  </a:lnTo>
                  <a:lnTo>
                    <a:pt x="155" y="50"/>
                  </a:lnTo>
                  <a:lnTo>
                    <a:pt x="155" y="50"/>
                  </a:lnTo>
                  <a:lnTo>
                    <a:pt x="158" y="48"/>
                  </a:lnTo>
                  <a:lnTo>
                    <a:pt x="160" y="45"/>
                  </a:lnTo>
                  <a:lnTo>
                    <a:pt x="160" y="45"/>
                  </a:lnTo>
                  <a:lnTo>
                    <a:pt x="158" y="42"/>
                  </a:lnTo>
                  <a:lnTo>
                    <a:pt x="155" y="40"/>
                  </a:lnTo>
                  <a:lnTo>
                    <a:pt x="114" y="40"/>
                  </a:lnTo>
                  <a:lnTo>
                    <a:pt x="114" y="40"/>
                  </a:lnTo>
                  <a:lnTo>
                    <a:pt x="110" y="42"/>
                  </a:lnTo>
                  <a:lnTo>
                    <a:pt x="110" y="45"/>
                  </a:lnTo>
                  <a:lnTo>
                    <a:pt x="110" y="4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Freeform 38"/>
            <p:cNvSpPr>
              <a:spLocks noEditPoints="1"/>
            </p:cNvSpPr>
            <p:nvPr/>
          </p:nvSpPr>
          <p:spPr bwMode="auto">
            <a:xfrm>
              <a:off x="2486395" y="3074194"/>
              <a:ext cx="201962" cy="262666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0" y="21"/>
                </a:cxn>
                <a:cxn ang="0">
                  <a:pos x="2" y="13"/>
                </a:cxn>
                <a:cxn ang="0">
                  <a:pos x="6" y="5"/>
                </a:cxn>
                <a:cxn ang="0">
                  <a:pos x="6" y="5"/>
                </a:cxn>
                <a:cxn ang="0">
                  <a:pos x="13" y="2"/>
                </a:cxn>
                <a:cxn ang="0">
                  <a:pos x="21" y="0"/>
                </a:cxn>
                <a:cxn ang="0">
                  <a:pos x="325" y="0"/>
                </a:cxn>
                <a:cxn ang="0">
                  <a:pos x="325" y="0"/>
                </a:cxn>
                <a:cxn ang="0">
                  <a:pos x="333" y="2"/>
                </a:cxn>
                <a:cxn ang="0">
                  <a:pos x="341" y="5"/>
                </a:cxn>
                <a:cxn ang="0">
                  <a:pos x="341" y="5"/>
                </a:cxn>
                <a:cxn ang="0">
                  <a:pos x="344" y="13"/>
                </a:cxn>
                <a:cxn ang="0">
                  <a:pos x="346" y="21"/>
                </a:cxn>
                <a:cxn ang="0">
                  <a:pos x="346" y="428"/>
                </a:cxn>
                <a:cxn ang="0">
                  <a:pos x="346" y="428"/>
                </a:cxn>
                <a:cxn ang="0">
                  <a:pos x="344" y="437"/>
                </a:cxn>
                <a:cxn ang="0">
                  <a:pos x="341" y="444"/>
                </a:cxn>
                <a:cxn ang="0">
                  <a:pos x="341" y="444"/>
                </a:cxn>
                <a:cxn ang="0">
                  <a:pos x="333" y="448"/>
                </a:cxn>
                <a:cxn ang="0">
                  <a:pos x="325" y="450"/>
                </a:cxn>
                <a:cxn ang="0">
                  <a:pos x="21" y="450"/>
                </a:cxn>
                <a:cxn ang="0">
                  <a:pos x="21" y="450"/>
                </a:cxn>
                <a:cxn ang="0">
                  <a:pos x="13" y="448"/>
                </a:cxn>
                <a:cxn ang="0">
                  <a:pos x="6" y="444"/>
                </a:cxn>
                <a:cxn ang="0">
                  <a:pos x="6" y="444"/>
                </a:cxn>
                <a:cxn ang="0">
                  <a:pos x="2" y="437"/>
                </a:cxn>
                <a:cxn ang="0">
                  <a:pos x="0" y="428"/>
                </a:cxn>
                <a:cxn ang="0">
                  <a:pos x="0" y="21"/>
                </a:cxn>
                <a:cxn ang="0">
                  <a:pos x="38" y="405"/>
                </a:cxn>
                <a:cxn ang="0">
                  <a:pos x="307" y="405"/>
                </a:cxn>
                <a:cxn ang="0">
                  <a:pos x="307" y="45"/>
                </a:cxn>
                <a:cxn ang="0">
                  <a:pos x="38" y="45"/>
                </a:cxn>
                <a:cxn ang="0">
                  <a:pos x="38" y="405"/>
                </a:cxn>
                <a:cxn ang="0">
                  <a:pos x="162" y="431"/>
                </a:cxn>
                <a:cxn ang="0">
                  <a:pos x="162" y="431"/>
                </a:cxn>
                <a:cxn ang="0">
                  <a:pos x="163" y="436"/>
                </a:cxn>
                <a:cxn ang="0">
                  <a:pos x="165" y="439"/>
                </a:cxn>
                <a:cxn ang="0">
                  <a:pos x="165" y="439"/>
                </a:cxn>
                <a:cxn ang="0">
                  <a:pos x="170" y="442"/>
                </a:cxn>
                <a:cxn ang="0">
                  <a:pos x="173" y="442"/>
                </a:cxn>
                <a:cxn ang="0">
                  <a:pos x="173" y="442"/>
                </a:cxn>
                <a:cxn ang="0">
                  <a:pos x="178" y="442"/>
                </a:cxn>
                <a:cxn ang="0">
                  <a:pos x="181" y="439"/>
                </a:cxn>
                <a:cxn ang="0">
                  <a:pos x="181" y="439"/>
                </a:cxn>
                <a:cxn ang="0">
                  <a:pos x="182" y="436"/>
                </a:cxn>
                <a:cxn ang="0">
                  <a:pos x="184" y="431"/>
                </a:cxn>
                <a:cxn ang="0">
                  <a:pos x="184" y="431"/>
                </a:cxn>
                <a:cxn ang="0">
                  <a:pos x="182" y="426"/>
                </a:cxn>
                <a:cxn ang="0">
                  <a:pos x="181" y="423"/>
                </a:cxn>
                <a:cxn ang="0">
                  <a:pos x="181" y="423"/>
                </a:cxn>
                <a:cxn ang="0">
                  <a:pos x="178" y="421"/>
                </a:cxn>
                <a:cxn ang="0">
                  <a:pos x="173" y="421"/>
                </a:cxn>
                <a:cxn ang="0">
                  <a:pos x="173" y="421"/>
                </a:cxn>
                <a:cxn ang="0">
                  <a:pos x="170" y="421"/>
                </a:cxn>
                <a:cxn ang="0">
                  <a:pos x="166" y="423"/>
                </a:cxn>
                <a:cxn ang="0">
                  <a:pos x="166" y="423"/>
                </a:cxn>
                <a:cxn ang="0">
                  <a:pos x="163" y="426"/>
                </a:cxn>
                <a:cxn ang="0">
                  <a:pos x="162" y="431"/>
                </a:cxn>
                <a:cxn ang="0">
                  <a:pos x="162" y="431"/>
                </a:cxn>
              </a:cxnLst>
              <a:rect l="0" t="0" r="r" b="b"/>
              <a:pathLst>
                <a:path w="346" h="450">
                  <a:moveTo>
                    <a:pt x="0" y="21"/>
                  </a:moveTo>
                  <a:lnTo>
                    <a:pt x="0" y="21"/>
                  </a:lnTo>
                  <a:lnTo>
                    <a:pt x="2" y="13"/>
                  </a:lnTo>
                  <a:lnTo>
                    <a:pt x="6" y="5"/>
                  </a:lnTo>
                  <a:lnTo>
                    <a:pt x="6" y="5"/>
                  </a:lnTo>
                  <a:lnTo>
                    <a:pt x="13" y="2"/>
                  </a:lnTo>
                  <a:lnTo>
                    <a:pt x="21" y="0"/>
                  </a:lnTo>
                  <a:lnTo>
                    <a:pt x="325" y="0"/>
                  </a:lnTo>
                  <a:lnTo>
                    <a:pt x="325" y="0"/>
                  </a:lnTo>
                  <a:lnTo>
                    <a:pt x="333" y="2"/>
                  </a:lnTo>
                  <a:lnTo>
                    <a:pt x="341" y="5"/>
                  </a:lnTo>
                  <a:lnTo>
                    <a:pt x="341" y="5"/>
                  </a:lnTo>
                  <a:lnTo>
                    <a:pt x="344" y="13"/>
                  </a:lnTo>
                  <a:lnTo>
                    <a:pt x="346" y="21"/>
                  </a:lnTo>
                  <a:lnTo>
                    <a:pt x="346" y="428"/>
                  </a:lnTo>
                  <a:lnTo>
                    <a:pt x="346" y="428"/>
                  </a:lnTo>
                  <a:lnTo>
                    <a:pt x="344" y="437"/>
                  </a:lnTo>
                  <a:lnTo>
                    <a:pt x="341" y="444"/>
                  </a:lnTo>
                  <a:lnTo>
                    <a:pt x="341" y="444"/>
                  </a:lnTo>
                  <a:lnTo>
                    <a:pt x="333" y="448"/>
                  </a:lnTo>
                  <a:lnTo>
                    <a:pt x="325" y="450"/>
                  </a:lnTo>
                  <a:lnTo>
                    <a:pt x="21" y="450"/>
                  </a:lnTo>
                  <a:lnTo>
                    <a:pt x="21" y="450"/>
                  </a:lnTo>
                  <a:lnTo>
                    <a:pt x="13" y="448"/>
                  </a:lnTo>
                  <a:lnTo>
                    <a:pt x="6" y="444"/>
                  </a:lnTo>
                  <a:lnTo>
                    <a:pt x="6" y="444"/>
                  </a:lnTo>
                  <a:lnTo>
                    <a:pt x="2" y="437"/>
                  </a:lnTo>
                  <a:lnTo>
                    <a:pt x="0" y="428"/>
                  </a:lnTo>
                  <a:lnTo>
                    <a:pt x="0" y="21"/>
                  </a:lnTo>
                  <a:close/>
                  <a:moveTo>
                    <a:pt x="38" y="405"/>
                  </a:moveTo>
                  <a:lnTo>
                    <a:pt x="307" y="405"/>
                  </a:lnTo>
                  <a:lnTo>
                    <a:pt x="307" y="45"/>
                  </a:lnTo>
                  <a:lnTo>
                    <a:pt x="38" y="45"/>
                  </a:lnTo>
                  <a:lnTo>
                    <a:pt x="38" y="405"/>
                  </a:lnTo>
                  <a:close/>
                  <a:moveTo>
                    <a:pt x="162" y="431"/>
                  </a:moveTo>
                  <a:lnTo>
                    <a:pt x="162" y="431"/>
                  </a:lnTo>
                  <a:lnTo>
                    <a:pt x="163" y="436"/>
                  </a:lnTo>
                  <a:lnTo>
                    <a:pt x="165" y="439"/>
                  </a:lnTo>
                  <a:lnTo>
                    <a:pt x="165" y="439"/>
                  </a:lnTo>
                  <a:lnTo>
                    <a:pt x="170" y="442"/>
                  </a:lnTo>
                  <a:lnTo>
                    <a:pt x="173" y="442"/>
                  </a:lnTo>
                  <a:lnTo>
                    <a:pt x="173" y="442"/>
                  </a:lnTo>
                  <a:lnTo>
                    <a:pt x="178" y="442"/>
                  </a:lnTo>
                  <a:lnTo>
                    <a:pt x="181" y="439"/>
                  </a:lnTo>
                  <a:lnTo>
                    <a:pt x="181" y="439"/>
                  </a:lnTo>
                  <a:lnTo>
                    <a:pt x="182" y="436"/>
                  </a:lnTo>
                  <a:lnTo>
                    <a:pt x="184" y="431"/>
                  </a:lnTo>
                  <a:lnTo>
                    <a:pt x="184" y="431"/>
                  </a:lnTo>
                  <a:lnTo>
                    <a:pt x="182" y="426"/>
                  </a:lnTo>
                  <a:lnTo>
                    <a:pt x="181" y="423"/>
                  </a:lnTo>
                  <a:lnTo>
                    <a:pt x="181" y="423"/>
                  </a:lnTo>
                  <a:lnTo>
                    <a:pt x="178" y="421"/>
                  </a:lnTo>
                  <a:lnTo>
                    <a:pt x="173" y="421"/>
                  </a:lnTo>
                  <a:lnTo>
                    <a:pt x="173" y="421"/>
                  </a:lnTo>
                  <a:lnTo>
                    <a:pt x="170" y="421"/>
                  </a:lnTo>
                  <a:lnTo>
                    <a:pt x="166" y="423"/>
                  </a:lnTo>
                  <a:lnTo>
                    <a:pt x="166" y="423"/>
                  </a:lnTo>
                  <a:lnTo>
                    <a:pt x="163" y="426"/>
                  </a:lnTo>
                  <a:lnTo>
                    <a:pt x="162" y="431"/>
                  </a:lnTo>
                  <a:lnTo>
                    <a:pt x="162" y="4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Freeform 39"/>
            <p:cNvSpPr>
              <a:spLocks noEditPoints="1"/>
            </p:cNvSpPr>
            <p:nvPr/>
          </p:nvSpPr>
          <p:spPr bwMode="auto">
            <a:xfrm>
              <a:off x="6412270" y="2609499"/>
              <a:ext cx="271900" cy="186036"/>
            </a:xfrm>
            <a:custGeom>
              <a:avLst/>
              <a:gdLst/>
              <a:ahLst/>
              <a:cxnLst>
                <a:cxn ang="0">
                  <a:pos x="45" y="271"/>
                </a:cxn>
                <a:cxn ang="0">
                  <a:pos x="45" y="23"/>
                </a:cxn>
                <a:cxn ang="0">
                  <a:pos x="45" y="23"/>
                </a:cxn>
                <a:cxn ang="0">
                  <a:pos x="47" y="15"/>
                </a:cxn>
                <a:cxn ang="0">
                  <a:pos x="51" y="8"/>
                </a:cxn>
                <a:cxn ang="0">
                  <a:pos x="51" y="8"/>
                </a:cxn>
                <a:cxn ang="0">
                  <a:pos x="59" y="2"/>
                </a:cxn>
                <a:cxn ang="0">
                  <a:pos x="67" y="0"/>
                </a:cxn>
                <a:cxn ang="0">
                  <a:pos x="427" y="0"/>
                </a:cxn>
                <a:cxn ang="0">
                  <a:pos x="427" y="0"/>
                </a:cxn>
                <a:cxn ang="0">
                  <a:pos x="435" y="2"/>
                </a:cxn>
                <a:cxn ang="0">
                  <a:pos x="443" y="8"/>
                </a:cxn>
                <a:cxn ang="0">
                  <a:pos x="443" y="8"/>
                </a:cxn>
                <a:cxn ang="0">
                  <a:pos x="448" y="15"/>
                </a:cxn>
                <a:cxn ang="0">
                  <a:pos x="450" y="23"/>
                </a:cxn>
                <a:cxn ang="0">
                  <a:pos x="450" y="271"/>
                </a:cxn>
                <a:cxn ang="0">
                  <a:pos x="495" y="316"/>
                </a:cxn>
                <a:cxn ang="0">
                  <a:pos x="495" y="316"/>
                </a:cxn>
                <a:cxn ang="0">
                  <a:pos x="493" y="325"/>
                </a:cxn>
                <a:cxn ang="0">
                  <a:pos x="488" y="332"/>
                </a:cxn>
                <a:cxn ang="0">
                  <a:pos x="488" y="332"/>
                </a:cxn>
                <a:cxn ang="0">
                  <a:pos x="482" y="336"/>
                </a:cxn>
                <a:cxn ang="0">
                  <a:pos x="472" y="338"/>
                </a:cxn>
                <a:cxn ang="0">
                  <a:pos x="23" y="338"/>
                </a:cxn>
                <a:cxn ang="0">
                  <a:pos x="23" y="338"/>
                </a:cxn>
                <a:cxn ang="0">
                  <a:pos x="13" y="336"/>
                </a:cxn>
                <a:cxn ang="0">
                  <a:pos x="7" y="332"/>
                </a:cxn>
                <a:cxn ang="0">
                  <a:pos x="7" y="332"/>
                </a:cxn>
                <a:cxn ang="0">
                  <a:pos x="2" y="325"/>
                </a:cxn>
                <a:cxn ang="0">
                  <a:pos x="0" y="316"/>
                </a:cxn>
                <a:cxn ang="0">
                  <a:pos x="45" y="271"/>
                </a:cxn>
                <a:cxn ang="0">
                  <a:pos x="67" y="271"/>
                </a:cxn>
                <a:cxn ang="0">
                  <a:pos x="427" y="271"/>
                </a:cxn>
                <a:cxn ang="0">
                  <a:pos x="427" y="23"/>
                </a:cxn>
                <a:cxn ang="0">
                  <a:pos x="67" y="23"/>
                </a:cxn>
                <a:cxn ang="0">
                  <a:pos x="67" y="271"/>
                </a:cxn>
                <a:cxn ang="0">
                  <a:pos x="184" y="314"/>
                </a:cxn>
                <a:cxn ang="0">
                  <a:pos x="184" y="314"/>
                </a:cxn>
                <a:cxn ang="0">
                  <a:pos x="186" y="316"/>
                </a:cxn>
                <a:cxn ang="0">
                  <a:pos x="191" y="316"/>
                </a:cxn>
                <a:cxn ang="0">
                  <a:pos x="304" y="316"/>
                </a:cxn>
                <a:cxn ang="0">
                  <a:pos x="304" y="316"/>
                </a:cxn>
                <a:cxn ang="0">
                  <a:pos x="309" y="316"/>
                </a:cxn>
                <a:cxn ang="0">
                  <a:pos x="311" y="314"/>
                </a:cxn>
                <a:cxn ang="0">
                  <a:pos x="311" y="314"/>
                </a:cxn>
                <a:cxn ang="0">
                  <a:pos x="311" y="312"/>
                </a:cxn>
                <a:cxn ang="0">
                  <a:pos x="296" y="298"/>
                </a:cxn>
                <a:cxn ang="0">
                  <a:pos x="296" y="298"/>
                </a:cxn>
                <a:cxn ang="0">
                  <a:pos x="293" y="296"/>
                </a:cxn>
                <a:cxn ang="0">
                  <a:pos x="288" y="296"/>
                </a:cxn>
                <a:cxn ang="0">
                  <a:pos x="208" y="296"/>
                </a:cxn>
                <a:cxn ang="0">
                  <a:pos x="208" y="296"/>
                </a:cxn>
                <a:cxn ang="0">
                  <a:pos x="202" y="296"/>
                </a:cxn>
                <a:cxn ang="0">
                  <a:pos x="200" y="298"/>
                </a:cxn>
                <a:cxn ang="0">
                  <a:pos x="184" y="312"/>
                </a:cxn>
                <a:cxn ang="0">
                  <a:pos x="184" y="314"/>
                </a:cxn>
              </a:cxnLst>
              <a:rect l="0" t="0" r="r" b="b"/>
              <a:pathLst>
                <a:path w="495" h="338">
                  <a:moveTo>
                    <a:pt x="45" y="271"/>
                  </a:moveTo>
                  <a:lnTo>
                    <a:pt x="45" y="23"/>
                  </a:lnTo>
                  <a:lnTo>
                    <a:pt x="45" y="23"/>
                  </a:lnTo>
                  <a:lnTo>
                    <a:pt x="47" y="15"/>
                  </a:lnTo>
                  <a:lnTo>
                    <a:pt x="51" y="8"/>
                  </a:lnTo>
                  <a:lnTo>
                    <a:pt x="51" y="8"/>
                  </a:lnTo>
                  <a:lnTo>
                    <a:pt x="59" y="2"/>
                  </a:lnTo>
                  <a:lnTo>
                    <a:pt x="67" y="0"/>
                  </a:lnTo>
                  <a:lnTo>
                    <a:pt x="427" y="0"/>
                  </a:lnTo>
                  <a:lnTo>
                    <a:pt x="427" y="0"/>
                  </a:lnTo>
                  <a:lnTo>
                    <a:pt x="435" y="2"/>
                  </a:lnTo>
                  <a:lnTo>
                    <a:pt x="443" y="8"/>
                  </a:lnTo>
                  <a:lnTo>
                    <a:pt x="443" y="8"/>
                  </a:lnTo>
                  <a:lnTo>
                    <a:pt x="448" y="15"/>
                  </a:lnTo>
                  <a:lnTo>
                    <a:pt x="450" y="23"/>
                  </a:lnTo>
                  <a:lnTo>
                    <a:pt x="450" y="271"/>
                  </a:lnTo>
                  <a:lnTo>
                    <a:pt x="495" y="316"/>
                  </a:lnTo>
                  <a:lnTo>
                    <a:pt x="495" y="316"/>
                  </a:lnTo>
                  <a:lnTo>
                    <a:pt x="493" y="325"/>
                  </a:lnTo>
                  <a:lnTo>
                    <a:pt x="488" y="332"/>
                  </a:lnTo>
                  <a:lnTo>
                    <a:pt x="488" y="332"/>
                  </a:lnTo>
                  <a:lnTo>
                    <a:pt x="482" y="336"/>
                  </a:lnTo>
                  <a:lnTo>
                    <a:pt x="472" y="338"/>
                  </a:lnTo>
                  <a:lnTo>
                    <a:pt x="23" y="338"/>
                  </a:lnTo>
                  <a:lnTo>
                    <a:pt x="23" y="338"/>
                  </a:lnTo>
                  <a:lnTo>
                    <a:pt x="13" y="336"/>
                  </a:lnTo>
                  <a:lnTo>
                    <a:pt x="7" y="332"/>
                  </a:lnTo>
                  <a:lnTo>
                    <a:pt x="7" y="332"/>
                  </a:lnTo>
                  <a:lnTo>
                    <a:pt x="2" y="325"/>
                  </a:lnTo>
                  <a:lnTo>
                    <a:pt x="0" y="316"/>
                  </a:lnTo>
                  <a:lnTo>
                    <a:pt x="45" y="271"/>
                  </a:lnTo>
                  <a:close/>
                  <a:moveTo>
                    <a:pt x="67" y="271"/>
                  </a:moveTo>
                  <a:lnTo>
                    <a:pt x="427" y="271"/>
                  </a:lnTo>
                  <a:lnTo>
                    <a:pt x="427" y="23"/>
                  </a:lnTo>
                  <a:lnTo>
                    <a:pt x="67" y="23"/>
                  </a:lnTo>
                  <a:lnTo>
                    <a:pt x="67" y="271"/>
                  </a:lnTo>
                  <a:close/>
                  <a:moveTo>
                    <a:pt x="184" y="314"/>
                  </a:moveTo>
                  <a:lnTo>
                    <a:pt x="184" y="314"/>
                  </a:lnTo>
                  <a:lnTo>
                    <a:pt x="186" y="316"/>
                  </a:lnTo>
                  <a:lnTo>
                    <a:pt x="191" y="316"/>
                  </a:lnTo>
                  <a:lnTo>
                    <a:pt x="304" y="316"/>
                  </a:lnTo>
                  <a:lnTo>
                    <a:pt x="304" y="316"/>
                  </a:lnTo>
                  <a:lnTo>
                    <a:pt x="309" y="316"/>
                  </a:lnTo>
                  <a:lnTo>
                    <a:pt x="311" y="314"/>
                  </a:lnTo>
                  <a:lnTo>
                    <a:pt x="311" y="314"/>
                  </a:lnTo>
                  <a:lnTo>
                    <a:pt x="311" y="312"/>
                  </a:lnTo>
                  <a:lnTo>
                    <a:pt x="296" y="298"/>
                  </a:lnTo>
                  <a:lnTo>
                    <a:pt x="296" y="298"/>
                  </a:lnTo>
                  <a:lnTo>
                    <a:pt x="293" y="296"/>
                  </a:lnTo>
                  <a:lnTo>
                    <a:pt x="288" y="296"/>
                  </a:lnTo>
                  <a:lnTo>
                    <a:pt x="208" y="296"/>
                  </a:lnTo>
                  <a:lnTo>
                    <a:pt x="208" y="296"/>
                  </a:lnTo>
                  <a:lnTo>
                    <a:pt x="202" y="296"/>
                  </a:lnTo>
                  <a:lnTo>
                    <a:pt x="200" y="298"/>
                  </a:lnTo>
                  <a:lnTo>
                    <a:pt x="184" y="312"/>
                  </a:lnTo>
                  <a:lnTo>
                    <a:pt x="184" y="3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Freeform 40"/>
            <p:cNvSpPr>
              <a:spLocks noEditPoints="1"/>
            </p:cNvSpPr>
            <p:nvPr/>
          </p:nvSpPr>
          <p:spPr bwMode="auto">
            <a:xfrm>
              <a:off x="6444547" y="3821993"/>
              <a:ext cx="217306" cy="216240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6" y="6"/>
                </a:cxn>
                <a:cxn ang="0">
                  <a:pos x="11" y="1"/>
                </a:cxn>
                <a:cxn ang="0">
                  <a:pos x="389" y="0"/>
                </a:cxn>
                <a:cxn ang="0">
                  <a:pos x="395" y="1"/>
                </a:cxn>
                <a:cxn ang="0">
                  <a:pos x="400" y="6"/>
                </a:cxn>
                <a:cxn ang="0">
                  <a:pos x="406" y="17"/>
                </a:cxn>
                <a:cxn ang="0">
                  <a:pos x="406" y="318"/>
                </a:cxn>
                <a:cxn ang="0">
                  <a:pos x="402" y="331"/>
                </a:cxn>
                <a:cxn ang="0">
                  <a:pos x="395" y="336"/>
                </a:cxn>
                <a:cxn ang="0">
                  <a:pos x="243" y="336"/>
                </a:cxn>
                <a:cxn ang="0">
                  <a:pos x="262" y="401"/>
                </a:cxn>
                <a:cxn ang="0">
                  <a:pos x="262" y="403"/>
                </a:cxn>
                <a:cxn ang="0">
                  <a:pos x="259" y="405"/>
                </a:cxn>
                <a:cxn ang="0">
                  <a:pos x="250" y="405"/>
                </a:cxn>
                <a:cxn ang="0">
                  <a:pos x="157" y="405"/>
                </a:cxn>
                <a:cxn ang="0">
                  <a:pos x="144" y="403"/>
                </a:cxn>
                <a:cxn ang="0">
                  <a:pos x="155" y="390"/>
                </a:cxn>
                <a:cxn ang="0">
                  <a:pos x="18" y="336"/>
                </a:cxn>
                <a:cxn ang="0">
                  <a:pos x="11" y="336"/>
                </a:cxn>
                <a:cxn ang="0">
                  <a:pos x="6" y="331"/>
                </a:cxn>
                <a:cxn ang="0">
                  <a:pos x="0" y="318"/>
                </a:cxn>
                <a:cxn ang="0">
                  <a:pos x="24" y="254"/>
                </a:cxn>
                <a:cxn ang="0">
                  <a:pos x="382" y="22"/>
                </a:cxn>
                <a:cxn ang="0">
                  <a:pos x="24" y="254"/>
                </a:cxn>
                <a:cxn ang="0">
                  <a:pos x="195" y="281"/>
                </a:cxn>
                <a:cxn ang="0">
                  <a:pos x="192" y="289"/>
                </a:cxn>
                <a:cxn ang="0">
                  <a:pos x="192" y="294"/>
                </a:cxn>
                <a:cxn ang="0">
                  <a:pos x="195" y="297"/>
                </a:cxn>
                <a:cxn ang="0">
                  <a:pos x="203" y="301"/>
                </a:cxn>
                <a:cxn ang="0">
                  <a:pos x="208" y="301"/>
                </a:cxn>
                <a:cxn ang="0">
                  <a:pos x="211" y="297"/>
                </a:cxn>
                <a:cxn ang="0">
                  <a:pos x="214" y="289"/>
                </a:cxn>
                <a:cxn ang="0">
                  <a:pos x="214" y="285"/>
                </a:cxn>
                <a:cxn ang="0">
                  <a:pos x="211" y="281"/>
                </a:cxn>
                <a:cxn ang="0">
                  <a:pos x="203" y="278"/>
                </a:cxn>
                <a:cxn ang="0">
                  <a:pos x="198" y="280"/>
                </a:cxn>
                <a:cxn ang="0">
                  <a:pos x="195" y="281"/>
                </a:cxn>
              </a:cxnLst>
              <a:rect l="0" t="0" r="r" b="b"/>
              <a:pathLst>
                <a:path w="406" h="405">
                  <a:moveTo>
                    <a:pt x="0" y="17"/>
                  </a:moveTo>
                  <a:lnTo>
                    <a:pt x="0" y="17"/>
                  </a:lnTo>
                  <a:lnTo>
                    <a:pt x="2" y="11"/>
                  </a:lnTo>
                  <a:lnTo>
                    <a:pt x="6" y="6"/>
                  </a:lnTo>
                  <a:lnTo>
                    <a:pt x="6" y="6"/>
                  </a:lnTo>
                  <a:lnTo>
                    <a:pt x="11" y="1"/>
                  </a:lnTo>
                  <a:lnTo>
                    <a:pt x="18" y="0"/>
                  </a:lnTo>
                  <a:lnTo>
                    <a:pt x="389" y="0"/>
                  </a:lnTo>
                  <a:lnTo>
                    <a:pt x="389" y="0"/>
                  </a:lnTo>
                  <a:lnTo>
                    <a:pt x="395" y="1"/>
                  </a:lnTo>
                  <a:lnTo>
                    <a:pt x="400" y="6"/>
                  </a:lnTo>
                  <a:lnTo>
                    <a:pt x="400" y="6"/>
                  </a:lnTo>
                  <a:lnTo>
                    <a:pt x="405" y="11"/>
                  </a:lnTo>
                  <a:lnTo>
                    <a:pt x="406" y="17"/>
                  </a:lnTo>
                  <a:lnTo>
                    <a:pt x="406" y="318"/>
                  </a:lnTo>
                  <a:lnTo>
                    <a:pt x="406" y="318"/>
                  </a:lnTo>
                  <a:lnTo>
                    <a:pt x="405" y="326"/>
                  </a:lnTo>
                  <a:lnTo>
                    <a:pt x="402" y="331"/>
                  </a:lnTo>
                  <a:lnTo>
                    <a:pt x="402" y="331"/>
                  </a:lnTo>
                  <a:lnTo>
                    <a:pt x="395" y="336"/>
                  </a:lnTo>
                  <a:lnTo>
                    <a:pt x="389" y="336"/>
                  </a:lnTo>
                  <a:lnTo>
                    <a:pt x="243" y="336"/>
                  </a:lnTo>
                  <a:lnTo>
                    <a:pt x="251" y="390"/>
                  </a:lnTo>
                  <a:lnTo>
                    <a:pt x="262" y="401"/>
                  </a:lnTo>
                  <a:lnTo>
                    <a:pt x="262" y="403"/>
                  </a:lnTo>
                  <a:lnTo>
                    <a:pt x="262" y="403"/>
                  </a:lnTo>
                  <a:lnTo>
                    <a:pt x="259" y="405"/>
                  </a:lnTo>
                  <a:lnTo>
                    <a:pt x="259" y="405"/>
                  </a:lnTo>
                  <a:lnTo>
                    <a:pt x="253" y="405"/>
                  </a:lnTo>
                  <a:lnTo>
                    <a:pt x="250" y="405"/>
                  </a:lnTo>
                  <a:lnTo>
                    <a:pt x="157" y="405"/>
                  </a:lnTo>
                  <a:lnTo>
                    <a:pt x="157" y="405"/>
                  </a:lnTo>
                  <a:lnTo>
                    <a:pt x="147" y="405"/>
                  </a:lnTo>
                  <a:lnTo>
                    <a:pt x="144" y="403"/>
                  </a:lnTo>
                  <a:lnTo>
                    <a:pt x="144" y="401"/>
                  </a:lnTo>
                  <a:lnTo>
                    <a:pt x="155" y="390"/>
                  </a:lnTo>
                  <a:lnTo>
                    <a:pt x="163" y="336"/>
                  </a:lnTo>
                  <a:lnTo>
                    <a:pt x="18" y="336"/>
                  </a:lnTo>
                  <a:lnTo>
                    <a:pt x="18" y="336"/>
                  </a:lnTo>
                  <a:lnTo>
                    <a:pt x="11" y="336"/>
                  </a:lnTo>
                  <a:lnTo>
                    <a:pt x="6" y="331"/>
                  </a:lnTo>
                  <a:lnTo>
                    <a:pt x="6" y="331"/>
                  </a:lnTo>
                  <a:lnTo>
                    <a:pt x="2" y="326"/>
                  </a:lnTo>
                  <a:lnTo>
                    <a:pt x="0" y="318"/>
                  </a:lnTo>
                  <a:lnTo>
                    <a:pt x="0" y="17"/>
                  </a:lnTo>
                  <a:close/>
                  <a:moveTo>
                    <a:pt x="24" y="254"/>
                  </a:moveTo>
                  <a:lnTo>
                    <a:pt x="382" y="254"/>
                  </a:lnTo>
                  <a:lnTo>
                    <a:pt x="382" y="22"/>
                  </a:lnTo>
                  <a:lnTo>
                    <a:pt x="24" y="22"/>
                  </a:lnTo>
                  <a:lnTo>
                    <a:pt x="24" y="254"/>
                  </a:lnTo>
                  <a:close/>
                  <a:moveTo>
                    <a:pt x="195" y="281"/>
                  </a:moveTo>
                  <a:lnTo>
                    <a:pt x="195" y="281"/>
                  </a:lnTo>
                  <a:lnTo>
                    <a:pt x="192" y="285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192" y="294"/>
                  </a:lnTo>
                  <a:lnTo>
                    <a:pt x="195" y="297"/>
                  </a:lnTo>
                  <a:lnTo>
                    <a:pt x="195" y="297"/>
                  </a:lnTo>
                  <a:lnTo>
                    <a:pt x="198" y="301"/>
                  </a:lnTo>
                  <a:lnTo>
                    <a:pt x="203" y="301"/>
                  </a:lnTo>
                  <a:lnTo>
                    <a:pt x="203" y="301"/>
                  </a:lnTo>
                  <a:lnTo>
                    <a:pt x="208" y="301"/>
                  </a:lnTo>
                  <a:lnTo>
                    <a:pt x="211" y="297"/>
                  </a:lnTo>
                  <a:lnTo>
                    <a:pt x="211" y="297"/>
                  </a:lnTo>
                  <a:lnTo>
                    <a:pt x="214" y="294"/>
                  </a:lnTo>
                  <a:lnTo>
                    <a:pt x="214" y="289"/>
                  </a:lnTo>
                  <a:lnTo>
                    <a:pt x="214" y="289"/>
                  </a:lnTo>
                  <a:lnTo>
                    <a:pt x="214" y="285"/>
                  </a:lnTo>
                  <a:lnTo>
                    <a:pt x="211" y="281"/>
                  </a:lnTo>
                  <a:lnTo>
                    <a:pt x="211" y="281"/>
                  </a:lnTo>
                  <a:lnTo>
                    <a:pt x="208" y="280"/>
                  </a:lnTo>
                  <a:lnTo>
                    <a:pt x="203" y="278"/>
                  </a:lnTo>
                  <a:lnTo>
                    <a:pt x="203" y="278"/>
                  </a:lnTo>
                  <a:lnTo>
                    <a:pt x="198" y="280"/>
                  </a:lnTo>
                  <a:lnTo>
                    <a:pt x="195" y="281"/>
                  </a:lnTo>
                  <a:lnTo>
                    <a:pt x="195" y="28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054852" y="2442627"/>
              <a:ext cx="1497011" cy="500137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marL="0" marR="0" lvl="0" indent="0" defTabSz="1219170" eaLnBrk="1" fontAlgn="auto" latinLnBrk="0" hangingPunct="1">
                <a:lnSpc>
                  <a:spcPts val="1733"/>
                </a:lnSpc>
                <a:spcBef>
                  <a:spcPts val="0"/>
                </a:spcBef>
                <a:spcAft>
                  <a:spcPts val="267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Laptop Users</a:t>
              </a:r>
            </a:p>
            <a:p>
              <a:pPr marL="0" marR="0" lvl="0" indent="0" defTabSz="1219170" eaLnBrk="1" fontAlgn="auto" latinLnBrk="0" hangingPunct="1">
                <a:lnSpc>
                  <a:spcPts val="1600"/>
                </a:lnSpc>
                <a:spcBef>
                  <a:spcPts val="0"/>
                </a:spcBef>
                <a:spcAft>
                  <a:spcPts val="4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Sed </a:t>
              </a:r>
              <a:r>
                <a:rPr kumimoji="0" lang="en-US" sz="1133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ut</a:t>
              </a: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persp iciatis unde </a:t>
              </a:r>
              <a:r>
                <a:rPr kumimoji="0" lang="en-US" sz="1133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om</a:t>
              </a: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kumimoji="0" lang="en-US" sz="1133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nis</a:t>
              </a: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kumimoji="0" lang="en-US" sz="1133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iste</a:t>
              </a: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natus error sit </a:t>
              </a:r>
              <a:r>
                <a:rPr kumimoji="0" lang="en-US" sz="1133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volupt</a:t>
              </a:r>
              <a:endParaRPr kumimoji="0" lang="en-US" sz="1133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054852" y="3642015"/>
              <a:ext cx="1497011" cy="500137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marL="0" marR="0" lvl="0" indent="0" defTabSz="1219170" eaLnBrk="1" fontAlgn="auto" latinLnBrk="0" hangingPunct="1">
                <a:lnSpc>
                  <a:spcPts val="1733"/>
                </a:lnSpc>
                <a:spcBef>
                  <a:spcPts val="0"/>
                </a:spcBef>
                <a:spcAft>
                  <a:spcPts val="267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Desktop Users</a:t>
              </a:r>
            </a:p>
            <a:p>
              <a:pPr marL="0" marR="0" lvl="0" indent="0" defTabSz="1219170" eaLnBrk="1" fontAlgn="auto" latinLnBrk="0" hangingPunct="1">
                <a:lnSpc>
                  <a:spcPts val="1600"/>
                </a:lnSpc>
                <a:spcBef>
                  <a:spcPts val="0"/>
                </a:spcBef>
                <a:spcAft>
                  <a:spcPts val="4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Sed </a:t>
              </a:r>
              <a:r>
                <a:rPr kumimoji="0" lang="en-US" sz="1133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ut</a:t>
              </a: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persp iciatis unde </a:t>
              </a:r>
              <a:r>
                <a:rPr kumimoji="0" lang="en-US" sz="1133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om</a:t>
              </a: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kumimoji="0" lang="en-US" sz="1133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nis</a:t>
              </a: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kumimoji="0" lang="en-US" sz="1133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iste</a:t>
              </a: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natus error sit </a:t>
              </a:r>
              <a:r>
                <a:rPr kumimoji="0" lang="en-US" sz="1133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volupt</a:t>
              </a:r>
              <a:endParaRPr kumimoji="0" lang="en-US" sz="1133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cxnSp>
          <p:nvCxnSpPr>
            <p:cNvPr id="45" name="Straight Connector 4"/>
            <p:cNvCxnSpPr/>
            <p:nvPr/>
          </p:nvCxnSpPr>
          <p:spPr>
            <a:xfrm flipV="1">
              <a:off x="3024745" y="2212271"/>
              <a:ext cx="1229755" cy="116"/>
            </a:xfrm>
            <a:prstGeom prst="line">
              <a:avLst/>
            </a:prstGeom>
            <a:noFill/>
            <a:ln w="1270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</p:cxnSp>
        <p:sp>
          <p:nvSpPr>
            <p:cNvPr id="46" name="Oval 32"/>
            <p:cNvSpPr/>
            <p:nvPr/>
          </p:nvSpPr>
          <p:spPr>
            <a:xfrm rot="16200000">
              <a:off x="2963545" y="2181730"/>
              <a:ext cx="61200" cy="61200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  <p:txBody>
            <a:bodyPr rtlCol="1" anchor="ctr"/>
            <a:lstStyle/>
            <a:p>
              <a:pPr marL="0" marR="0" lvl="0" indent="0" algn="ct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endParaRPr>
            </a:p>
          </p:txBody>
        </p:sp>
        <p:grpSp>
          <p:nvGrpSpPr>
            <p:cNvPr id="47" name="Group 7"/>
            <p:cNvGrpSpPr/>
            <p:nvPr/>
          </p:nvGrpSpPr>
          <p:grpSpPr>
            <a:xfrm>
              <a:off x="2963545" y="3188850"/>
              <a:ext cx="1275089" cy="61200"/>
              <a:chOff x="2963545" y="3188850"/>
              <a:chExt cx="1275089" cy="61200"/>
            </a:xfrm>
          </p:grpSpPr>
          <p:cxnSp>
            <p:nvCxnSpPr>
              <p:cNvPr id="54" name="Straight Connector 28"/>
              <p:cNvCxnSpPr/>
              <p:nvPr/>
            </p:nvCxnSpPr>
            <p:spPr>
              <a:xfrm>
                <a:off x="3025140" y="3218655"/>
                <a:ext cx="1213494" cy="1588"/>
              </a:xfrm>
              <a:prstGeom prst="line">
                <a:avLst/>
              </a:prstGeom>
              <a:noFill/>
              <a:ln w="12700" cap="flat" cmpd="sng" algn="ctr">
                <a:solidFill>
                  <a:srgbClr val="FFFFFF">
                    <a:lumMod val="75000"/>
                  </a:srgbClr>
                </a:solidFill>
                <a:prstDash val="solid"/>
              </a:ln>
              <a:effectLst/>
            </p:spPr>
          </p:cxnSp>
          <p:sp>
            <p:nvSpPr>
              <p:cNvPr id="55" name="Oval 33"/>
              <p:cNvSpPr/>
              <p:nvPr/>
            </p:nvSpPr>
            <p:spPr>
              <a:xfrm rot="16200000">
                <a:off x="2963545" y="3188850"/>
                <a:ext cx="61200" cy="61200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solidFill>
                  <a:srgbClr val="FFFFFF">
                    <a:lumMod val="75000"/>
                  </a:srgbClr>
                </a:solidFill>
                <a:prstDash val="solid"/>
              </a:ln>
              <a:effectLst/>
            </p:spPr>
            <p:txBody>
              <a:bodyPr rtlCol="1" anchor="ctr"/>
              <a:lstStyle/>
              <a:p>
                <a:pPr marL="0" marR="0" lvl="0" indent="0" algn="ctr" defTabSz="121917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ar-SA" sz="3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/>
                </a:endParaRPr>
              </a:p>
            </p:txBody>
          </p:sp>
        </p:grpSp>
        <p:grpSp>
          <p:nvGrpSpPr>
            <p:cNvPr id="48" name="Group 34"/>
            <p:cNvGrpSpPr/>
            <p:nvPr/>
          </p:nvGrpSpPr>
          <p:grpSpPr>
            <a:xfrm rot="10800000">
              <a:off x="4914891" y="2688185"/>
              <a:ext cx="1275089" cy="61200"/>
              <a:chOff x="2963545" y="3188850"/>
              <a:chExt cx="1275089" cy="61200"/>
            </a:xfrm>
          </p:grpSpPr>
          <p:cxnSp>
            <p:nvCxnSpPr>
              <p:cNvPr id="52" name="Straight Connector 39"/>
              <p:cNvCxnSpPr/>
              <p:nvPr/>
            </p:nvCxnSpPr>
            <p:spPr>
              <a:xfrm>
                <a:off x="3025140" y="3218655"/>
                <a:ext cx="1213494" cy="1588"/>
              </a:xfrm>
              <a:prstGeom prst="line">
                <a:avLst/>
              </a:prstGeom>
              <a:noFill/>
              <a:ln w="12700" cap="flat" cmpd="sng" algn="ctr">
                <a:solidFill>
                  <a:srgbClr val="FFFFFF">
                    <a:lumMod val="75000"/>
                  </a:srgbClr>
                </a:solidFill>
                <a:prstDash val="solid"/>
              </a:ln>
              <a:effectLst/>
            </p:spPr>
          </p:cxnSp>
          <p:sp>
            <p:nvSpPr>
              <p:cNvPr id="53" name="Oval 42"/>
              <p:cNvSpPr/>
              <p:nvPr/>
            </p:nvSpPr>
            <p:spPr>
              <a:xfrm rot="16200000">
                <a:off x="2963545" y="3188850"/>
                <a:ext cx="61200" cy="61200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solidFill>
                  <a:srgbClr val="FFFFFF">
                    <a:lumMod val="75000"/>
                  </a:srgbClr>
                </a:solidFill>
                <a:prstDash val="solid"/>
              </a:ln>
              <a:effectLst/>
            </p:spPr>
            <p:txBody>
              <a:bodyPr rtlCol="1" anchor="ctr"/>
              <a:lstStyle/>
              <a:p>
                <a:pPr marL="0" marR="0" lvl="0" indent="0" algn="ctr" defTabSz="121917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ar-SA" sz="3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/>
                </a:endParaRPr>
              </a:p>
            </p:txBody>
          </p:sp>
        </p:grpSp>
        <p:grpSp>
          <p:nvGrpSpPr>
            <p:cNvPr id="49" name="Group 46"/>
            <p:cNvGrpSpPr/>
            <p:nvPr/>
          </p:nvGrpSpPr>
          <p:grpSpPr>
            <a:xfrm rot="10800000">
              <a:off x="4914891" y="3885925"/>
              <a:ext cx="1275089" cy="61200"/>
              <a:chOff x="2963545" y="3188850"/>
              <a:chExt cx="1275089" cy="61200"/>
            </a:xfrm>
          </p:grpSpPr>
          <p:cxnSp>
            <p:nvCxnSpPr>
              <p:cNvPr id="50" name="Straight Connector 47"/>
              <p:cNvCxnSpPr/>
              <p:nvPr/>
            </p:nvCxnSpPr>
            <p:spPr>
              <a:xfrm>
                <a:off x="3025140" y="3218655"/>
                <a:ext cx="1213494" cy="1588"/>
              </a:xfrm>
              <a:prstGeom prst="line">
                <a:avLst/>
              </a:prstGeom>
              <a:noFill/>
              <a:ln w="12700" cap="flat" cmpd="sng" algn="ctr">
                <a:solidFill>
                  <a:srgbClr val="FFFFFF">
                    <a:lumMod val="75000"/>
                  </a:srgbClr>
                </a:solidFill>
                <a:prstDash val="solid"/>
              </a:ln>
              <a:effectLst/>
            </p:spPr>
          </p:cxnSp>
          <p:sp>
            <p:nvSpPr>
              <p:cNvPr id="51" name="Oval 48"/>
              <p:cNvSpPr/>
              <p:nvPr/>
            </p:nvSpPr>
            <p:spPr>
              <a:xfrm rot="16200000">
                <a:off x="2963545" y="3188850"/>
                <a:ext cx="61200" cy="61200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solidFill>
                  <a:srgbClr val="FFFFFF">
                    <a:lumMod val="75000"/>
                  </a:srgbClr>
                </a:solidFill>
                <a:prstDash val="solid"/>
              </a:ln>
              <a:effectLst/>
            </p:spPr>
            <p:txBody>
              <a:bodyPr rtlCol="1" anchor="ctr"/>
              <a:lstStyle/>
              <a:p>
                <a:pPr marL="0" marR="0" lvl="0" indent="0" algn="ctr" defTabSz="121917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ar-SA" sz="3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23075</TotalTime>
  <Words>322</Words>
  <Application>Microsoft Office PowerPoint</Application>
  <PresentationFormat>自定义</PresentationFormat>
  <Paragraphs>31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2019-11-11T13:09:31Z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