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9" r:id="rId1"/>
    <p:sldMasterId id="2147483724" r:id="rId2"/>
  </p:sldMasterIdLst>
  <p:notesMasterIdLst>
    <p:notesMasterId r:id="rId6"/>
  </p:notesMasterIdLst>
  <p:handoutMasterIdLst>
    <p:handoutMasterId r:id="rId7"/>
  </p:handoutMasterIdLst>
  <p:sldIdLst>
    <p:sldId id="427" r:id="rId3"/>
    <p:sldId id="428" r:id="rId4"/>
    <p:sldId id="359" r:id="rId5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50" d="100"/>
          <a:sy n="50" d="100"/>
        </p:scale>
        <p:origin x="-624" y="-1056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</c:numCache>
            </c:numRef>
          </c:cat>
          <c:val>
            <c:numRef>
              <c:f>Sheet1!$B$2:$B$5</c:f>
              <c:numCache>
                <c:formatCode>0%</c:formatCode>
                <c:ptCount val="4"/>
                <c:pt idx="0">
                  <c:v>9.0000000000000024E-2</c:v>
                </c:pt>
                <c:pt idx="1">
                  <c:v>0.2</c:v>
                </c:pt>
                <c:pt idx="2">
                  <c:v>0.30000000000000032</c:v>
                </c:pt>
                <c:pt idx="3">
                  <c:v>0.4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F9E-4F9D-B53A-836BB5EB1E3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</c:numCache>
            </c:numRef>
          </c:cat>
          <c:val>
            <c:numRef>
              <c:f>Sheet1!$C$2:$C$5</c:f>
              <c:numCache>
                <c:formatCode>0%</c:formatCode>
                <c:ptCount val="4"/>
                <c:pt idx="0">
                  <c:v>0.2</c:v>
                </c:pt>
                <c:pt idx="1">
                  <c:v>0.30000000000000032</c:v>
                </c:pt>
                <c:pt idx="2">
                  <c:v>0.4</c:v>
                </c:pt>
                <c:pt idx="3">
                  <c:v>0.5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4F9E-4F9D-B53A-836BB5EB1E31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</c:numCache>
            </c:numRef>
          </c:cat>
          <c:val>
            <c:numRef>
              <c:f>Sheet1!$D$2:$D$5</c:f>
              <c:numCache>
                <c:formatCode>0%</c:formatCode>
                <c:ptCount val="4"/>
                <c:pt idx="0">
                  <c:v>0.30000000000000032</c:v>
                </c:pt>
                <c:pt idx="1">
                  <c:v>0.2</c:v>
                </c:pt>
                <c:pt idx="2">
                  <c:v>0.5</c:v>
                </c:pt>
                <c:pt idx="3">
                  <c:v>0.60000000000000064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4F9E-4F9D-B53A-836BB5EB1E31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4</c:v>
                </c:pt>
              </c:strCache>
            </c:strRef>
          </c:tx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</c:numCache>
            </c:numRef>
          </c:cat>
          <c:val>
            <c:numRef>
              <c:f>Sheet1!$E$2:$E$5</c:f>
              <c:numCache>
                <c:formatCode>0%</c:formatCode>
                <c:ptCount val="4"/>
                <c:pt idx="0">
                  <c:v>0.4</c:v>
                </c:pt>
                <c:pt idx="1">
                  <c:v>0.5</c:v>
                </c:pt>
                <c:pt idx="2">
                  <c:v>0.95000000000000062</c:v>
                </c:pt>
                <c:pt idx="3">
                  <c:v>0.85000000000000064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4F9E-4F9D-B53A-836BB5EB1E31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Series 5</c:v>
                </c:pt>
              </c:strCache>
            </c:strRef>
          </c:tx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</c:numCache>
            </c:numRef>
          </c:cat>
          <c:val>
            <c:numRef>
              <c:f>Sheet1!$F$2:$F$5</c:f>
              <c:numCache>
                <c:formatCode>0%</c:formatCode>
                <c:ptCount val="4"/>
                <c:pt idx="0">
                  <c:v>0.70000000000000062</c:v>
                </c:pt>
                <c:pt idx="1">
                  <c:v>0.75000000000000211</c:v>
                </c:pt>
                <c:pt idx="2">
                  <c:v>0.63000000000000222</c:v>
                </c:pt>
                <c:pt idx="3">
                  <c:v>0.95000000000000062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4F9E-4F9D-B53A-836BB5EB1E3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66478976"/>
        <c:axId val="466480512"/>
      </c:barChart>
      <c:catAx>
        <c:axId val="4664789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466480512"/>
        <c:crosses val="autoZero"/>
        <c:auto val="1"/>
        <c:lblAlgn val="ctr"/>
        <c:lblOffset val="100"/>
        <c:noMultiLvlLbl val="0"/>
      </c:catAx>
      <c:valAx>
        <c:axId val="466480512"/>
        <c:scaling>
          <c:orientation val="minMax"/>
        </c:scaling>
        <c:delete val="0"/>
        <c:axPos val="l"/>
        <c:majorGridlines>
          <c:spPr>
            <a:ln>
              <a:solidFill>
                <a:srgbClr val="1E2D3C"/>
              </a:solidFill>
            </a:ln>
          </c:spPr>
        </c:majorGridlines>
        <c:numFmt formatCode="0%" sourceLinked="1"/>
        <c:majorTickMark val="out"/>
        <c:minorTickMark val="none"/>
        <c:tickLblPos val="nextTo"/>
        <c:crossAx val="466478976"/>
        <c:crosses val="autoZero"/>
        <c:crossBetween val="between"/>
      </c:valAx>
      <c:spPr>
        <a:ln w="6350">
          <a:solidFill>
            <a:schemeClr val="bg1">
              <a:lumMod val="85000"/>
            </a:schemeClr>
          </a:solidFill>
        </a:ln>
      </c:spPr>
    </c:plotArea>
    <c:legend>
      <c:legendPos val="b"/>
      <c:layout>
        <c:manualLayout>
          <c:xMode val="edge"/>
          <c:yMode val="edge"/>
          <c:x val="0.21077039621544327"/>
          <c:y val="0.87005318031255252"/>
          <c:w val="0.5752654690618767"/>
          <c:h val="0.1127671528377112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9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+mn-ea"/>
          <a:sym typeface="+mn-lt"/>
        </a:defRPr>
      </a:pPr>
      <a:endParaRPr lang="zh-CN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</c:numCache>
            </c:numRef>
          </c:cat>
          <c:val>
            <c:numRef>
              <c:f>Sheet1!$B$2:$B$5</c:f>
              <c:numCache>
                <c:formatCode>0%</c:formatCode>
                <c:ptCount val="4"/>
                <c:pt idx="0">
                  <c:v>9.0000000000000024E-2</c:v>
                </c:pt>
                <c:pt idx="1">
                  <c:v>0.2</c:v>
                </c:pt>
                <c:pt idx="2">
                  <c:v>0.30000000000000032</c:v>
                </c:pt>
                <c:pt idx="3">
                  <c:v>0.4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F9E-4F9D-B53A-836BB5EB1E3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</c:numCache>
            </c:numRef>
          </c:cat>
          <c:val>
            <c:numRef>
              <c:f>Sheet1!$C$2:$C$5</c:f>
              <c:numCache>
                <c:formatCode>0%</c:formatCode>
                <c:ptCount val="4"/>
                <c:pt idx="0">
                  <c:v>0.2</c:v>
                </c:pt>
                <c:pt idx="1">
                  <c:v>0.30000000000000032</c:v>
                </c:pt>
                <c:pt idx="2">
                  <c:v>0.4</c:v>
                </c:pt>
                <c:pt idx="3">
                  <c:v>0.5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4F9E-4F9D-B53A-836BB5EB1E31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</c:numCache>
            </c:numRef>
          </c:cat>
          <c:val>
            <c:numRef>
              <c:f>Sheet1!$D$2:$D$5</c:f>
              <c:numCache>
                <c:formatCode>0%</c:formatCode>
                <c:ptCount val="4"/>
                <c:pt idx="0">
                  <c:v>0.30000000000000032</c:v>
                </c:pt>
                <c:pt idx="1">
                  <c:v>0.2</c:v>
                </c:pt>
                <c:pt idx="2">
                  <c:v>0.5</c:v>
                </c:pt>
                <c:pt idx="3">
                  <c:v>0.60000000000000064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4F9E-4F9D-B53A-836BB5EB1E31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4</c:v>
                </c:pt>
              </c:strCache>
            </c:strRef>
          </c:tx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</c:numCache>
            </c:numRef>
          </c:cat>
          <c:val>
            <c:numRef>
              <c:f>Sheet1!$E$2:$E$5</c:f>
              <c:numCache>
                <c:formatCode>0%</c:formatCode>
                <c:ptCount val="4"/>
                <c:pt idx="0">
                  <c:v>0.4</c:v>
                </c:pt>
                <c:pt idx="1">
                  <c:v>0.5</c:v>
                </c:pt>
                <c:pt idx="2">
                  <c:v>0.95000000000000062</c:v>
                </c:pt>
                <c:pt idx="3">
                  <c:v>0.85000000000000064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4F9E-4F9D-B53A-836BB5EB1E31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Series 5</c:v>
                </c:pt>
              </c:strCache>
            </c:strRef>
          </c:tx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</c:numCache>
            </c:numRef>
          </c:cat>
          <c:val>
            <c:numRef>
              <c:f>Sheet1!$F$2:$F$5</c:f>
              <c:numCache>
                <c:formatCode>0%</c:formatCode>
                <c:ptCount val="4"/>
                <c:pt idx="0">
                  <c:v>0.70000000000000062</c:v>
                </c:pt>
                <c:pt idx="1">
                  <c:v>0.75000000000000211</c:v>
                </c:pt>
                <c:pt idx="2">
                  <c:v>0.63000000000000222</c:v>
                </c:pt>
                <c:pt idx="3">
                  <c:v>0.95000000000000062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4F9E-4F9D-B53A-836BB5EB1E3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53755008"/>
        <c:axId val="553756928"/>
      </c:barChart>
      <c:catAx>
        <c:axId val="5537550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553756928"/>
        <c:crosses val="autoZero"/>
        <c:auto val="1"/>
        <c:lblAlgn val="ctr"/>
        <c:lblOffset val="100"/>
        <c:noMultiLvlLbl val="0"/>
      </c:catAx>
      <c:valAx>
        <c:axId val="553756928"/>
        <c:scaling>
          <c:orientation val="minMax"/>
        </c:scaling>
        <c:delete val="0"/>
        <c:axPos val="l"/>
        <c:majorGridlines>
          <c:spPr>
            <a:ln>
              <a:solidFill>
                <a:srgbClr val="1E2D3C"/>
              </a:solidFill>
            </a:ln>
          </c:spPr>
        </c:majorGridlines>
        <c:numFmt formatCode="0%" sourceLinked="1"/>
        <c:majorTickMark val="out"/>
        <c:minorTickMark val="none"/>
        <c:tickLblPos val="nextTo"/>
        <c:crossAx val="553755008"/>
        <c:crosses val="autoZero"/>
        <c:crossBetween val="between"/>
      </c:valAx>
      <c:spPr>
        <a:ln w="6350">
          <a:solidFill>
            <a:schemeClr val="bg1">
              <a:lumMod val="85000"/>
            </a:schemeClr>
          </a:solidFill>
        </a:ln>
      </c:spPr>
    </c:plotArea>
    <c:legend>
      <c:legendPos val="b"/>
      <c:layout>
        <c:manualLayout>
          <c:xMode val="edge"/>
          <c:yMode val="edge"/>
          <c:x val="0.21077039621544327"/>
          <c:y val="0.87005318031255252"/>
          <c:w val="0.5752654690618767"/>
          <c:h val="0.1127671528377112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9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+mn-ea"/>
          <a:sym typeface="+mn-lt"/>
        </a:defRPr>
      </a:pPr>
      <a:endParaRPr lang="zh-CN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2019/11/11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2019/11/11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2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3.png"/><Relationship Id="rId4" Type="http://schemas.openxmlformats.org/officeDocument/2006/relationships/image" Target="../media/image1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59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18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77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36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96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55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14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73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E97B707-22D4-4B06-9A8A-89EF284804D8}" type="datetimeFigureOut">
              <a:rPr lang="zh-CN" altLang="en-US" smtClean="0"/>
              <a:pPr>
                <a:defRPr/>
              </a:pPr>
              <a:t>2019/11/11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F49717-76DA-4DAA-9161-16E5D566D94E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66274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E97B707-22D4-4B06-9A8A-89EF284804D8}" type="datetimeFigureOut">
              <a:rPr lang="zh-CN" altLang="en-US" smtClean="0"/>
              <a:pPr>
                <a:defRPr/>
              </a:pPr>
              <a:t>2019/11/11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F49717-76DA-4DAA-9161-16E5D566D94E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30440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3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6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592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185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777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369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962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554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147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739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E97B707-22D4-4B06-9A8A-89EF284804D8}" type="datetimeFigureOut">
              <a:rPr lang="zh-CN" altLang="en-US" smtClean="0"/>
              <a:pPr>
                <a:defRPr/>
              </a:pPr>
              <a:t>2019/11/11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F49717-76DA-4DAA-9161-16E5D566D94E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25404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726137" y="2540225"/>
            <a:ext cx="6437159" cy="718463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7355331" y="2540225"/>
            <a:ext cx="6437159" cy="718463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E97B707-22D4-4B06-9A8A-89EF284804D8}" type="datetimeFigureOut">
              <a:rPr lang="zh-CN" altLang="en-US" smtClean="0"/>
              <a:pPr>
                <a:defRPr/>
              </a:pPr>
              <a:t>2019/11/11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F49717-76DA-4DAA-9161-16E5D566D94E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80022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5925" indent="0">
              <a:buNone/>
              <a:defRPr sz="2500" b="1"/>
            </a:lvl2pPr>
            <a:lvl3pPr marL="1151850" indent="0">
              <a:buNone/>
              <a:defRPr sz="2300" b="1"/>
            </a:lvl3pPr>
            <a:lvl4pPr marL="1727772" indent="0">
              <a:buNone/>
              <a:defRPr sz="2000" b="1"/>
            </a:lvl4pPr>
            <a:lvl5pPr marL="2303698" indent="0">
              <a:buNone/>
              <a:defRPr sz="2000" b="1"/>
            </a:lvl5pPr>
            <a:lvl6pPr marL="2879624" indent="0">
              <a:buNone/>
              <a:defRPr sz="2000" b="1"/>
            </a:lvl6pPr>
            <a:lvl7pPr marL="3455546" indent="0">
              <a:buNone/>
              <a:defRPr sz="2000" b="1"/>
            </a:lvl7pPr>
            <a:lvl8pPr marL="4031471" indent="0">
              <a:buNone/>
              <a:defRPr sz="2000" b="1"/>
            </a:lvl8pPr>
            <a:lvl9pPr marL="460739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60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5925" indent="0">
              <a:buNone/>
              <a:defRPr sz="2500" b="1"/>
            </a:lvl2pPr>
            <a:lvl3pPr marL="1151850" indent="0">
              <a:buNone/>
              <a:defRPr sz="2300" b="1"/>
            </a:lvl3pPr>
            <a:lvl4pPr marL="1727772" indent="0">
              <a:buNone/>
              <a:defRPr sz="2000" b="1"/>
            </a:lvl4pPr>
            <a:lvl5pPr marL="2303698" indent="0">
              <a:buNone/>
              <a:defRPr sz="2000" b="1"/>
            </a:lvl5pPr>
            <a:lvl6pPr marL="2879624" indent="0">
              <a:buNone/>
              <a:defRPr sz="2000" b="1"/>
            </a:lvl6pPr>
            <a:lvl7pPr marL="3455546" indent="0">
              <a:buNone/>
              <a:defRPr sz="2000" b="1"/>
            </a:lvl7pPr>
            <a:lvl8pPr marL="4031471" indent="0">
              <a:buNone/>
              <a:defRPr sz="2000" b="1"/>
            </a:lvl8pPr>
            <a:lvl9pPr marL="460739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60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E97B707-22D4-4B06-9A8A-89EF284804D8}" type="datetimeFigureOut">
              <a:rPr lang="zh-CN" altLang="en-US" smtClean="0"/>
              <a:pPr>
                <a:defRPr/>
              </a:pPr>
              <a:t>2019/11/11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F49717-76DA-4DAA-9161-16E5D566D94E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3408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E97B707-22D4-4B06-9A8A-89EF284804D8}" type="datetimeFigureOut">
              <a:rPr lang="zh-CN" altLang="en-US" smtClean="0"/>
              <a:pPr>
                <a:defRPr/>
              </a:pPr>
              <a:t>2019/11/11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F49717-76DA-4DAA-9161-16E5D566D94E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803767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77595-F2B4-4BB4-B293-50683F107A73}" type="datetimeFigureOut">
              <a:rPr lang="zh-CN" altLang="en-US" smtClean="0"/>
              <a:t>2019/11/11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0A34C-B57E-4377-B512-34D9DCBC8B6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1179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10" y="344033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2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10" y="1808165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5925" indent="0">
              <a:buNone/>
              <a:defRPr sz="1500"/>
            </a:lvl2pPr>
            <a:lvl3pPr marL="1151850" indent="0">
              <a:buNone/>
              <a:defRPr sz="1300"/>
            </a:lvl3pPr>
            <a:lvl4pPr marL="1727772" indent="0">
              <a:buNone/>
              <a:defRPr sz="1100"/>
            </a:lvl4pPr>
            <a:lvl5pPr marL="2303698" indent="0">
              <a:buNone/>
              <a:defRPr sz="1100"/>
            </a:lvl5pPr>
            <a:lvl6pPr marL="2879624" indent="0">
              <a:buNone/>
              <a:defRPr sz="1100"/>
            </a:lvl6pPr>
            <a:lvl7pPr marL="3455546" indent="0">
              <a:buNone/>
              <a:defRPr sz="1100"/>
            </a:lvl7pPr>
            <a:lvl8pPr marL="4031471" indent="0">
              <a:buNone/>
              <a:defRPr sz="1100"/>
            </a:lvl8pPr>
            <a:lvl9pPr marL="460739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E97B707-22D4-4B06-9A8A-89EF284804D8}" type="datetimeFigureOut">
              <a:rPr lang="zh-CN" altLang="en-US" smtClean="0"/>
              <a:pPr>
                <a:defRPr/>
              </a:pPr>
              <a:t>2019/11/11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F49717-76DA-4DAA-9161-16E5D566D94E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4612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5925" indent="0">
              <a:buNone/>
              <a:defRPr sz="3500"/>
            </a:lvl2pPr>
            <a:lvl3pPr marL="1151850" indent="0">
              <a:buNone/>
              <a:defRPr sz="3000"/>
            </a:lvl3pPr>
            <a:lvl4pPr marL="1727772" indent="0">
              <a:buNone/>
              <a:defRPr sz="2500"/>
            </a:lvl4pPr>
            <a:lvl5pPr marL="2303698" indent="0">
              <a:buNone/>
              <a:defRPr sz="2500"/>
            </a:lvl5pPr>
            <a:lvl6pPr marL="2879624" indent="0">
              <a:buNone/>
              <a:defRPr sz="2500"/>
            </a:lvl6pPr>
            <a:lvl7pPr marL="3455546" indent="0">
              <a:buNone/>
              <a:defRPr sz="2500"/>
            </a:lvl7pPr>
            <a:lvl8pPr marL="4031471" indent="0">
              <a:buNone/>
              <a:defRPr sz="2500"/>
            </a:lvl8pPr>
            <a:lvl9pPr marL="460739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9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5925" indent="0">
              <a:buNone/>
              <a:defRPr sz="1500"/>
            </a:lvl2pPr>
            <a:lvl3pPr marL="1151850" indent="0">
              <a:buNone/>
              <a:defRPr sz="1300"/>
            </a:lvl3pPr>
            <a:lvl4pPr marL="1727772" indent="0">
              <a:buNone/>
              <a:defRPr sz="1100"/>
            </a:lvl4pPr>
            <a:lvl5pPr marL="2303698" indent="0">
              <a:buNone/>
              <a:defRPr sz="1100"/>
            </a:lvl5pPr>
            <a:lvl6pPr marL="2879624" indent="0">
              <a:buNone/>
              <a:defRPr sz="1100"/>
            </a:lvl6pPr>
            <a:lvl7pPr marL="3455546" indent="0">
              <a:buNone/>
              <a:defRPr sz="1100"/>
            </a:lvl7pPr>
            <a:lvl8pPr marL="4031471" indent="0">
              <a:buNone/>
              <a:defRPr sz="1100"/>
            </a:lvl8pPr>
            <a:lvl9pPr marL="460739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E97B707-22D4-4B06-9A8A-89EF284804D8}" type="datetimeFigureOut">
              <a:rPr lang="zh-CN" altLang="en-US" smtClean="0"/>
              <a:pPr>
                <a:defRPr/>
              </a:pPr>
              <a:t>2019/11/11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F49717-76DA-4DAA-9161-16E5D566D94E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980782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E97B707-22D4-4B06-9A8A-89EF284804D8}" type="datetimeFigureOut">
              <a:rPr lang="zh-CN" altLang="en-US" smtClean="0"/>
              <a:pPr>
                <a:defRPr/>
              </a:pPr>
              <a:t>2019/11/11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F49717-76DA-4DAA-9161-16E5D566D94E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15296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0525898" y="436039"/>
            <a:ext cx="3266589" cy="928882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726131" y="436039"/>
            <a:ext cx="9607730" cy="928882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E97B707-22D4-4B06-9A8A-89EF284804D8}" type="datetimeFigureOut">
              <a:rPr lang="zh-CN" altLang="en-US" smtClean="0"/>
              <a:pPr>
                <a:defRPr/>
              </a:pPr>
              <a:t>2019/11/11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F49717-76DA-4DAA-9161-16E5D566D94E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149965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2019/11/11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184" tIns="57592" rIns="115184" bIns="57592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80"/>
            <a:ext cx="10369868" cy="5702504"/>
          </a:xfrm>
          <a:prstGeom prst="rect">
            <a:avLst/>
          </a:prstGeom>
        </p:spPr>
        <p:txBody>
          <a:bodyPr vert="horz" lIns="115184" tIns="57592" rIns="115184" bIns="57592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13"/>
            <a:ext cx="2688484" cy="460041"/>
          </a:xfrm>
          <a:prstGeom prst="rect">
            <a:avLst/>
          </a:prstGeom>
        </p:spPr>
        <p:txBody>
          <a:bodyPr vert="horz" lIns="115184" tIns="57592" rIns="115184" bIns="57592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2019/11/11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13"/>
            <a:ext cx="3648657" cy="460041"/>
          </a:xfrm>
          <a:prstGeom prst="rect">
            <a:avLst/>
          </a:prstGeom>
        </p:spPr>
        <p:txBody>
          <a:bodyPr vert="horz" lIns="115184" tIns="57592" rIns="115184" bIns="57592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13"/>
            <a:ext cx="2688484" cy="460041"/>
          </a:xfrm>
          <a:prstGeom prst="rect">
            <a:avLst/>
          </a:prstGeom>
        </p:spPr>
        <p:txBody>
          <a:bodyPr vert="horz" lIns="115184" tIns="57592" rIns="115184" bIns="57592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67238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  <p:sldLayoutId id="2147483736" r:id="rId12"/>
    <p:sldLayoutId id="2147483698" r:id="rId1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1151850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1943" indent="-431943" algn="l" defTabSz="1151850" rtl="0" eaLnBrk="1" latinLnBrk="0" hangingPunct="1">
        <a:spcBef>
          <a:spcPct val="20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5878" indent="-359951" algn="l" defTabSz="1151850" rtl="0" eaLnBrk="1" latinLnBrk="0" hangingPunct="1">
        <a:spcBef>
          <a:spcPct val="20000"/>
        </a:spcBef>
        <a:buFont typeface="Arial" panose="020B0604020202020204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9812" indent="-287960" algn="l" defTabSz="1151850" rtl="0" eaLnBrk="1" latinLnBrk="0" hangingPunct="1">
        <a:spcBef>
          <a:spcPct val="20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5735" indent="-287960" algn="l" defTabSz="1151850" rtl="0" eaLnBrk="1" latinLnBrk="0" hangingPunct="1">
        <a:spcBef>
          <a:spcPct val="20000"/>
        </a:spcBef>
        <a:buFont typeface="Arial" panose="020B0604020202020204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1663" indent="-287960" algn="l" defTabSz="1151850" rtl="0" eaLnBrk="1" latinLnBrk="0" hangingPunct="1">
        <a:spcBef>
          <a:spcPct val="20000"/>
        </a:spcBef>
        <a:buFont typeface="Arial" panose="020B0604020202020204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7585" indent="-287960" algn="l" defTabSz="115185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3510" indent="-287960" algn="l" defTabSz="115185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19435" indent="-287960" algn="l" defTabSz="115185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5358" indent="-287960" algn="l" defTabSz="115185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185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5925" algn="l" defTabSz="115185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1850" algn="l" defTabSz="115185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7772" algn="l" defTabSz="115185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3698" algn="l" defTabSz="115185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9624" algn="l" defTabSz="115185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5546" algn="l" defTabSz="115185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1471" algn="l" defTabSz="115185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7397" algn="l" defTabSz="115185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"/>
          <p:cNvSpPr txBox="1">
            <a:spLocks/>
          </p:cNvSpPr>
          <p:nvPr/>
        </p:nvSpPr>
        <p:spPr>
          <a:xfrm>
            <a:off x="576461" y="1489867"/>
            <a:ext cx="10609636" cy="609600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 algn="ctr" defTabSz="1219170" rtl="0" eaLnBrk="1" latinLnBrk="0" hangingPunct="1">
              <a:spcBef>
                <a:spcPts val="0"/>
              </a:spcBef>
              <a:buFont typeface="Arial" pitchFamily="34" charset="0"/>
              <a:buNone/>
              <a:defRPr sz="4000" b="0" kern="1200" cap="none" spc="0" baseline="0">
                <a:solidFill>
                  <a:schemeClr val="tx2"/>
                </a:solidFill>
                <a:latin typeface="Lato Light" pitchFamily="34" charset="0"/>
                <a:ea typeface="Open Sans Light" pitchFamily="34" charset="0"/>
                <a:cs typeface="+mn-cs"/>
              </a:defRPr>
            </a:lvl1pPr>
            <a:lvl2pPr marL="990575" indent="-380990" algn="r" defTabSz="121917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37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4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输入您的标题文字</a:t>
            </a:r>
            <a:endParaRPr kumimoji="0" lang="ar-SA" altLang="zh-CN" sz="4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" name="Text Placeholder 2"/>
          <p:cNvSpPr txBox="1">
            <a:spLocks/>
          </p:cNvSpPr>
          <p:nvPr/>
        </p:nvSpPr>
        <p:spPr>
          <a:xfrm>
            <a:off x="579029" y="2139183"/>
            <a:ext cx="10604500" cy="304800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 algn="ctr" defTabSz="1219170" rtl="0" eaLnBrk="1" latinLnBrk="0" hangingPunct="1">
              <a:spcBef>
                <a:spcPts val="0"/>
              </a:spcBef>
              <a:buFont typeface="Arial" pitchFamily="34" charset="0"/>
              <a:buNone/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Lato" pitchFamily="34" charset="0"/>
                <a:ea typeface="+mn-ea"/>
                <a:cs typeface="+mn-cs"/>
              </a:defRPr>
            </a:lvl1pPr>
            <a:lvl2pPr marL="990575" indent="-380990" algn="ctr" defTabSz="121917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7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ctr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ctr" defTabSz="121917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ctr" defTabSz="121917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65000"/>
                    <a:lumOff val="3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Inset your subtitle here. This is a good space for a short subtitle</a:t>
            </a:r>
            <a:endParaRPr kumimoji="0" lang="ar-SA" sz="12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  <a:lumOff val="3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aphicFrame>
        <p:nvGraphicFramePr>
          <p:cNvPr id="8" name="Chart 3"/>
          <p:cNvGraphicFramePr/>
          <p:nvPr>
            <p:extLst>
              <p:ext uri="{D42A27DB-BD31-4B8C-83A1-F6EECF244321}">
                <p14:modId xmlns:p14="http://schemas.microsoft.com/office/powerpoint/2010/main" val="1857134894"/>
              </p:ext>
            </p:extLst>
          </p:nvPr>
        </p:nvGraphicFramePr>
        <p:xfrm>
          <a:off x="583261" y="3104883"/>
          <a:ext cx="10604500" cy="31093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583263" y="6620668"/>
            <a:ext cx="10604500" cy="416589"/>
          </a:xfrm>
          <a:prstGeom prst="rect">
            <a:avLst/>
          </a:prstGeom>
          <a:noFill/>
        </p:spPr>
        <p:txBody>
          <a:bodyPr wrap="square" lIns="0" tIns="0" rIns="0" bIns="0" rtlCol="1">
            <a:spAutoFit/>
          </a:bodyPr>
          <a:lstStyle/>
          <a:p>
            <a:pPr algn="ctr" defTabSz="1219170" fontAlgn="auto">
              <a:lnSpc>
                <a:spcPts val="1733"/>
              </a:lnSpc>
              <a:spcBef>
                <a:spcPts val="0"/>
              </a:spcBef>
              <a:spcAft>
                <a:spcPts val="800"/>
              </a:spcAft>
              <a:defRPr/>
            </a:pP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Sed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ut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 persp iciatis unde omnis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iste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 natus error sit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volupt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 atem accusantium dolor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emque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laudan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tium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,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totam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rem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aperiam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,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eaque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ipsa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 quae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ab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illo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inventore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veritatis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 et quasi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architecto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beatae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 vitae dicta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sunt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explicabo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.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Nemo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enim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ipsam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voluptatem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quia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voluptas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 sit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aspernatur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aut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odit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aut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en-US" sz="1200" dirty="0" err="1">
                <a:solidFill>
                  <a:srgbClr val="FFFFFF">
                    <a:lumMod val="50000"/>
                    <a:lumOff val="50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fugi</a:t>
            </a:r>
            <a:r>
              <a:rPr lang="en-US" sz="1200" dirty="0">
                <a:solidFill>
                  <a:srgbClr val="FFFFFF">
                    <a:lumMod val="50000"/>
                    <a:lumOff val="50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1158270302"/>
              </p:ext>
            </p:extLst>
          </p:nvPr>
        </p:nvGraphicFramePr>
        <p:xfrm>
          <a:off x="511253" y="3104883"/>
          <a:ext cx="10604500" cy="31093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11255" y="6620668"/>
            <a:ext cx="10604500" cy="416589"/>
          </a:xfrm>
          <a:prstGeom prst="rect">
            <a:avLst/>
          </a:prstGeom>
          <a:noFill/>
        </p:spPr>
        <p:txBody>
          <a:bodyPr wrap="square" lIns="0" tIns="0" rIns="0" bIns="0" rtlCol="1">
            <a:spAutoFit/>
          </a:bodyPr>
          <a:lstStyle/>
          <a:p>
            <a:pPr marL="0" marR="0" lvl="0" indent="0" algn="ctr" defTabSz="1219170" rtl="0" eaLnBrk="1" fontAlgn="auto" latinLnBrk="0" hangingPunct="1">
              <a:lnSpc>
                <a:spcPts val="1733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Sed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ut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 persp iciatis unde omnis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iste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 natus error sit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volupt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 atem accusantium dolor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emque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laudan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tium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,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totam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rem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aperiam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,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eaque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ipsa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 quae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ab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illo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inventore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veritatis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 et quasi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architecto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beatae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 vitae dicta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sunt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explicabo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.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Nemo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enim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ipsam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voluptatem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quia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voluptas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 sit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aspernatur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aut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odit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aut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fugi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. </a:t>
            </a:r>
          </a:p>
        </p:txBody>
      </p:sp>
      <p:sp>
        <p:nvSpPr>
          <p:cNvPr id="6" name="Text Placeholder 1"/>
          <p:cNvSpPr txBox="1">
            <a:spLocks/>
          </p:cNvSpPr>
          <p:nvPr/>
        </p:nvSpPr>
        <p:spPr>
          <a:xfrm>
            <a:off x="576461" y="1489867"/>
            <a:ext cx="10609636" cy="609600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 algn="ctr" defTabSz="1219170" rtl="0" eaLnBrk="1" latinLnBrk="0" hangingPunct="1">
              <a:spcBef>
                <a:spcPts val="0"/>
              </a:spcBef>
              <a:buFont typeface="Arial" pitchFamily="34" charset="0"/>
              <a:buNone/>
              <a:defRPr sz="4000" b="0" kern="1200" cap="none" spc="0" baseline="0">
                <a:solidFill>
                  <a:schemeClr val="tx2"/>
                </a:solidFill>
                <a:latin typeface="Lato Light" pitchFamily="34" charset="0"/>
                <a:ea typeface="Open Sans Light" pitchFamily="34" charset="0"/>
                <a:cs typeface="+mn-cs"/>
              </a:defRPr>
            </a:lvl1pPr>
            <a:lvl2pPr marL="990575" indent="-380990" algn="r" defTabSz="121917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37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4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输入您的标题文字</a:t>
            </a:r>
            <a:endParaRPr kumimoji="0" lang="ar-SA" altLang="zh-CN" sz="4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" name="Text Placeholder 2"/>
          <p:cNvSpPr txBox="1">
            <a:spLocks/>
          </p:cNvSpPr>
          <p:nvPr/>
        </p:nvSpPr>
        <p:spPr>
          <a:xfrm>
            <a:off x="579029" y="2139183"/>
            <a:ext cx="10604500" cy="304800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 algn="ctr" defTabSz="1219170" rtl="0" eaLnBrk="1" latinLnBrk="0" hangingPunct="1">
              <a:spcBef>
                <a:spcPts val="0"/>
              </a:spcBef>
              <a:buFont typeface="Arial" pitchFamily="34" charset="0"/>
              <a:buNone/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Lato" pitchFamily="34" charset="0"/>
                <a:ea typeface="+mn-ea"/>
                <a:cs typeface="+mn-cs"/>
              </a:defRPr>
            </a:lvl1pPr>
            <a:lvl2pPr marL="990575" indent="-380990" algn="ctr" defTabSz="121917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7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ctr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ctr" defTabSz="121917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ctr" defTabSz="121917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65000"/>
                    <a:lumOff val="3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Inset your subtitle here. This is a good space for a short subtitle</a:t>
            </a:r>
            <a:endParaRPr kumimoji="0" lang="ar-SA" sz="12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  <a:lumOff val="3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786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cs typeface="+mn-ea"/>
                <a:sym typeface="+mn-lt"/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  <a:cs typeface="+mn-ea"/>
                <a:sym typeface="+mn-lt"/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cs typeface="+mn-ea"/>
                <a:sym typeface="+mn-lt"/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cs typeface="+mn-ea"/>
                <a:sym typeface="+mn-lt"/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  <a:cs typeface="+mn-ea"/>
                <a:sym typeface="+mn-lt"/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cs typeface="+mn-ea"/>
                <a:sym typeface="+mn-lt"/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  <a:cs typeface="+mn-ea"/>
                <a:sym typeface="+mn-lt"/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cs typeface="+mn-ea"/>
                <a:sym typeface="+mn-lt"/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cs typeface="+mn-ea"/>
                <a:sym typeface="+mn-lt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  <a:cs typeface="+mn-ea"/>
                <a:sym typeface="+mn-lt"/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cs typeface="+mn-ea"/>
                <a:sym typeface="+mn-lt"/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  <a:cs typeface="+mn-ea"/>
                <a:sym typeface="+mn-lt"/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cs typeface="+mn-ea"/>
                <a:sym typeface="+mn-lt"/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cs typeface="+mn-ea"/>
                <a:sym typeface="+mn-lt"/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  <a:cs typeface="+mn-ea"/>
                <a:sym typeface="+mn-lt"/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cs typeface="+mn-ea"/>
                <a:sym typeface="+mn-lt"/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  <a:cs typeface="+mn-ea"/>
              <a:sym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cs typeface="+mn-ea"/>
                <a:sym typeface="+mn-lt"/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  <a:cs typeface="+mn-ea"/>
                <a:sym typeface="+mn-lt"/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cs typeface="+mn-ea"/>
                <a:sym typeface="+mn-lt"/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cs typeface="+mn-ea"/>
                <a:sym typeface="+mn-lt"/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  <a:cs typeface="+mn-ea"/>
                <a:sym typeface="+mn-lt"/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cs typeface="+mn-ea"/>
                <a:sym typeface="+mn-lt"/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cs typeface="+mn-ea"/>
                <a:sym typeface="+mn-lt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  <a:cs typeface="+mn-ea"/>
                <a:sym typeface="+mn-lt"/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cs typeface="+mn-ea"/>
                <a:sym typeface="+mn-lt"/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  <a:cs typeface="+mn-ea"/>
                <a:sym typeface="+mn-lt"/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cs typeface="+mn-ea"/>
                <a:sym typeface="+mn-lt"/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cs typeface="+mn-ea"/>
                <a:sym typeface="+mn-lt"/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  <a:cs typeface="+mn-ea"/>
                <a:sym typeface="+mn-lt"/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cs typeface="+mn-ea"/>
                <a:sym typeface="+mn-lt"/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cs typeface="+mn-ea"/>
                <a:sym typeface="+mn-lt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cs typeface="+mn-ea"/>
                <a:sym typeface="+mn-lt"/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  <a:cs typeface="+mn-ea"/>
                <a:sym typeface="+mn-lt"/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cs typeface="+mn-ea"/>
                <a:sym typeface="+mn-lt"/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cs typeface="+mn-ea"/>
                <a:sym typeface="+mn-lt"/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  <a:cs typeface="+mn-ea"/>
                <a:sym typeface="+mn-lt"/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cs typeface="+mn-ea"/>
                <a:sym typeface="+mn-lt"/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cs typeface="+mn-ea"/>
                <a:sym typeface="+mn-lt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cs typeface="+mn-ea"/>
                <a:sym typeface="+mn-lt"/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  <a:cs typeface="+mn-ea"/>
                <a:sym typeface="+mn-lt"/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cs typeface="+mn-ea"/>
                <a:sym typeface="+mn-lt"/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cs typeface="+mn-ea"/>
                <a:sym typeface="+mn-lt"/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+mn-lt"/>
                <a:ea typeface="+mn-ea"/>
                <a:cs typeface="+mn-ea"/>
                <a:sym typeface="+mn-lt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+mn-lt"/>
              <a:ea typeface="+mn-ea"/>
              <a:cs typeface="+mn-ea"/>
              <a:sym typeface="+mn-lt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+mn-lt"/>
                <a:ea typeface="+mn-ea"/>
                <a:cs typeface="+mn-ea"/>
                <a:sym typeface="+mn-lt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+mn-lt"/>
                <a:ea typeface="+mn-ea"/>
                <a:cs typeface="+mn-ea"/>
                <a:sym typeface="+mn-lt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+mn-lt"/>
                <a:ea typeface="+mn-ea"/>
                <a:cs typeface="+mn-ea"/>
                <a:sym typeface="+mn-lt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+mn-lt"/>
                <a:ea typeface="+mn-ea"/>
                <a:cs typeface="+mn-ea"/>
                <a:sym typeface="+mn-lt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+mn-lt"/>
                <a:ea typeface="+mn-ea"/>
                <a:cs typeface="+mn-ea"/>
                <a:sym typeface="+mn-lt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+mn-lt"/>
                <a:ea typeface="+mn-ea"/>
                <a:cs typeface="+mn-ea"/>
                <a:sym typeface="+mn-lt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+mn-lt"/>
              <a:ea typeface="+mn-ea"/>
              <a:cs typeface="+mn-ea"/>
              <a:sym typeface="+mn-lt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+mn-lt"/>
                <a:ea typeface="+mn-ea"/>
                <a:cs typeface="+mn-ea"/>
                <a:sym typeface="+mn-lt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+mn-lt"/>
                <a:ea typeface="+mn-ea"/>
                <a:cs typeface="+mn-ea"/>
                <a:sym typeface="+mn-lt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+mn-lt"/>
                <a:ea typeface="+mn-ea"/>
                <a:cs typeface="+mn-ea"/>
                <a:sym typeface="+mn-lt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+mn-lt"/>
                <a:ea typeface="+mn-ea"/>
                <a:cs typeface="+mn-ea"/>
                <a:sym typeface="+mn-lt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4y3xcar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Theme Color 1 Dark">
    <a:dk1>
      <a:srgbClr val="FFFFFF"/>
    </a:dk1>
    <a:lt1>
      <a:srgbClr val="FFFFFF"/>
    </a:lt1>
    <a:dk2>
      <a:srgbClr val="FFFFFF"/>
    </a:dk2>
    <a:lt2>
      <a:srgbClr val="FFFFFF"/>
    </a:lt2>
    <a:accent1>
      <a:srgbClr val="237DB9"/>
    </a:accent1>
    <a:accent2>
      <a:srgbClr val="14AA96"/>
    </a:accent2>
    <a:accent3>
      <a:srgbClr val="9BB955"/>
    </a:accent3>
    <a:accent4>
      <a:srgbClr val="F09B14"/>
    </a:accent4>
    <a:accent5>
      <a:srgbClr val="BE392B"/>
    </a:accent5>
    <a:accent6>
      <a:srgbClr val="6432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23076</TotalTime>
  <Words>382</Words>
  <Application>Microsoft Office PowerPoint</Application>
  <PresentationFormat>自定义</PresentationFormat>
  <Paragraphs>23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</vt:i4>
      </vt:variant>
    </vt:vector>
  </HeadingPairs>
  <TitlesOfParts>
    <vt:vector size="5" baseType="lpstr">
      <vt:lpstr>第一PPT：www.1ppt.com</vt:lpstr>
      <vt:lpstr>Office 主题​​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1368</cp:revision>
  <dcterms:created xsi:type="dcterms:W3CDTF">2009-02-11T05:37:22Z</dcterms:created>
  <dcterms:modified xsi:type="dcterms:W3CDTF">2019-11-11T13:05:28Z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