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6"/>
  </p:notesMasterIdLst>
  <p:handoutMasterIdLst>
    <p:handoutMasterId r:id="rId7"/>
  </p:handoutMasterIdLst>
  <p:sldIdLst>
    <p:sldId id="427" r:id="rId3"/>
    <p:sldId id="428" r:id="rId4"/>
    <p:sldId id="359" r:id="rId5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624" y="-105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USA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2012</c:v>
                </c:pt>
                <c:pt idx="1">
                  <c:v>2013</c:v>
                </c:pt>
              </c:numCache>
            </c:numRef>
          </c:cat>
          <c:val>
            <c:numRef>
              <c:f>Sheet1!$B$2:$B$3</c:f>
              <c:numCache>
                <c:formatCode>0%</c:formatCode>
                <c:ptCount val="2"/>
                <c:pt idx="0">
                  <c:v>9.0000000000000024E-2</c:v>
                </c:pt>
                <c:pt idx="1">
                  <c:v>0.2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705-4507-B150-13E289B2463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UK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2012</c:v>
                </c:pt>
                <c:pt idx="1">
                  <c:v>2013</c:v>
                </c:pt>
              </c:numCache>
            </c:numRef>
          </c:cat>
          <c:val>
            <c:numRef>
              <c:f>Sheet1!$C$2:$C$3</c:f>
              <c:numCache>
                <c:formatCode>0%</c:formatCode>
                <c:ptCount val="2"/>
                <c:pt idx="0">
                  <c:v>0.2</c:v>
                </c:pt>
                <c:pt idx="1">
                  <c:v>0.30000000000000027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705-4507-B150-13E289B2463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Germany</c:v>
                </c:pt>
              </c:strCache>
            </c:strRef>
          </c:tx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2012</c:v>
                </c:pt>
                <c:pt idx="1">
                  <c:v>2013</c:v>
                </c:pt>
              </c:numCache>
            </c:numRef>
          </c:cat>
          <c:val>
            <c:numRef>
              <c:f>Sheet1!$D$2:$D$3</c:f>
              <c:numCache>
                <c:formatCode>0%</c:formatCode>
                <c:ptCount val="2"/>
                <c:pt idx="0">
                  <c:v>0.30000000000000027</c:v>
                </c:pt>
                <c:pt idx="1">
                  <c:v>0.2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705-4507-B150-13E289B24633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S. Korea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2012</c:v>
                </c:pt>
                <c:pt idx="1">
                  <c:v>2013</c:v>
                </c:pt>
              </c:numCache>
            </c:numRef>
          </c:cat>
          <c:val>
            <c:numRef>
              <c:f>Sheet1!$E$2:$E$3</c:f>
              <c:numCache>
                <c:formatCode>0%</c:formatCode>
                <c:ptCount val="2"/>
                <c:pt idx="0">
                  <c:v>0.4</c:v>
                </c:pt>
                <c:pt idx="1">
                  <c:v>0.5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5705-4507-B150-13E289B24633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France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2012</c:v>
                </c:pt>
                <c:pt idx="1">
                  <c:v>2013</c:v>
                </c:pt>
              </c:numCache>
            </c:numRef>
          </c:cat>
          <c:val>
            <c:numRef>
              <c:f>Sheet1!$F$2:$F$3</c:f>
              <c:numCache>
                <c:formatCode>0%</c:formatCode>
                <c:ptCount val="2"/>
                <c:pt idx="0">
                  <c:v>0.70000000000000051</c:v>
                </c:pt>
                <c:pt idx="1">
                  <c:v>0.76000000000000056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705-4507-B150-13E289B246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89147392"/>
        <c:axId val="489620224"/>
      </c:barChart>
      <c:catAx>
        <c:axId val="4891473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zh-CN"/>
          </a:p>
        </c:txPr>
        <c:crossAx val="489620224"/>
        <c:crosses val="autoZero"/>
        <c:auto val="1"/>
        <c:lblAlgn val="ctr"/>
        <c:lblOffset val="100"/>
        <c:noMultiLvlLbl val="0"/>
      </c:catAx>
      <c:valAx>
        <c:axId val="489620224"/>
        <c:scaling>
          <c:orientation val="minMax"/>
        </c:scaling>
        <c:delete val="0"/>
        <c:axPos val="b"/>
        <c:majorGridlines>
          <c:spPr>
            <a:ln w="6350">
              <a:solidFill>
                <a:srgbClr val="1E2D3C"/>
              </a:solidFill>
            </a:ln>
          </c:spPr>
        </c:majorGridlines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lang="en-US" sz="800"/>
            </a:pPr>
            <a:endParaRPr lang="zh-CN"/>
          </a:p>
        </c:txPr>
        <c:crossAx val="48914739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2993207286214987"/>
          <c:y val="0.87005318031255252"/>
          <c:w val="0.52736127744510974"/>
          <c:h val="0.12994681968744792"/>
        </c:manualLayout>
      </c:layout>
      <c:overlay val="0"/>
      <c:txPr>
        <a:bodyPr/>
        <a:lstStyle/>
        <a:p>
          <a:pPr rtl="0">
            <a:defRPr lang="en-US"/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 rtl="0">
        <a:defRPr sz="900">
          <a:solidFill>
            <a:schemeClr val="tx1">
              <a:lumMod val="50000"/>
              <a:lumOff val="50000"/>
            </a:schemeClr>
          </a:solidFill>
          <a:latin typeface="Lato" pitchFamily="34" charset="0"/>
        </a:defRPr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2013</c:v>
                </c:pt>
                <c:pt idx="1">
                  <c:v>2014</c:v>
                </c:pt>
              </c:numCache>
            </c:numRef>
          </c:cat>
          <c:val>
            <c:numRef>
              <c:f>Sheet1!$B$2:$B$3</c:f>
              <c:numCache>
                <c:formatCode>"$"#,##0</c:formatCode>
                <c:ptCount val="2"/>
                <c:pt idx="0">
                  <c:v>248678</c:v>
                </c:pt>
                <c:pt idx="1">
                  <c:v>345687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BE2-49DA-BD50-B257E798924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2013</c:v>
                </c:pt>
                <c:pt idx="1">
                  <c:v>2014</c:v>
                </c:pt>
              </c:numCache>
            </c:numRef>
          </c:cat>
          <c:val>
            <c:numRef>
              <c:f>Sheet1!$C$2:$C$3</c:f>
              <c:numCache>
                <c:formatCode>"$"#,##0</c:formatCode>
                <c:ptCount val="2"/>
                <c:pt idx="0">
                  <c:v>378000</c:v>
                </c:pt>
                <c:pt idx="1">
                  <c:v>475654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BE2-49DA-BD50-B257E798924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2013</c:v>
                </c:pt>
                <c:pt idx="1">
                  <c:v>2014</c:v>
                </c:pt>
              </c:numCache>
            </c:numRef>
          </c:cat>
          <c:val>
            <c:numRef>
              <c:f>Sheet1!$D$2:$D$3</c:f>
              <c:numCache>
                <c:formatCode>"$"#,##0</c:formatCode>
                <c:ptCount val="2"/>
                <c:pt idx="0">
                  <c:v>412500</c:v>
                </c:pt>
                <c:pt idx="1">
                  <c:v>625456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BE2-49DA-BD50-B257E798924F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Lato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  <c:pt idx="0">
                  <c:v>2013</c:v>
                </c:pt>
                <c:pt idx="1">
                  <c:v>2014</c:v>
                </c:pt>
              </c:numCache>
            </c:numRef>
          </c:cat>
          <c:val>
            <c:numRef>
              <c:f>Sheet1!$E$2:$E$3</c:f>
              <c:numCache>
                <c:formatCode>"$"#,##0</c:formatCode>
                <c:ptCount val="2"/>
                <c:pt idx="0">
                  <c:v>567000</c:v>
                </c:pt>
                <c:pt idx="1">
                  <c:v>789000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FBE2-49DA-BD50-B257E79892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4786432"/>
        <c:axId val="135902336"/>
      </c:barChart>
      <c:catAx>
        <c:axId val="13478643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chemeClr val="bg1">
                <a:lumMod val="65000"/>
              </a:schemeClr>
            </a:solidFill>
          </a:ln>
        </c:spPr>
        <c:txPr>
          <a:bodyPr/>
          <a:lstStyle/>
          <a:p>
            <a:pPr>
              <a:defRPr lang="en-US">
                <a:solidFill>
                  <a:schemeClr val="tx1">
                    <a:lumMod val="50000"/>
                    <a:lumOff val="50000"/>
                  </a:schemeClr>
                </a:solidFill>
              </a:defRPr>
            </a:pPr>
            <a:endParaRPr lang="zh-CN"/>
          </a:p>
        </c:txPr>
        <c:crossAx val="135902336"/>
        <c:crosses val="autoZero"/>
        <c:auto val="1"/>
        <c:lblAlgn val="ctr"/>
        <c:lblOffset val="100"/>
        <c:noMultiLvlLbl val="0"/>
      </c:catAx>
      <c:valAx>
        <c:axId val="135902336"/>
        <c:scaling>
          <c:orientation val="minMax"/>
        </c:scaling>
        <c:delete val="0"/>
        <c:axPos val="b"/>
        <c:numFmt formatCode="&quot;$&quot;#,##0" sourceLinked="1"/>
        <c:majorTickMark val="out"/>
        <c:minorTickMark val="none"/>
        <c:tickLblPos val="nextTo"/>
        <c:spPr>
          <a:ln>
            <a:solidFill>
              <a:schemeClr val="bg1">
                <a:lumMod val="65000"/>
              </a:schemeClr>
            </a:solidFill>
          </a:ln>
        </c:spPr>
        <c:txPr>
          <a:bodyPr/>
          <a:lstStyle/>
          <a:p>
            <a:pPr>
              <a:defRPr lang="en-US" sz="800">
                <a:solidFill>
                  <a:schemeClr val="tx1">
                    <a:lumMod val="50000"/>
                    <a:lumOff val="50000"/>
                  </a:schemeClr>
                </a:solidFill>
              </a:defRPr>
            </a:pPr>
            <a:endParaRPr lang="zh-CN"/>
          </a:p>
        </c:txPr>
        <c:crossAx val="134786432"/>
        <c:crosses val="autoZero"/>
        <c:crossBetween val="between"/>
      </c:valAx>
      <c:spPr>
        <a:ln w="12700">
          <a:noFill/>
        </a:ln>
      </c:spPr>
    </c:plotArea>
    <c:legend>
      <c:legendPos val="r"/>
      <c:layout/>
      <c:overlay val="0"/>
      <c:txPr>
        <a:bodyPr/>
        <a:lstStyle/>
        <a:p>
          <a:pPr>
            <a:defRPr lang="en-US">
              <a:solidFill>
                <a:schemeClr val="tx1">
                  <a:lumMod val="50000"/>
                  <a:lumOff val="50000"/>
                </a:schemeClr>
              </a:solidFill>
            </a:defRPr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sz="900">
          <a:latin typeface="Lato" pitchFamily="34" charset="0"/>
        </a:defRPr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2019/11/11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2019/11/11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/>
          <p:cNvSpPr txBox="1">
            <a:spLocks/>
          </p:cNvSpPr>
          <p:nvPr/>
        </p:nvSpPr>
        <p:spPr>
          <a:xfrm>
            <a:off x="497653" y="1564857"/>
            <a:ext cx="10609636" cy="6096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defTabSz="1219170" rtl="0" eaLnBrk="1" latinLnBrk="0" hangingPunct="1">
              <a:spcBef>
                <a:spcPts val="0"/>
              </a:spcBef>
              <a:buFont typeface="Arial" pitchFamily="34" charset="0"/>
              <a:buNone/>
              <a:defRPr sz="4000" b="0" kern="1200" cap="none" spc="0" baseline="0">
                <a:solidFill>
                  <a:schemeClr val="tx2"/>
                </a:solidFill>
                <a:latin typeface="Lato Light" pitchFamily="34" charset="0"/>
                <a:ea typeface="Open Sans Light" pitchFamily="34" charset="0"/>
                <a:cs typeface="+mn-cs"/>
              </a:defRPr>
            </a:lvl1pPr>
            <a:lvl2pPr marL="990575" indent="-380990" algn="r" defTabSz="121917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4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输入您的标题文字</a:t>
            </a:r>
            <a:endParaRPr kumimoji="0" lang="ar-SA" altLang="zh-CN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500221" y="2214173"/>
            <a:ext cx="10604500" cy="3048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defTabSz="1219170" rtl="0" eaLnBrk="1" latinLnBrk="0" hangingPunct="1">
              <a:spcBef>
                <a:spcPts val="0"/>
              </a:spcBef>
              <a:buFont typeface="Arial" pitchFamily="34" charset="0"/>
              <a:buNone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Lato" pitchFamily="34" charset="0"/>
                <a:ea typeface="+mn-ea"/>
                <a:cs typeface="+mn-cs"/>
              </a:defRPr>
            </a:lvl1pPr>
            <a:lvl2pPr marL="990575" indent="-380990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Inset your subtitle here. This is a good space for a short subtitle</a:t>
            </a:r>
            <a:endParaRPr kumimoji="0" lang="ar-SA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  <a:lumOff val="3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  <p:graphicFrame>
        <p:nvGraphicFramePr>
          <p:cNvPr id="8" name="Chart 3"/>
          <p:cNvGraphicFramePr/>
          <p:nvPr>
            <p:extLst>
              <p:ext uri="{D42A27DB-BD31-4B8C-83A1-F6EECF244321}">
                <p14:modId xmlns:p14="http://schemas.microsoft.com/office/powerpoint/2010/main" val="2062252720"/>
              </p:ext>
            </p:extLst>
          </p:nvPr>
        </p:nvGraphicFramePr>
        <p:xfrm>
          <a:off x="504453" y="3179873"/>
          <a:ext cx="10604500" cy="3109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04455" y="6695658"/>
            <a:ext cx="10604500" cy="654025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ctr" defTabSz="1219170" fontAlgn="auto">
              <a:lnSpc>
                <a:spcPts val="1733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Sed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ut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persp iciatis unde omnis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iste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natus error sit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volupt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atem accusantium dolor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emque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laudan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tium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,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totam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rem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aperiam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,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eaque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ipsa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quae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ab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illo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inventore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veritatis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et quasi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architecto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beatae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vitae dicta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sunt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explicabo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.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Nemo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enim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ipsam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voluptatem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quia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voluptas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sit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aspernatur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aut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odit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aut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fugi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"/>
          <p:cNvSpPr txBox="1">
            <a:spLocks/>
          </p:cNvSpPr>
          <p:nvPr/>
        </p:nvSpPr>
        <p:spPr>
          <a:xfrm>
            <a:off x="504453" y="1638073"/>
            <a:ext cx="10609636" cy="6096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defTabSz="1219170" rtl="0" eaLnBrk="1" latinLnBrk="0" hangingPunct="1">
              <a:spcBef>
                <a:spcPts val="0"/>
              </a:spcBef>
              <a:buFont typeface="Arial" pitchFamily="34" charset="0"/>
              <a:buNone/>
              <a:defRPr sz="4000" b="0" kern="1200" cap="none" spc="0" baseline="0">
                <a:solidFill>
                  <a:schemeClr val="tx2"/>
                </a:solidFill>
                <a:latin typeface="Lato Light" pitchFamily="34" charset="0"/>
                <a:ea typeface="Open Sans Light" pitchFamily="34" charset="0"/>
                <a:cs typeface="+mn-cs"/>
              </a:defRPr>
            </a:lvl1pPr>
            <a:lvl2pPr marL="990575" indent="-380990" algn="r" defTabSz="121917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输入您的标题文字</a:t>
            </a:r>
            <a:endParaRPr kumimoji="0" lang="ar-SA" altLang="zh-CN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507021" y="2287389"/>
            <a:ext cx="10604500" cy="3048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defTabSz="1219170" rtl="0" eaLnBrk="1" latinLnBrk="0" hangingPunct="1">
              <a:spcBef>
                <a:spcPts val="0"/>
              </a:spcBef>
              <a:buFont typeface="Arial" pitchFamily="34" charset="0"/>
              <a:buNone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Lato" pitchFamily="34" charset="0"/>
                <a:ea typeface="+mn-ea"/>
                <a:cs typeface="+mn-cs"/>
              </a:defRPr>
            </a:lvl1pPr>
            <a:lvl2pPr marL="990575" indent="-380990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Inset your subtitle here. This is a good space for a short subtitle</a:t>
            </a:r>
            <a:endParaRPr kumimoji="0" lang="ar-SA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  <a:lumOff val="3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  <p:graphicFrame>
        <p:nvGraphicFramePr>
          <p:cNvPr id="7" name="Chart 3"/>
          <p:cNvGraphicFramePr/>
          <p:nvPr>
            <p:extLst>
              <p:ext uri="{D42A27DB-BD31-4B8C-83A1-F6EECF244321}">
                <p14:modId xmlns:p14="http://schemas.microsoft.com/office/powerpoint/2010/main" val="2548068889"/>
              </p:ext>
            </p:extLst>
          </p:nvPr>
        </p:nvGraphicFramePr>
        <p:xfrm>
          <a:off x="511254" y="3045561"/>
          <a:ext cx="10604499" cy="39391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Theme Color 1 Dark">
    <a:dk1>
      <a:srgbClr val="FFFFFF"/>
    </a:dk1>
    <a:lt1>
      <a:srgbClr val="FFFFFF"/>
    </a:lt1>
    <a:dk2>
      <a:srgbClr val="FFFFFF"/>
    </a:dk2>
    <a:lt2>
      <a:srgbClr val="FFFFFF"/>
    </a:lt2>
    <a:accent1>
      <a:srgbClr val="237DB9"/>
    </a:accent1>
    <a:accent2>
      <a:srgbClr val="14AA96"/>
    </a:accent2>
    <a:accent3>
      <a:srgbClr val="9BB955"/>
    </a:accent3>
    <a:accent4>
      <a:srgbClr val="F09B14"/>
    </a:accent4>
    <a:accent5>
      <a:srgbClr val="BE392B"/>
    </a:accent5>
    <a:accent6>
      <a:srgbClr val="6432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Theme Color 1 Dark">
    <a:dk1>
      <a:srgbClr val="FFFFFF"/>
    </a:dk1>
    <a:lt1>
      <a:srgbClr val="FFFFFF"/>
    </a:lt1>
    <a:dk2>
      <a:srgbClr val="FFFFFF"/>
    </a:dk2>
    <a:lt2>
      <a:srgbClr val="FFFFFF"/>
    </a:lt2>
    <a:accent1>
      <a:srgbClr val="237DB9"/>
    </a:accent1>
    <a:accent2>
      <a:srgbClr val="14AA96"/>
    </a:accent2>
    <a:accent3>
      <a:srgbClr val="9BB955"/>
    </a:accent3>
    <a:accent4>
      <a:srgbClr val="F09B14"/>
    </a:accent4>
    <a:accent5>
      <a:srgbClr val="BE392B"/>
    </a:accent5>
    <a:accent6>
      <a:srgbClr val="6432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23076</TotalTime>
  <Words>331</Words>
  <Application>Microsoft Office PowerPoint</Application>
  <PresentationFormat>自定义</PresentationFormat>
  <Paragraphs>22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2019-11-11T13:00:39Z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