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6"/>
  </p:notesMasterIdLst>
  <p:handoutMasterIdLst>
    <p:handoutMasterId r:id="rId7"/>
  </p:handoutMasterIdLst>
  <p:sldIdLst>
    <p:sldId id="427" r:id="rId3"/>
    <p:sldId id="428" r:id="rId4"/>
    <p:sldId id="359" r:id="rId5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50" d="100"/>
          <a:sy n="50" d="100"/>
        </p:scale>
        <p:origin x="-624" y="-105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2019/11/11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2019/11/11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2019/11/11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"/>
          <p:cNvSpPr txBox="1">
            <a:spLocks/>
          </p:cNvSpPr>
          <p:nvPr/>
        </p:nvSpPr>
        <p:spPr>
          <a:xfrm>
            <a:off x="504453" y="1570326"/>
            <a:ext cx="10609636" cy="60960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ctr" defTabSz="1219170" rtl="0" eaLnBrk="1" latinLnBrk="0" hangingPunct="1">
              <a:spcBef>
                <a:spcPts val="0"/>
              </a:spcBef>
              <a:buFont typeface="Arial" pitchFamily="34" charset="0"/>
              <a:buNone/>
              <a:defRPr sz="4000" b="0" kern="1200" cap="none" spc="0" baseline="0">
                <a:solidFill>
                  <a:schemeClr val="tx2"/>
                </a:solidFill>
                <a:latin typeface="Lato Light" pitchFamily="34" charset="0"/>
                <a:ea typeface="Open Sans Light" pitchFamily="34" charset="0"/>
                <a:cs typeface="+mn-cs"/>
              </a:defRPr>
            </a:lvl1pPr>
            <a:lvl2pPr marL="990575" indent="-380990" algn="r" defTabSz="121917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输入您的标题文字</a:t>
            </a:r>
            <a:endParaRPr kumimoji="0" lang="ar-SA" altLang="zh-CN" sz="40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507021" y="2219642"/>
            <a:ext cx="10604500" cy="30480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ctr" defTabSz="1219170" rtl="0" eaLnBrk="1" latinLnBrk="0" hangingPunct="1">
              <a:spcBef>
                <a:spcPts val="0"/>
              </a:spcBef>
              <a:buFont typeface="Arial" pitchFamily="34" charset="0"/>
              <a:buNone/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Lato" pitchFamily="34" charset="0"/>
                <a:ea typeface="+mn-ea"/>
                <a:cs typeface="+mn-cs"/>
              </a:defRPr>
            </a:lvl1pPr>
            <a:lvl2pPr marL="990575" indent="-380990" algn="ctr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ctr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ctr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ctr" defTabSz="121917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cs typeface="+mn-ea"/>
                <a:sym typeface="+mn-lt"/>
              </a:rPr>
              <a:t>Inset your subtitle here. This is a good space for a short subtitle</a:t>
            </a:r>
            <a:endParaRPr kumimoji="0" lang="ar-SA" sz="12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n-lt"/>
              <a:cs typeface="+mn-ea"/>
              <a:sym typeface="+mn-lt"/>
            </a:endParaRPr>
          </a:p>
        </p:txBody>
      </p:sp>
      <p:graphicFrame>
        <p:nvGraphicFramePr>
          <p:cNvPr id="7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0140206"/>
              </p:ext>
            </p:extLst>
          </p:nvPr>
        </p:nvGraphicFramePr>
        <p:xfrm>
          <a:off x="511253" y="3185341"/>
          <a:ext cx="10604500" cy="3943352"/>
        </p:xfrm>
        <a:graphic>
          <a:graphicData uri="http://schemas.openxmlformats.org/drawingml/2006/table">
            <a:tbl>
              <a:tblPr rtl="1" firstRow="1" bandRow="1"/>
              <a:tblGrid>
                <a:gridCol w="21209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209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1209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362477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1702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563336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Lorem Episdoe 2012</a:t>
                      </a:r>
                      <a:endParaRPr lang="ar-SA" sz="1200" b="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121920" marR="121920" marT="60960" marB="6096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E392B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Lorem Episdoe 2012</a:t>
                      </a:r>
                      <a:endParaRPr lang="ar-SA" sz="1200" b="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121920" marR="121920" marT="60960" marB="6096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9B14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/>
                      <a:r>
                        <a:rPr lang="en-US" sz="1200" b="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Lorem Episdoe 2012</a:t>
                      </a:r>
                      <a:endParaRPr lang="ar-SA" sz="1200" b="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121920" marR="121920" marT="60960" marB="6096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955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l" rtl="0"/>
                      <a:r>
                        <a:rPr lang="en-US" sz="1200" b="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Description of Lorem </a:t>
                      </a:r>
                      <a:r>
                        <a:rPr lang="en-US" sz="1200" b="0" dirty="0" err="1">
                          <a:latin typeface="+mn-lt"/>
                          <a:ea typeface="+mn-ea"/>
                          <a:cs typeface="+mn-ea"/>
                          <a:sym typeface="+mn-lt"/>
                        </a:rPr>
                        <a:t>Epsiode</a:t>
                      </a:r>
                      <a:endParaRPr lang="ar-SA" sz="1200" b="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243840" marR="121920" marT="60960" marB="6096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4AA96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/>
                      <a:r>
                        <a:rPr lang="en-US" sz="1200" b="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No</a:t>
                      </a:r>
                      <a:endParaRPr lang="ar-SA" sz="1200" b="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121920" marR="121920" marT="60960" marB="6096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37DB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63336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/>
                      <a:r>
                        <a:rPr lang="en-US" sz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$4,563,786</a:t>
                      </a:r>
                      <a:endParaRPr lang="ar-SA" sz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121920" marR="121920" marT="60960" marB="6096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noFill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83C50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/>
                      <a:r>
                        <a:rPr lang="en-US" sz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$4,563,786</a:t>
                      </a:r>
                      <a:endParaRPr lang="ar-SA" sz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121920" marR="121920" marT="60960" marB="6096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noFill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83C50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/>
                      <a:r>
                        <a:rPr lang="en-US" sz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$4,563,786</a:t>
                      </a:r>
                      <a:endParaRPr lang="ar-SA" sz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121920" marR="121920" marT="60960" marB="6096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noFill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83C50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Sed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ut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persp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 iciatis unde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omnis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iste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natus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 </a:t>
                      </a:r>
                    </a:p>
                  </a:txBody>
                  <a:tcPr marL="243840" marR="121920" marT="60960" marB="6096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noFill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83C50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/>
                      <a:r>
                        <a:rPr lang="en-US" sz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1</a:t>
                      </a:r>
                      <a:endParaRPr lang="ar-SA" sz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121920" marR="121920" marT="60960" marB="6096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noFill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83C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63336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/>
                      <a:r>
                        <a:rPr lang="en-US" sz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$5,673,456</a:t>
                      </a:r>
                      <a:endParaRPr lang="ar-SA" sz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121920" marR="121920" marT="60960" marB="6096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2D3C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/>
                      <a:r>
                        <a:rPr lang="en-US" sz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$5,673,456</a:t>
                      </a:r>
                      <a:endParaRPr lang="ar-SA" sz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121920" marR="121920" marT="60960" marB="6096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2D3C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/>
                      <a:r>
                        <a:rPr lang="en-US" sz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$5,673,456</a:t>
                      </a:r>
                      <a:endParaRPr lang="ar-SA" sz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121920" marR="121920" marT="60960" marB="6096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2D3C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Sed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ut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persp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 iciatis unde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omnis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iste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natus</a:t>
                      </a:r>
                      <a:endParaRPr lang="en-US" sz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243840" marR="121920" marT="60960" marB="6096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2D3C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/>
                      <a:r>
                        <a:rPr lang="en-US" sz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2</a:t>
                      </a:r>
                      <a:endParaRPr lang="ar-SA" sz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121920" marR="121920" marT="60960" marB="6096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2D3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63336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/>
                      <a:r>
                        <a:rPr lang="en-US" sz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$6,786,000</a:t>
                      </a:r>
                      <a:endParaRPr lang="ar-SA" sz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121920" marR="121920" marT="60960" marB="6096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83C50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/>
                      <a:r>
                        <a:rPr lang="en-US" sz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$6,786,000</a:t>
                      </a:r>
                      <a:endParaRPr lang="ar-SA" sz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121920" marR="121920" marT="60960" marB="6096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83C50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/>
                      <a:r>
                        <a:rPr lang="en-US" sz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$6,786,000</a:t>
                      </a:r>
                      <a:endParaRPr lang="ar-SA" sz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121920" marR="121920" marT="60960" marB="6096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83C50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Sed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ut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persp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 iciatis unde</a:t>
                      </a:r>
                    </a:p>
                  </a:txBody>
                  <a:tcPr marL="243840" marR="121920" marT="60960" marB="6096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83C50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/>
                      <a:r>
                        <a:rPr lang="en-US" sz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3</a:t>
                      </a:r>
                      <a:endParaRPr lang="ar-SA" sz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121920" marR="121920" marT="60960" marB="6096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83C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63336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/>
                      <a:r>
                        <a:rPr lang="en-US" sz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$7,356,786</a:t>
                      </a:r>
                      <a:endParaRPr lang="ar-SA" sz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121920" marR="121920" marT="60960" marB="6096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2D3C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/>
                      <a:r>
                        <a:rPr lang="en-US" sz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$7,356,786</a:t>
                      </a:r>
                      <a:endParaRPr lang="ar-SA" sz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121920" marR="121920" marT="60960" marB="6096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2D3C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/>
                      <a:r>
                        <a:rPr lang="en-US" sz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$7,356,786</a:t>
                      </a:r>
                      <a:endParaRPr lang="ar-SA" sz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121920" marR="121920" marT="60960" marB="6096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2D3C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Sed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ut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persp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 iciatis unde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omnis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iste</a:t>
                      </a:r>
                      <a:endParaRPr lang="en-US" sz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243840" marR="121920" marT="60960" marB="6096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2D3C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/>
                      <a:r>
                        <a:rPr lang="en-US" sz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4</a:t>
                      </a:r>
                      <a:endParaRPr lang="ar-SA" sz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121920" marR="121920" marT="60960" marB="6096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2D3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63336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/>
                      <a:r>
                        <a:rPr lang="en-US" sz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$8,958,000</a:t>
                      </a:r>
                      <a:endParaRPr lang="ar-SA" sz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121920" marR="121920" marT="60960" marB="6096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83C50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/>
                      <a:r>
                        <a:rPr lang="en-US" sz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$8,958,000</a:t>
                      </a:r>
                      <a:endParaRPr lang="ar-SA" sz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121920" marR="121920" marT="60960" marB="6096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83C50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/>
                      <a:r>
                        <a:rPr lang="en-US" sz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$8,958,000</a:t>
                      </a:r>
                      <a:endParaRPr lang="ar-SA" sz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121920" marR="121920" marT="60960" marB="6096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83C50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Sed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ut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persp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 iciatis unde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omnis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iste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nat</a:t>
                      </a:r>
                      <a:endParaRPr lang="en-US" sz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243840" marR="121920" marT="60960" marB="6096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83C50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/>
                      <a:r>
                        <a:rPr lang="en-US" sz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5</a:t>
                      </a:r>
                      <a:endParaRPr lang="ar-SA" sz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121920" marR="121920" marT="60960" marB="6096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83C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63336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/>
                      <a:r>
                        <a:rPr lang="en-US" sz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$9,876,000</a:t>
                      </a:r>
                      <a:endParaRPr lang="ar-SA" sz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121920" marR="121920" marT="60960" marB="6096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2D3C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/>
                      <a:r>
                        <a:rPr lang="en-US" sz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$9,876,000</a:t>
                      </a:r>
                      <a:endParaRPr lang="ar-SA" sz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121920" marR="121920" marT="60960" marB="6096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2D3C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/>
                      <a:r>
                        <a:rPr lang="en-US" sz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$9,876,000</a:t>
                      </a:r>
                      <a:endParaRPr lang="ar-SA" sz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121920" marR="121920" marT="60960" marB="6096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2D3C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Sed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ut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persp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 iciatis unde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omnis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iste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natus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 error</a:t>
                      </a:r>
                    </a:p>
                  </a:txBody>
                  <a:tcPr marL="243840" marR="121920" marT="60960" marB="6096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2D3C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/>
                      <a:r>
                        <a:rPr lang="en-US" sz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6</a:t>
                      </a:r>
                      <a:endParaRPr lang="ar-SA" sz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121920" marR="121920" marT="60960" marB="6096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2D3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Placeholder 1"/>
          <p:cNvSpPr txBox="1">
            <a:spLocks/>
          </p:cNvSpPr>
          <p:nvPr/>
        </p:nvSpPr>
        <p:spPr>
          <a:xfrm>
            <a:off x="504453" y="1498318"/>
            <a:ext cx="10609636" cy="60960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ctr" defTabSz="1219170" rtl="0" eaLnBrk="1" latinLnBrk="0" hangingPunct="1">
              <a:spcBef>
                <a:spcPts val="0"/>
              </a:spcBef>
              <a:buFont typeface="Arial" pitchFamily="34" charset="0"/>
              <a:buNone/>
              <a:defRPr sz="4000" b="0" kern="1200" cap="none" spc="0" baseline="0">
                <a:solidFill>
                  <a:schemeClr val="tx2"/>
                </a:solidFill>
                <a:latin typeface="Lato Light" pitchFamily="34" charset="0"/>
                <a:ea typeface="Open Sans Light" pitchFamily="34" charset="0"/>
                <a:cs typeface="+mn-cs"/>
              </a:defRPr>
            </a:lvl1pPr>
            <a:lvl2pPr marL="990575" indent="-380990" algn="r" defTabSz="121917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输入您的标题文字</a:t>
            </a:r>
            <a:endParaRPr kumimoji="0" lang="ar-SA" sz="40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1" name="Text Placeholder 2"/>
          <p:cNvSpPr txBox="1">
            <a:spLocks/>
          </p:cNvSpPr>
          <p:nvPr/>
        </p:nvSpPr>
        <p:spPr>
          <a:xfrm>
            <a:off x="507021" y="2147634"/>
            <a:ext cx="10604500" cy="30480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ctr" defTabSz="1219170" rtl="0" eaLnBrk="1" latinLnBrk="0" hangingPunct="1">
              <a:spcBef>
                <a:spcPts val="0"/>
              </a:spcBef>
              <a:buFont typeface="Arial" pitchFamily="34" charset="0"/>
              <a:buNone/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Lato" pitchFamily="34" charset="0"/>
                <a:ea typeface="+mn-ea"/>
                <a:cs typeface="+mn-cs"/>
              </a:defRPr>
            </a:lvl1pPr>
            <a:lvl2pPr marL="990575" indent="-380990" algn="ctr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ctr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ctr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ctr" defTabSz="121917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cs typeface="+mn-ea"/>
                <a:sym typeface="+mn-lt"/>
              </a:rPr>
              <a:t>Inset your subtitle here. This is a good space for a short subtitle</a:t>
            </a:r>
            <a:endParaRPr kumimoji="0" lang="ar-SA" sz="12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n-lt"/>
              <a:cs typeface="+mn-ea"/>
              <a:sym typeface="+mn-lt"/>
            </a:endParaRPr>
          </a:p>
        </p:txBody>
      </p:sp>
      <p:graphicFrame>
        <p:nvGraphicFramePr>
          <p:cNvPr id="32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6877409"/>
              </p:ext>
            </p:extLst>
          </p:nvPr>
        </p:nvGraphicFramePr>
        <p:xfrm>
          <a:off x="507020" y="3113333"/>
          <a:ext cx="10604500" cy="3943352"/>
        </p:xfrm>
        <a:graphic>
          <a:graphicData uri="http://schemas.openxmlformats.org/drawingml/2006/table">
            <a:tbl>
              <a:tblPr rtl="1" firstRow="1" bandRow="1"/>
              <a:tblGrid>
                <a:gridCol w="185748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5748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85748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85748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317458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563336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Premium</a:t>
                      </a:r>
                      <a:endParaRPr lang="ar-SA" sz="1300" b="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121920" marR="121920" marT="60960" marB="6096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9B14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Professional</a:t>
                      </a:r>
                      <a:endParaRPr lang="ar-SA" sz="1300" b="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121920" marR="121920" marT="60960" marB="6096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955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Standard</a:t>
                      </a:r>
                      <a:endParaRPr lang="ar-SA" sz="1300" b="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121920" marR="121920" marT="60960" marB="6096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4AA96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Basic</a:t>
                      </a:r>
                      <a:endParaRPr lang="ar-SA" sz="1300" b="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121920" marR="121920" marT="60960" marB="6096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37DB9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l" rtl="0"/>
                      <a:endParaRPr lang="ar-SA" sz="1200" b="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243840" marR="121920" marT="60960" marB="6096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63336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/>
                      <a:endParaRPr lang="ar-SA" sz="13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121920" marR="121920" marT="60960" marB="6096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noFill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83C50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/>
                      <a:endParaRPr lang="ar-SA" sz="13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121920" marR="121920" marT="60960" marB="6096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noFill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83C50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/>
                      <a:endParaRPr lang="ar-SA" sz="13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121920" marR="121920" marT="60960" marB="6096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noFill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83C50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/>
                      <a:endParaRPr lang="ar-SA" sz="13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121920" marR="121920" marT="60960" marB="6096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noFill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83C50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Monthly Payment</a:t>
                      </a:r>
                    </a:p>
                  </a:txBody>
                  <a:tcPr marL="243840" marR="121920" marT="60960" marB="6096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noFill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83C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63336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/>
                      <a:endParaRPr lang="ar-SA" sz="13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121920" marR="121920" marT="60960" marB="6096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2D3C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/>
                      <a:endParaRPr lang="ar-SA" sz="13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121920" marR="121920" marT="60960" marB="6096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2D3C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/>
                      <a:endParaRPr lang="ar-SA" sz="13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121920" marR="121920" marT="60960" marB="6096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2D3C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/>
                      <a:endParaRPr lang="ar-SA" sz="13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121920" marR="121920" marT="60960" marB="6096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2D3C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Setup Free</a:t>
                      </a:r>
                    </a:p>
                  </a:txBody>
                  <a:tcPr marL="243840" marR="121920" marT="60960" marB="6096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2D3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63336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/>
                      <a:r>
                        <a:rPr lang="en-US" sz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2000GB</a:t>
                      </a:r>
                      <a:endParaRPr lang="ar-SA" sz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121920" marR="121920" marT="60960" marB="6096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83C50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1000GB</a:t>
                      </a:r>
                      <a:endParaRPr lang="ar-SA" sz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121920" marR="121920" marT="60960" marB="6096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83C50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/>
                      <a:r>
                        <a:rPr lang="en-US" sz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1000GB</a:t>
                      </a:r>
                      <a:endParaRPr lang="ar-SA" sz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121920" marR="121920" marT="60960" marB="6096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83C50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/>
                      <a:r>
                        <a:rPr lang="en-US" sz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500GB</a:t>
                      </a:r>
                      <a:endParaRPr lang="ar-SA" sz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121920" marR="121920" marT="60960" marB="6096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83C50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Disk</a:t>
                      </a:r>
                      <a:r>
                        <a:rPr lang="en-US" sz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 Space</a:t>
                      </a:r>
                      <a:endParaRPr lang="en-US" sz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243840" marR="121920" marT="60960" marB="6096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83C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63336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/>
                      <a:r>
                        <a:rPr lang="en-US" sz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30</a:t>
                      </a:r>
                      <a:endParaRPr lang="ar-SA" sz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121920" marR="121920" marT="60960" marB="6096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2D3C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/>
                      <a:r>
                        <a:rPr lang="en-US" sz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20</a:t>
                      </a:r>
                      <a:endParaRPr lang="ar-SA" sz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121920" marR="121920" marT="60960" marB="6096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2D3C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/>
                      <a:r>
                        <a:rPr lang="en-US" sz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10</a:t>
                      </a:r>
                      <a:endParaRPr lang="ar-SA" sz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121920" marR="121920" marT="60960" marB="6096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2D3C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/>
                      <a:r>
                        <a:rPr lang="en-US" sz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5</a:t>
                      </a:r>
                      <a:endParaRPr lang="ar-SA" sz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121920" marR="121920" marT="60960" marB="6096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2D3C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Free Domains</a:t>
                      </a:r>
                    </a:p>
                  </a:txBody>
                  <a:tcPr marL="243840" marR="121920" marT="60960" marB="6096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2D3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63336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cPanel</a:t>
                      </a:r>
                      <a:endParaRPr lang="ar-SA" sz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121920" marR="121920" marT="60960" marB="6096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83C50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cPanel</a:t>
                      </a:r>
                      <a:endParaRPr lang="ar-SA" sz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121920" marR="121920" marT="60960" marB="6096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83C50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cPanel</a:t>
                      </a:r>
                      <a:endParaRPr lang="ar-SA" sz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121920" marR="121920" marT="60960" marB="6096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83C50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/>
                      <a:r>
                        <a:rPr lang="en-US" sz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cPanel</a:t>
                      </a:r>
                      <a:endParaRPr lang="ar-SA" sz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121920" marR="121920" marT="60960" marB="6096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83C50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Advanced</a:t>
                      </a:r>
                      <a:r>
                        <a:rPr lang="en-US" sz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 </a:t>
                      </a:r>
                      <a:r>
                        <a:rPr lang="en-US" sz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Control Panel</a:t>
                      </a:r>
                    </a:p>
                  </a:txBody>
                  <a:tcPr marL="243840" marR="121920" marT="60960" marB="6096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83C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63336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/>
                      <a:r>
                        <a:rPr lang="en-US" sz="1900" b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$1200</a:t>
                      </a:r>
                      <a:endParaRPr lang="ar-SA" sz="19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121920" marR="121920" marT="60960" marB="6096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2D3C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/>
                      <a:r>
                        <a:rPr lang="en-US" sz="1900" b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$950</a:t>
                      </a:r>
                      <a:endParaRPr lang="ar-SA" sz="19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121920" marR="121920" marT="60960" marB="6096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2D3C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/>
                      <a:r>
                        <a:rPr lang="en-US" sz="1900" b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$700</a:t>
                      </a:r>
                      <a:endParaRPr lang="ar-SA" sz="19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121920" marR="121920" marT="60960" marB="6096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2D3C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/>
                      <a:r>
                        <a:rPr lang="en-US" sz="1900" b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$560</a:t>
                      </a:r>
                      <a:endParaRPr lang="ar-SA" sz="19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121920" marR="121920" marT="60960" marB="6096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2D3C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243840" marR="121920" marT="60960" marB="6096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33" name="Group 7"/>
          <p:cNvGrpSpPr/>
          <p:nvPr/>
        </p:nvGrpSpPr>
        <p:grpSpPr>
          <a:xfrm>
            <a:off x="4528281" y="4422145"/>
            <a:ext cx="203549" cy="203547"/>
            <a:chOff x="800100" y="2990859"/>
            <a:chExt cx="266700" cy="266701"/>
          </a:xfrm>
        </p:grpSpPr>
        <p:sp>
          <p:nvSpPr>
            <p:cNvPr id="34" name="Oval 8"/>
            <p:cNvSpPr/>
            <p:nvPr/>
          </p:nvSpPr>
          <p:spPr>
            <a:xfrm>
              <a:off x="800100" y="2990859"/>
              <a:ext cx="266700" cy="266701"/>
            </a:xfrm>
            <a:prstGeom prst="ellipse">
              <a:avLst/>
            </a:prstGeom>
            <a:solidFill>
              <a:srgbClr val="FFFFFF">
                <a:lumMod val="50000"/>
                <a:lumOff val="50000"/>
              </a:srgbClr>
            </a:solidFill>
            <a:ln w="12700" cap="flat" cmpd="sng" algn="ctr">
              <a:noFill/>
              <a:prstDash val="solid"/>
            </a:ln>
            <a:effectLst/>
          </p:spPr>
          <p:txBody>
            <a:bodyPr rtlCol="1" anchor="ctr"/>
            <a:lstStyle/>
            <a:p>
              <a:pPr marL="0" marR="0" lvl="0" indent="0" algn="ctr" defTabSz="121917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ar-SA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5" name="Freeform 140"/>
            <p:cNvSpPr>
              <a:spLocks/>
            </p:cNvSpPr>
            <p:nvPr/>
          </p:nvSpPr>
          <p:spPr bwMode="auto">
            <a:xfrm>
              <a:off x="882651" y="3067050"/>
              <a:ext cx="100358" cy="113920"/>
            </a:xfrm>
            <a:custGeom>
              <a:avLst/>
              <a:gdLst>
                <a:gd name="T0" fmla="*/ 100 w 150"/>
                <a:gd name="T1" fmla="*/ 83 h 166"/>
                <a:gd name="T2" fmla="*/ 144 w 150"/>
                <a:gd name="T3" fmla="*/ 32 h 166"/>
                <a:gd name="T4" fmla="*/ 148 w 150"/>
                <a:gd name="T5" fmla="*/ 26 h 166"/>
                <a:gd name="T6" fmla="*/ 150 w 150"/>
                <a:gd name="T7" fmla="*/ 19 h 166"/>
                <a:gd name="T8" fmla="*/ 148 w 150"/>
                <a:gd name="T9" fmla="*/ 11 h 166"/>
                <a:gd name="T10" fmla="*/ 144 w 150"/>
                <a:gd name="T11" fmla="*/ 5 h 166"/>
                <a:gd name="T12" fmla="*/ 141 w 150"/>
                <a:gd name="T13" fmla="*/ 3 h 166"/>
                <a:gd name="T14" fmla="*/ 135 w 150"/>
                <a:gd name="T15" fmla="*/ 0 h 166"/>
                <a:gd name="T16" fmla="*/ 127 w 150"/>
                <a:gd name="T17" fmla="*/ 0 h 166"/>
                <a:gd name="T18" fmla="*/ 120 w 150"/>
                <a:gd name="T19" fmla="*/ 3 h 166"/>
                <a:gd name="T20" fmla="*/ 75 w 150"/>
                <a:gd name="T21" fmla="*/ 54 h 166"/>
                <a:gd name="T22" fmla="*/ 32 w 150"/>
                <a:gd name="T23" fmla="*/ 5 h 166"/>
                <a:gd name="T24" fmla="*/ 26 w 150"/>
                <a:gd name="T25" fmla="*/ 1 h 166"/>
                <a:gd name="T26" fmla="*/ 19 w 150"/>
                <a:gd name="T27" fmla="*/ 0 h 166"/>
                <a:gd name="T28" fmla="*/ 12 w 150"/>
                <a:gd name="T29" fmla="*/ 1 h 166"/>
                <a:gd name="T30" fmla="*/ 5 w 150"/>
                <a:gd name="T31" fmla="*/ 5 h 166"/>
                <a:gd name="T32" fmla="*/ 3 w 150"/>
                <a:gd name="T33" fmla="*/ 8 h 166"/>
                <a:gd name="T34" fmla="*/ 0 w 150"/>
                <a:gd name="T35" fmla="*/ 16 h 166"/>
                <a:gd name="T36" fmla="*/ 0 w 150"/>
                <a:gd name="T37" fmla="*/ 23 h 166"/>
                <a:gd name="T38" fmla="*/ 3 w 150"/>
                <a:gd name="T39" fmla="*/ 29 h 166"/>
                <a:gd name="T40" fmla="*/ 50 w 150"/>
                <a:gd name="T41" fmla="*/ 83 h 166"/>
                <a:gd name="T42" fmla="*/ 5 w 150"/>
                <a:gd name="T43" fmla="*/ 132 h 166"/>
                <a:gd name="T44" fmla="*/ 1 w 150"/>
                <a:gd name="T45" fmla="*/ 139 h 166"/>
                <a:gd name="T46" fmla="*/ 0 w 150"/>
                <a:gd name="T47" fmla="*/ 146 h 166"/>
                <a:gd name="T48" fmla="*/ 1 w 150"/>
                <a:gd name="T49" fmla="*/ 153 h 166"/>
                <a:gd name="T50" fmla="*/ 5 w 150"/>
                <a:gd name="T51" fmla="*/ 159 h 166"/>
                <a:gd name="T52" fmla="*/ 8 w 150"/>
                <a:gd name="T53" fmla="*/ 162 h 166"/>
                <a:gd name="T54" fmla="*/ 16 w 150"/>
                <a:gd name="T55" fmla="*/ 166 h 166"/>
                <a:gd name="T56" fmla="*/ 23 w 150"/>
                <a:gd name="T57" fmla="*/ 166 h 166"/>
                <a:gd name="T58" fmla="*/ 29 w 150"/>
                <a:gd name="T59" fmla="*/ 162 h 166"/>
                <a:gd name="T60" fmla="*/ 75 w 150"/>
                <a:gd name="T61" fmla="*/ 112 h 166"/>
                <a:gd name="T62" fmla="*/ 117 w 150"/>
                <a:gd name="T63" fmla="*/ 159 h 166"/>
                <a:gd name="T64" fmla="*/ 123 w 150"/>
                <a:gd name="T65" fmla="*/ 164 h 166"/>
                <a:gd name="T66" fmla="*/ 130 w 150"/>
                <a:gd name="T67" fmla="*/ 166 h 166"/>
                <a:gd name="T68" fmla="*/ 138 w 150"/>
                <a:gd name="T69" fmla="*/ 164 h 166"/>
                <a:gd name="T70" fmla="*/ 144 w 150"/>
                <a:gd name="T71" fmla="*/ 159 h 166"/>
                <a:gd name="T72" fmla="*/ 146 w 150"/>
                <a:gd name="T73" fmla="*/ 157 h 166"/>
                <a:gd name="T74" fmla="*/ 149 w 150"/>
                <a:gd name="T75" fmla="*/ 150 h 166"/>
                <a:gd name="T76" fmla="*/ 149 w 150"/>
                <a:gd name="T77" fmla="*/ 143 h 166"/>
                <a:gd name="T78" fmla="*/ 146 w 150"/>
                <a:gd name="T79" fmla="*/ 136 h 166"/>
                <a:gd name="T80" fmla="*/ 144 w 150"/>
                <a:gd name="T81" fmla="*/ 132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0" h="166">
                  <a:moveTo>
                    <a:pt x="144" y="132"/>
                  </a:moveTo>
                  <a:lnTo>
                    <a:pt x="100" y="83"/>
                  </a:lnTo>
                  <a:lnTo>
                    <a:pt x="144" y="32"/>
                  </a:lnTo>
                  <a:lnTo>
                    <a:pt x="144" y="32"/>
                  </a:lnTo>
                  <a:lnTo>
                    <a:pt x="146" y="29"/>
                  </a:lnTo>
                  <a:lnTo>
                    <a:pt x="148" y="26"/>
                  </a:lnTo>
                  <a:lnTo>
                    <a:pt x="149" y="23"/>
                  </a:lnTo>
                  <a:lnTo>
                    <a:pt x="150" y="19"/>
                  </a:lnTo>
                  <a:lnTo>
                    <a:pt x="149" y="16"/>
                  </a:lnTo>
                  <a:lnTo>
                    <a:pt x="148" y="11"/>
                  </a:lnTo>
                  <a:lnTo>
                    <a:pt x="146" y="8"/>
                  </a:lnTo>
                  <a:lnTo>
                    <a:pt x="144" y="5"/>
                  </a:lnTo>
                  <a:lnTo>
                    <a:pt x="144" y="5"/>
                  </a:lnTo>
                  <a:lnTo>
                    <a:pt x="141" y="3"/>
                  </a:lnTo>
                  <a:lnTo>
                    <a:pt x="138" y="1"/>
                  </a:lnTo>
                  <a:lnTo>
                    <a:pt x="135" y="0"/>
                  </a:lnTo>
                  <a:lnTo>
                    <a:pt x="130" y="0"/>
                  </a:lnTo>
                  <a:lnTo>
                    <a:pt x="127" y="0"/>
                  </a:lnTo>
                  <a:lnTo>
                    <a:pt x="123" y="1"/>
                  </a:lnTo>
                  <a:lnTo>
                    <a:pt x="120" y="3"/>
                  </a:lnTo>
                  <a:lnTo>
                    <a:pt x="117" y="5"/>
                  </a:lnTo>
                  <a:lnTo>
                    <a:pt x="75" y="54"/>
                  </a:lnTo>
                  <a:lnTo>
                    <a:pt x="32" y="5"/>
                  </a:lnTo>
                  <a:lnTo>
                    <a:pt x="32" y="5"/>
                  </a:lnTo>
                  <a:lnTo>
                    <a:pt x="29" y="3"/>
                  </a:lnTo>
                  <a:lnTo>
                    <a:pt x="26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6" y="0"/>
                  </a:lnTo>
                  <a:lnTo>
                    <a:pt x="12" y="1"/>
                  </a:lnTo>
                  <a:lnTo>
                    <a:pt x="8" y="3"/>
                  </a:lnTo>
                  <a:lnTo>
                    <a:pt x="5" y="5"/>
                  </a:lnTo>
                  <a:lnTo>
                    <a:pt x="5" y="5"/>
                  </a:lnTo>
                  <a:lnTo>
                    <a:pt x="3" y="8"/>
                  </a:lnTo>
                  <a:lnTo>
                    <a:pt x="1" y="11"/>
                  </a:lnTo>
                  <a:lnTo>
                    <a:pt x="0" y="16"/>
                  </a:lnTo>
                  <a:lnTo>
                    <a:pt x="0" y="19"/>
                  </a:lnTo>
                  <a:lnTo>
                    <a:pt x="0" y="23"/>
                  </a:lnTo>
                  <a:lnTo>
                    <a:pt x="1" y="26"/>
                  </a:lnTo>
                  <a:lnTo>
                    <a:pt x="3" y="29"/>
                  </a:lnTo>
                  <a:lnTo>
                    <a:pt x="5" y="32"/>
                  </a:lnTo>
                  <a:lnTo>
                    <a:pt x="50" y="83"/>
                  </a:lnTo>
                  <a:lnTo>
                    <a:pt x="5" y="132"/>
                  </a:lnTo>
                  <a:lnTo>
                    <a:pt x="5" y="132"/>
                  </a:lnTo>
                  <a:lnTo>
                    <a:pt x="3" y="136"/>
                  </a:lnTo>
                  <a:lnTo>
                    <a:pt x="1" y="139"/>
                  </a:lnTo>
                  <a:lnTo>
                    <a:pt x="0" y="143"/>
                  </a:lnTo>
                  <a:lnTo>
                    <a:pt x="0" y="146"/>
                  </a:lnTo>
                  <a:lnTo>
                    <a:pt x="0" y="150"/>
                  </a:lnTo>
                  <a:lnTo>
                    <a:pt x="1" y="153"/>
                  </a:lnTo>
                  <a:lnTo>
                    <a:pt x="3" y="157"/>
                  </a:lnTo>
                  <a:lnTo>
                    <a:pt x="5" y="159"/>
                  </a:lnTo>
                  <a:lnTo>
                    <a:pt x="5" y="159"/>
                  </a:lnTo>
                  <a:lnTo>
                    <a:pt x="8" y="162"/>
                  </a:lnTo>
                  <a:lnTo>
                    <a:pt x="12" y="164"/>
                  </a:lnTo>
                  <a:lnTo>
                    <a:pt x="16" y="166"/>
                  </a:lnTo>
                  <a:lnTo>
                    <a:pt x="19" y="166"/>
                  </a:lnTo>
                  <a:lnTo>
                    <a:pt x="23" y="166"/>
                  </a:lnTo>
                  <a:lnTo>
                    <a:pt x="26" y="164"/>
                  </a:lnTo>
                  <a:lnTo>
                    <a:pt x="29" y="162"/>
                  </a:lnTo>
                  <a:lnTo>
                    <a:pt x="32" y="159"/>
                  </a:lnTo>
                  <a:lnTo>
                    <a:pt x="75" y="112"/>
                  </a:lnTo>
                  <a:lnTo>
                    <a:pt x="117" y="159"/>
                  </a:lnTo>
                  <a:lnTo>
                    <a:pt x="117" y="159"/>
                  </a:lnTo>
                  <a:lnTo>
                    <a:pt x="120" y="162"/>
                  </a:lnTo>
                  <a:lnTo>
                    <a:pt x="123" y="164"/>
                  </a:lnTo>
                  <a:lnTo>
                    <a:pt x="127" y="166"/>
                  </a:lnTo>
                  <a:lnTo>
                    <a:pt x="130" y="166"/>
                  </a:lnTo>
                  <a:lnTo>
                    <a:pt x="135" y="166"/>
                  </a:lnTo>
                  <a:lnTo>
                    <a:pt x="138" y="164"/>
                  </a:lnTo>
                  <a:lnTo>
                    <a:pt x="141" y="162"/>
                  </a:lnTo>
                  <a:lnTo>
                    <a:pt x="144" y="159"/>
                  </a:lnTo>
                  <a:lnTo>
                    <a:pt x="144" y="159"/>
                  </a:lnTo>
                  <a:lnTo>
                    <a:pt x="146" y="157"/>
                  </a:lnTo>
                  <a:lnTo>
                    <a:pt x="148" y="153"/>
                  </a:lnTo>
                  <a:lnTo>
                    <a:pt x="149" y="150"/>
                  </a:lnTo>
                  <a:lnTo>
                    <a:pt x="150" y="146"/>
                  </a:lnTo>
                  <a:lnTo>
                    <a:pt x="149" y="143"/>
                  </a:lnTo>
                  <a:lnTo>
                    <a:pt x="148" y="139"/>
                  </a:lnTo>
                  <a:lnTo>
                    <a:pt x="146" y="136"/>
                  </a:lnTo>
                  <a:lnTo>
                    <a:pt x="144" y="132"/>
                  </a:lnTo>
                  <a:lnTo>
                    <a:pt x="144" y="132"/>
                  </a:lnTo>
                  <a:close/>
                </a:path>
              </a:pathLst>
            </a:custGeom>
            <a:solidFill>
              <a:srgbClr val="1E2D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121917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  <a:lumOff val="35000"/>
                  </a:srgb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6" name="Group 10"/>
          <p:cNvGrpSpPr/>
          <p:nvPr/>
        </p:nvGrpSpPr>
        <p:grpSpPr>
          <a:xfrm>
            <a:off x="6404112" y="3872645"/>
            <a:ext cx="203549" cy="203547"/>
            <a:chOff x="800101" y="2609852"/>
            <a:chExt cx="266700" cy="266700"/>
          </a:xfrm>
        </p:grpSpPr>
        <p:sp>
          <p:nvSpPr>
            <p:cNvPr id="37" name="Oval 11"/>
            <p:cNvSpPr/>
            <p:nvPr/>
          </p:nvSpPr>
          <p:spPr>
            <a:xfrm>
              <a:off x="800101" y="2609852"/>
              <a:ext cx="266700" cy="266700"/>
            </a:xfrm>
            <a:prstGeom prst="ellipse">
              <a:avLst/>
            </a:prstGeom>
            <a:solidFill>
              <a:srgbClr val="FFFFFF">
                <a:lumMod val="50000"/>
                <a:lumOff val="50000"/>
              </a:srgbClr>
            </a:solidFill>
            <a:ln w="12700" cap="flat" cmpd="sng" algn="ctr">
              <a:noFill/>
              <a:prstDash val="solid"/>
            </a:ln>
            <a:effectLst/>
          </p:spPr>
          <p:txBody>
            <a:bodyPr rtlCol="1" anchor="ctr"/>
            <a:lstStyle/>
            <a:p>
              <a:pPr marL="0" marR="0" lvl="0" indent="0" algn="ctr" defTabSz="121917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ar-SA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8" name="Freeform 138"/>
            <p:cNvSpPr>
              <a:spLocks/>
            </p:cNvSpPr>
            <p:nvPr/>
          </p:nvSpPr>
          <p:spPr bwMode="auto">
            <a:xfrm>
              <a:off x="855317" y="2669097"/>
              <a:ext cx="143757" cy="151893"/>
            </a:xfrm>
            <a:custGeom>
              <a:avLst/>
              <a:gdLst>
                <a:gd name="T0" fmla="*/ 80 w 213"/>
                <a:gd name="T1" fmla="*/ 223 h 223"/>
                <a:gd name="T2" fmla="*/ 80 w 213"/>
                <a:gd name="T3" fmla="*/ 223 h 223"/>
                <a:gd name="T4" fmla="*/ 74 w 213"/>
                <a:gd name="T5" fmla="*/ 222 h 223"/>
                <a:gd name="T6" fmla="*/ 69 w 213"/>
                <a:gd name="T7" fmla="*/ 220 h 223"/>
                <a:gd name="T8" fmla="*/ 65 w 213"/>
                <a:gd name="T9" fmla="*/ 218 h 223"/>
                <a:gd name="T10" fmla="*/ 62 w 213"/>
                <a:gd name="T11" fmla="*/ 214 h 223"/>
                <a:gd name="T12" fmla="*/ 5 w 213"/>
                <a:gd name="T13" fmla="*/ 139 h 223"/>
                <a:gd name="T14" fmla="*/ 5 w 213"/>
                <a:gd name="T15" fmla="*/ 139 h 223"/>
                <a:gd name="T16" fmla="*/ 2 w 213"/>
                <a:gd name="T17" fmla="*/ 136 h 223"/>
                <a:gd name="T18" fmla="*/ 1 w 213"/>
                <a:gd name="T19" fmla="*/ 131 h 223"/>
                <a:gd name="T20" fmla="*/ 0 w 213"/>
                <a:gd name="T21" fmla="*/ 127 h 223"/>
                <a:gd name="T22" fmla="*/ 0 w 213"/>
                <a:gd name="T23" fmla="*/ 123 h 223"/>
                <a:gd name="T24" fmla="*/ 1 w 213"/>
                <a:gd name="T25" fmla="*/ 119 h 223"/>
                <a:gd name="T26" fmla="*/ 3 w 213"/>
                <a:gd name="T27" fmla="*/ 115 h 223"/>
                <a:gd name="T28" fmla="*/ 6 w 213"/>
                <a:gd name="T29" fmla="*/ 111 h 223"/>
                <a:gd name="T30" fmla="*/ 9 w 213"/>
                <a:gd name="T31" fmla="*/ 108 h 223"/>
                <a:gd name="T32" fmla="*/ 9 w 213"/>
                <a:gd name="T33" fmla="*/ 108 h 223"/>
                <a:gd name="T34" fmla="*/ 13 w 213"/>
                <a:gd name="T35" fmla="*/ 106 h 223"/>
                <a:gd name="T36" fmla="*/ 16 w 213"/>
                <a:gd name="T37" fmla="*/ 105 h 223"/>
                <a:gd name="T38" fmla="*/ 22 w 213"/>
                <a:gd name="T39" fmla="*/ 104 h 223"/>
                <a:gd name="T40" fmla="*/ 26 w 213"/>
                <a:gd name="T41" fmla="*/ 104 h 223"/>
                <a:gd name="T42" fmla="*/ 30 w 213"/>
                <a:gd name="T43" fmla="*/ 105 h 223"/>
                <a:gd name="T44" fmla="*/ 33 w 213"/>
                <a:gd name="T45" fmla="*/ 107 h 223"/>
                <a:gd name="T46" fmla="*/ 37 w 213"/>
                <a:gd name="T47" fmla="*/ 109 h 223"/>
                <a:gd name="T48" fmla="*/ 40 w 213"/>
                <a:gd name="T49" fmla="*/ 112 h 223"/>
                <a:gd name="T50" fmla="*/ 77 w 213"/>
                <a:gd name="T51" fmla="*/ 161 h 223"/>
                <a:gd name="T52" fmla="*/ 172 w 213"/>
                <a:gd name="T53" fmla="*/ 10 h 223"/>
                <a:gd name="T54" fmla="*/ 172 w 213"/>
                <a:gd name="T55" fmla="*/ 10 h 223"/>
                <a:gd name="T56" fmla="*/ 175 w 213"/>
                <a:gd name="T57" fmla="*/ 7 h 223"/>
                <a:gd name="T58" fmla="*/ 178 w 213"/>
                <a:gd name="T59" fmla="*/ 4 h 223"/>
                <a:gd name="T60" fmla="*/ 182 w 213"/>
                <a:gd name="T61" fmla="*/ 2 h 223"/>
                <a:gd name="T62" fmla="*/ 186 w 213"/>
                <a:gd name="T63" fmla="*/ 1 h 223"/>
                <a:gd name="T64" fmla="*/ 190 w 213"/>
                <a:gd name="T65" fmla="*/ 0 h 223"/>
                <a:gd name="T66" fmla="*/ 194 w 213"/>
                <a:gd name="T67" fmla="*/ 0 h 223"/>
                <a:gd name="T68" fmla="*/ 199 w 213"/>
                <a:gd name="T69" fmla="*/ 1 h 223"/>
                <a:gd name="T70" fmla="*/ 203 w 213"/>
                <a:gd name="T71" fmla="*/ 3 h 223"/>
                <a:gd name="T72" fmla="*/ 203 w 213"/>
                <a:gd name="T73" fmla="*/ 3 h 223"/>
                <a:gd name="T74" fmla="*/ 206 w 213"/>
                <a:gd name="T75" fmla="*/ 6 h 223"/>
                <a:gd name="T76" fmla="*/ 209 w 213"/>
                <a:gd name="T77" fmla="*/ 9 h 223"/>
                <a:gd name="T78" fmla="*/ 211 w 213"/>
                <a:gd name="T79" fmla="*/ 14 h 223"/>
                <a:gd name="T80" fmla="*/ 212 w 213"/>
                <a:gd name="T81" fmla="*/ 18 h 223"/>
                <a:gd name="T82" fmla="*/ 213 w 213"/>
                <a:gd name="T83" fmla="*/ 22 h 223"/>
                <a:gd name="T84" fmla="*/ 213 w 213"/>
                <a:gd name="T85" fmla="*/ 26 h 223"/>
                <a:gd name="T86" fmla="*/ 212 w 213"/>
                <a:gd name="T87" fmla="*/ 30 h 223"/>
                <a:gd name="T88" fmla="*/ 210 w 213"/>
                <a:gd name="T89" fmla="*/ 34 h 223"/>
                <a:gd name="T90" fmla="*/ 98 w 213"/>
                <a:gd name="T91" fmla="*/ 212 h 223"/>
                <a:gd name="T92" fmla="*/ 98 w 213"/>
                <a:gd name="T93" fmla="*/ 212 h 223"/>
                <a:gd name="T94" fmla="*/ 95 w 213"/>
                <a:gd name="T95" fmla="*/ 217 h 223"/>
                <a:gd name="T96" fmla="*/ 91 w 213"/>
                <a:gd name="T97" fmla="*/ 220 h 223"/>
                <a:gd name="T98" fmla="*/ 86 w 213"/>
                <a:gd name="T99" fmla="*/ 222 h 223"/>
                <a:gd name="T100" fmla="*/ 81 w 213"/>
                <a:gd name="T101" fmla="*/ 223 h 223"/>
                <a:gd name="T102" fmla="*/ 81 w 213"/>
                <a:gd name="T103" fmla="*/ 223 h 223"/>
                <a:gd name="T104" fmla="*/ 80 w 213"/>
                <a:gd name="T105" fmla="*/ 223 h 223"/>
                <a:gd name="T106" fmla="*/ 80 w 213"/>
                <a:gd name="T107" fmla="*/ 223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13" h="223">
                  <a:moveTo>
                    <a:pt x="80" y="223"/>
                  </a:moveTo>
                  <a:lnTo>
                    <a:pt x="80" y="223"/>
                  </a:lnTo>
                  <a:lnTo>
                    <a:pt x="74" y="222"/>
                  </a:lnTo>
                  <a:lnTo>
                    <a:pt x="69" y="220"/>
                  </a:lnTo>
                  <a:lnTo>
                    <a:pt x="65" y="218"/>
                  </a:lnTo>
                  <a:lnTo>
                    <a:pt x="62" y="214"/>
                  </a:lnTo>
                  <a:lnTo>
                    <a:pt x="5" y="139"/>
                  </a:lnTo>
                  <a:lnTo>
                    <a:pt x="5" y="139"/>
                  </a:lnTo>
                  <a:lnTo>
                    <a:pt x="2" y="136"/>
                  </a:lnTo>
                  <a:lnTo>
                    <a:pt x="1" y="131"/>
                  </a:lnTo>
                  <a:lnTo>
                    <a:pt x="0" y="127"/>
                  </a:lnTo>
                  <a:lnTo>
                    <a:pt x="0" y="123"/>
                  </a:lnTo>
                  <a:lnTo>
                    <a:pt x="1" y="119"/>
                  </a:lnTo>
                  <a:lnTo>
                    <a:pt x="3" y="115"/>
                  </a:lnTo>
                  <a:lnTo>
                    <a:pt x="6" y="111"/>
                  </a:lnTo>
                  <a:lnTo>
                    <a:pt x="9" y="108"/>
                  </a:lnTo>
                  <a:lnTo>
                    <a:pt x="9" y="108"/>
                  </a:lnTo>
                  <a:lnTo>
                    <a:pt x="13" y="106"/>
                  </a:lnTo>
                  <a:lnTo>
                    <a:pt x="16" y="105"/>
                  </a:lnTo>
                  <a:lnTo>
                    <a:pt x="22" y="104"/>
                  </a:lnTo>
                  <a:lnTo>
                    <a:pt x="26" y="104"/>
                  </a:lnTo>
                  <a:lnTo>
                    <a:pt x="30" y="105"/>
                  </a:lnTo>
                  <a:lnTo>
                    <a:pt x="33" y="107"/>
                  </a:lnTo>
                  <a:lnTo>
                    <a:pt x="37" y="109"/>
                  </a:lnTo>
                  <a:lnTo>
                    <a:pt x="40" y="112"/>
                  </a:lnTo>
                  <a:lnTo>
                    <a:pt x="77" y="161"/>
                  </a:lnTo>
                  <a:lnTo>
                    <a:pt x="172" y="10"/>
                  </a:lnTo>
                  <a:lnTo>
                    <a:pt x="172" y="10"/>
                  </a:lnTo>
                  <a:lnTo>
                    <a:pt x="175" y="7"/>
                  </a:lnTo>
                  <a:lnTo>
                    <a:pt x="178" y="4"/>
                  </a:lnTo>
                  <a:lnTo>
                    <a:pt x="182" y="2"/>
                  </a:lnTo>
                  <a:lnTo>
                    <a:pt x="186" y="1"/>
                  </a:lnTo>
                  <a:lnTo>
                    <a:pt x="190" y="0"/>
                  </a:lnTo>
                  <a:lnTo>
                    <a:pt x="194" y="0"/>
                  </a:lnTo>
                  <a:lnTo>
                    <a:pt x="199" y="1"/>
                  </a:lnTo>
                  <a:lnTo>
                    <a:pt x="203" y="3"/>
                  </a:lnTo>
                  <a:lnTo>
                    <a:pt x="203" y="3"/>
                  </a:lnTo>
                  <a:lnTo>
                    <a:pt x="206" y="6"/>
                  </a:lnTo>
                  <a:lnTo>
                    <a:pt x="209" y="9"/>
                  </a:lnTo>
                  <a:lnTo>
                    <a:pt x="211" y="14"/>
                  </a:lnTo>
                  <a:lnTo>
                    <a:pt x="212" y="18"/>
                  </a:lnTo>
                  <a:lnTo>
                    <a:pt x="213" y="22"/>
                  </a:lnTo>
                  <a:lnTo>
                    <a:pt x="213" y="26"/>
                  </a:lnTo>
                  <a:lnTo>
                    <a:pt x="212" y="30"/>
                  </a:lnTo>
                  <a:lnTo>
                    <a:pt x="210" y="34"/>
                  </a:lnTo>
                  <a:lnTo>
                    <a:pt x="98" y="212"/>
                  </a:lnTo>
                  <a:lnTo>
                    <a:pt x="98" y="212"/>
                  </a:lnTo>
                  <a:lnTo>
                    <a:pt x="95" y="217"/>
                  </a:lnTo>
                  <a:lnTo>
                    <a:pt x="91" y="220"/>
                  </a:lnTo>
                  <a:lnTo>
                    <a:pt x="86" y="222"/>
                  </a:lnTo>
                  <a:lnTo>
                    <a:pt x="81" y="223"/>
                  </a:lnTo>
                  <a:lnTo>
                    <a:pt x="81" y="223"/>
                  </a:lnTo>
                  <a:lnTo>
                    <a:pt x="80" y="223"/>
                  </a:lnTo>
                  <a:lnTo>
                    <a:pt x="80" y="223"/>
                  </a:lnTo>
                  <a:close/>
                </a:path>
              </a:pathLst>
            </a:custGeom>
            <a:solidFill>
              <a:srgbClr val="283C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121917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  <a:lumOff val="35000"/>
                  </a:srgb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9" name="Group 19"/>
          <p:cNvGrpSpPr/>
          <p:nvPr/>
        </p:nvGrpSpPr>
        <p:grpSpPr>
          <a:xfrm>
            <a:off x="8232912" y="3872645"/>
            <a:ext cx="203549" cy="203547"/>
            <a:chOff x="800101" y="2609852"/>
            <a:chExt cx="266700" cy="266700"/>
          </a:xfrm>
        </p:grpSpPr>
        <p:sp>
          <p:nvSpPr>
            <p:cNvPr id="40" name="Oval 20"/>
            <p:cNvSpPr/>
            <p:nvPr/>
          </p:nvSpPr>
          <p:spPr>
            <a:xfrm>
              <a:off x="800101" y="2609852"/>
              <a:ext cx="266700" cy="266700"/>
            </a:xfrm>
            <a:prstGeom prst="ellipse">
              <a:avLst/>
            </a:prstGeom>
            <a:solidFill>
              <a:srgbClr val="FFFFFF">
                <a:lumMod val="50000"/>
                <a:lumOff val="50000"/>
              </a:srgbClr>
            </a:solidFill>
            <a:ln w="12700" cap="flat" cmpd="sng" algn="ctr">
              <a:noFill/>
              <a:prstDash val="solid"/>
            </a:ln>
            <a:effectLst/>
          </p:spPr>
          <p:txBody>
            <a:bodyPr rtlCol="1" anchor="ctr"/>
            <a:lstStyle/>
            <a:p>
              <a:pPr marL="0" marR="0" lvl="0" indent="0" algn="ctr" defTabSz="121917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ar-SA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1" name="Freeform 138"/>
            <p:cNvSpPr>
              <a:spLocks/>
            </p:cNvSpPr>
            <p:nvPr/>
          </p:nvSpPr>
          <p:spPr bwMode="auto">
            <a:xfrm>
              <a:off x="855317" y="2669097"/>
              <a:ext cx="143757" cy="151893"/>
            </a:xfrm>
            <a:custGeom>
              <a:avLst/>
              <a:gdLst>
                <a:gd name="T0" fmla="*/ 80 w 213"/>
                <a:gd name="T1" fmla="*/ 223 h 223"/>
                <a:gd name="T2" fmla="*/ 80 w 213"/>
                <a:gd name="T3" fmla="*/ 223 h 223"/>
                <a:gd name="T4" fmla="*/ 74 w 213"/>
                <a:gd name="T5" fmla="*/ 222 h 223"/>
                <a:gd name="T6" fmla="*/ 69 w 213"/>
                <a:gd name="T7" fmla="*/ 220 h 223"/>
                <a:gd name="T8" fmla="*/ 65 w 213"/>
                <a:gd name="T9" fmla="*/ 218 h 223"/>
                <a:gd name="T10" fmla="*/ 62 w 213"/>
                <a:gd name="T11" fmla="*/ 214 h 223"/>
                <a:gd name="T12" fmla="*/ 5 w 213"/>
                <a:gd name="T13" fmla="*/ 139 h 223"/>
                <a:gd name="T14" fmla="*/ 5 w 213"/>
                <a:gd name="T15" fmla="*/ 139 h 223"/>
                <a:gd name="T16" fmla="*/ 2 w 213"/>
                <a:gd name="T17" fmla="*/ 136 h 223"/>
                <a:gd name="T18" fmla="*/ 1 w 213"/>
                <a:gd name="T19" fmla="*/ 131 h 223"/>
                <a:gd name="T20" fmla="*/ 0 w 213"/>
                <a:gd name="T21" fmla="*/ 127 h 223"/>
                <a:gd name="T22" fmla="*/ 0 w 213"/>
                <a:gd name="T23" fmla="*/ 123 h 223"/>
                <a:gd name="T24" fmla="*/ 1 w 213"/>
                <a:gd name="T25" fmla="*/ 119 h 223"/>
                <a:gd name="T26" fmla="*/ 3 w 213"/>
                <a:gd name="T27" fmla="*/ 115 h 223"/>
                <a:gd name="T28" fmla="*/ 6 w 213"/>
                <a:gd name="T29" fmla="*/ 111 h 223"/>
                <a:gd name="T30" fmla="*/ 9 w 213"/>
                <a:gd name="T31" fmla="*/ 108 h 223"/>
                <a:gd name="T32" fmla="*/ 9 w 213"/>
                <a:gd name="T33" fmla="*/ 108 h 223"/>
                <a:gd name="T34" fmla="*/ 13 w 213"/>
                <a:gd name="T35" fmla="*/ 106 h 223"/>
                <a:gd name="T36" fmla="*/ 16 w 213"/>
                <a:gd name="T37" fmla="*/ 105 h 223"/>
                <a:gd name="T38" fmla="*/ 22 w 213"/>
                <a:gd name="T39" fmla="*/ 104 h 223"/>
                <a:gd name="T40" fmla="*/ 26 w 213"/>
                <a:gd name="T41" fmla="*/ 104 h 223"/>
                <a:gd name="T42" fmla="*/ 30 w 213"/>
                <a:gd name="T43" fmla="*/ 105 h 223"/>
                <a:gd name="T44" fmla="*/ 33 w 213"/>
                <a:gd name="T45" fmla="*/ 107 h 223"/>
                <a:gd name="T46" fmla="*/ 37 w 213"/>
                <a:gd name="T47" fmla="*/ 109 h 223"/>
                <a:gd name="T48" fmla="*/ 40 w 213"/>
                <a:gd name="T49" fmla="*/ 112 h 223"/>
                <a:gd name="T50" fmla="*/ 77 w 213"/>
                <a:gd name="T51" fmla="*/ 161 h 223"/>
                <a:gd name="T52" fmla="*/ 172 w 213"/>
                <a:gd name="T53" fmla="*/ 10 h 223"/>
                <a:gd name="T54" fmla="*/ 172 w 213"/>
                <a:gd name="T55" fmla="*/ 10 h 223"/>
                <a:gd name="T56" fmla="*/ 175 w 213"/>
                <a:gd name="T57" fmla="*/ 7 h 223"/>
                <a:gd name="T58" fmla="*/ 178 w 213"/>
                <a:gd name="T59" fmla="*/ 4 h 223"/>
                <a:gd name="T60" fmla="*/ 182 w 213"/>
                <a:gd name="T61" fmla="*/ 2 h 223"/>
                <a:gd name="T62" fmla="*/ 186 w 213"/>
                <a:gd name="T63" fmla="*/ 1 h 223"/>
                <a:gd name="T64" fmla="*/ 190 w 213"/>
                <a:gd name="T65" fmla="*/ 0 h 223"/>
                <a:gd name="T66" fmla="*/ 194 w 213"/>
                <a:gd name="T67" fmla="*/ 0 h 223"/>
                <a:gd name="T68" fmla="*/ 199 w 213"/>
                <a:gd name="T69" fmla="*/ 1 h 223"/>
                <a:gd name="T70" fmla="*/ 203 w 213"/>
                <a:gd name="T71" fmla="*/ 3 h 223"/>
                <a:gd name="T72" fmla="*/ 203 w 213"/>
                <a:gd name="T73" fmla="*/ 3 h 223"/>
                <a:gd name="T74" fmla="*/ 206 w 213"/>
                <a:gd name="T75" fmla="*/ 6 h 223"/>
                <a:gd name="T76" fmla="*/ 209 w 213"/>
                <a:gd name="T77" fmla="*/ 9 h 223"/>
                <a:gd name="T78" fmla="*/ 211 w 213"/>
                <a:gd name="T79" fmla="*/ 14 h 223"/>
                <a:gd name="T80" fmla="*/ 212 w 213"/>
                <a:gd name="T81" fmla="*/ 18 h 223"/>
                <a:gd name="T82" fmla="*/ 213 w 213"/>
                <a:gd name="T83" fmla="*/ 22 h 223"/>
                <a:gd name="T84" fmla="*/ 213 w 213"/>
                <a:gd name="T85" fmla="*/ 26 h 223"/>
                <a:gd name="T86" fmla="*/ 212 w 213"/>
                <a:gd name="T87" fmla="*/ 30 h 223"/>
                <a:gd name="T88" fmla="*/ 210 w 213"/>
                <a:gd name="T89" fmla="*/ 34 h 223"/>
                <a:gd name="T90" fmla="*/ 98 w 213"/>
                <a:gd name="T91" fmla="*/ 212 h 223"/>
                <a:gd name="T92" fmla="*/ 98 w 213"/>
                <a:gd name="T93" fmla="*/ 212 h 223"/>
                <a:gd name="T94" fmla="*/ 95 w 213"/>
                <a:gd name="T95" fmla="*/ 217 h 223"/>
                <a:gd name="T96" fmla="*/ 91 w 213"/>
                <a:gd name="T97" fmla="*/ 220 h 223"/>
                <a:gd name="T98" fmla="*/ 86 w 213"/>
                <a:gd name="T99" fmla="*/ 222 h 223"/>
                <a:gd name="T100" fmla="*/ 81 w 213"/>
                <a:gd name="T101" fmla="*/ 223 h 223"/>
                <a:gd name="T102" fmla="*/ 81 w 213"/>
                <a:gd name="T103" fmla="*/ 223 h 223"/>
                <a:gd name="T104" fmla="*/ 80 w 213"/>
                <a:gd name="T105" fmla="*/ 223 h 223"/>
                <a:gd name="T106" fmla="*/ 80 w 213"/>
                <a:gd name="T107" fmla="*/ 223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13" h="223">
                  <a:moveTo>
                    <a:pt x="80" y="223"/>
                  </a:moveTo>
                  <a:lnTo>
                    <a:pt x="80" y="223"/>
                  </a:lnTo>
                  <a:lnTo>
                    <a:pt x="74" y="222"/>
                  </a:lnTo>
                  <a:lnTo>
                    <a:pt x="69" y="220"/>
                  </a:lnTo>
                  <a:lnTo>
                    <a:pt x="65" y="218"/>
                  </a:lnTo>
                  <a:lnTo>
                    <a:pt x="62" y="214"/>
                  </a:lnTo>
                  <a:lnTo>
                    <a:pt x="5" y="139"/>
                  </a:lnTo>
                  <a:lnTo>
                    <a:pt x="5" y="139"/>
                  </a:lnTo>
                  <a:lnTo>
                    <a:pt x="2" y="136"/>
                  </a:lnTo>
                  <a:lnTo>
                    <a:pt x="1" y="131"/>
                  </a:lnTo>
                  <a:lnTo>
                    <a:pt x="0" y="127"/>
                  </a:lnTo>
                  <a:lnTo>
                    <a:pt x="0" y="123"/>
                  </a:lnTo>
                  <a:lnTo>
                    <a:pt x="1" y="119"/>
                  </a:lnTo>
                  <a:lnTo>
                    <a:pt x="3" y="115"/>
                  </a:lnTo>
                  <a:lnTo>
                    <a:pt x="6" y="111"/>
                  </a:lnTo>
                  <a:lnTo>
                    <a:pt x="9" y="108"/>
                  </a:lnTo>
                  <a:lnTo>
                    <a:pt x="9" y="108"/>
                  </a:lnTo>
                  <a:lnTo>
                    <a:pt x="13" y="106"/>
                  </a:lnTo>
                  <a:lnTo>
                    <a:pt x="16" y="105"/>
                  </a:lnTo>
                  <a:lnTo>
                    <a:pt x="22" y="104"/>
                  </a:lnTo>
                  <a:lnTo>
                    <a:pt x="26" y="104"/>
                  </a:lnTo>
                  <a:lnTo>
                    <a:pt x="30" y="105"/>
                  </a:lnTo>
                  <a:lnTo>
                    <a:pt x="33" y="107"/>
                  </a:lnTo>
                  <a:lnTo>
                    <a:pt x="37" y="109"/>
                  </a:lnTo>
                  <a:lnTo>
                    <a:pt x="40" y="112"/>
                  </a:lnTo>
                  <a:lnTo>
                    <a:pt x="77" y="161"/>
                  </a:lnTo>
                  <a:lnTo>
                    <a:pt x="172" y="10"/>
                  </a:lnTo>
                  <a:lnTo>
                    <a:pt x="172" y="10"/>
                  </a:lnTo>
                  <a:lnTo>
                    <a:pt x="175" y="7"/>
                  </a:lnTo>
                  <a:lnTo>
                    <a:pt x="178" y="4"/>
                  </a:lnTo>
                  <a:lnTo>
                    <a:pt x="182" y="2"/>
                  </a:lnTo>
                  <a:lnTo>
                    <a:pt x="186" y="1"/>
                  </a:lnTo>
                  <a:lnTo>
                    <a:pt x="190" y="0"/>
                  </a:lnTo>
                  <a:lnTo>
                    <a:pt x="194" y="0"/>
                  </a:lnTo>
                  <a:lnTo>
                    <a:pt x="199" y="1"/>
                  </a:lnTo>
                  <a:lnTo>
                    <a:pt x="203" y="3"/>
                  </a:lnTo>
                  <a:lnTo>
                    <a:pt x="203" y="3"/>
                  </a:lnTo>
                  <a:lnTo>
                    <a:pt x="206" y="6"/>
                  </a:lnTo>
                  <a:lnTo>
                    <a:pt x="209" y="9"/>
                  </a:lnTo>
                  <a:lnTo>
                    <a:pt x="211" y="14"/>
                  </a:lnTo>
                  <a:lnTo>
                    <a:pt x="212" y="18"/>
                  </a:lnTo>
                  <a:lnTo>
                    <a:pt x="213" y="22"/>
                  </a:lnTo>
                  <a:lnTo>
                    <a:pt x="213" y="26"/>
                  </a:lnTo>
                  <a:lnTo>
                    <a:pt x="212" y="30"/>
                  </a:lnTo>
                  <a:lnTo>
                    <a:pt x="210" y="34"/>
                  </a:lnTo>
                  <a:lnTo>
                    <a:pt x="98" y="212"/>
                  </a:lnTo>
                  <a:lnTo>
                    <a:pt x="98" y="212"/>
                  </a:lnTo>
                  <a:lnTo>
                    <a:pt x="95" y="217"/>
                  </a:lnTo>
                  <a:lnTo>
                    <a:pt x="91" y="220"/>
                  </a:lnTo>
                  <a:lnTo>
                    <a:pt x="86" y="222"/>
                  </a:lnTo>
                  <a:lnTo>
                    <a:pt x="81" y="223"/>
                  </a:lnTo>
                  <a:lnTo>
                    <a:pt x="81" y="223"/>
                  </a:lnTo>
                  <a:lnTo>
                    <a:pt x="80" y="223"/>
                  </a:lnTo>
                  <a:lnTo>
                    <a:pt x="80" y="223"/>
                  </a:lnTo>
                  <a:close/>
                </a:path>
              </a:pathLst>
            </a:custGeom>
            <a:solidFill>
              <a:srgbClr val="283C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121917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  <a:lumOff val="35000"/>
                  </a:srgb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2" name="Group 22"/>
          <p:cNvGrpSpPr/>
          <p:nvPr/>
        </p:nvGrpSpPr>
        <p:grpSpPr>
          <a:xfrm>
            <a:off x="8232912" y="4423497"/>
            <a:ext cx="203549" cy="203547"/>
            <a:chOff x="800101" y="2609852"/>
            <a:chExt cx="266700" cy="266700"/>
          </a:xfrm>
        </p:grpSpPr>
        <p:sp>
          <p:nvSpPr>
            <p:cNvPr id="43" name="Oval 23"/>
            <p:cNvSpPr/>
            <p:nvPr/>
          </p:nvSpPr>
          <p:spPr>
            <a:xfrm>
              <a:off x="800101" y="2609852"/>
              <a:ext cx="266700" cy="266700"/>
            </a:xfrm>
            <a:prstGeom prst="ellipse">
              <a:avLst/>
            </a:prstGeom>
            <a:solidFill>
              <a:srgbClr val="1E2D3C"/>
            </a:solidFill>
            <a:ln w="12700" cap="flat" cmpd="sng" algn="ctr">
              <a:noFill/>
              <a:prstDash val="solid"/>
            </a:ln>
            <a:effectLst/>
          </p:spPr>
          <p:txBody>
            <a:bodyPr rtlCol="1" anchor="ctr"/>
            <a:lstStyle/>
            <a:p>
              <a:pPr marL="0" marR="0" lvl="0" indent="0" algn="ctr" defTabSz="121917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ar-SA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4" name="Freeform 138"/>
            <p:cNvSpPr>
              <a:spLocks/>
            </p:cNvSpPr>
            <p:nvPr/>
          </p:nvSpPr>
          <p:spPr bwMode="auto">
            <a:xfrm>
              <a:off x="855317" y="2669097"/>
              <a:ext cx="143757" cy="151893"/>
            </a:xfrm>
            <a:custGeom>
              <a:avLst/>
              <a:gdLst>
                <a:gd name="T0" fmla="*/ 80 w 213"/>
                <a:gd name="T1" fmla="*/ 223 h 223"/>
                <a:gd name="T2" fmla="*/ 80 w 213"/>
                <a:gd name="T3" fmla="*/ 223 h 223"/>
                <a:gd name="T4" fmla="*/ 74 w 213"/>
                <a:gd name="T5" fmla="*/ 222 h 223"/>
                <a:gd name="T6" fmla="*/ 69 w 213"/>
                <a:gd name="T7" fmla="*/ 220 h 223"/>
                <a:gd name="T8" fmla="*/ 65 w 213"/>
                <a:gd name="T9" fmla="*/ 218 h 223"/>
                <a:gd name="T10" fmla="*/ 62 w 213"/>
                <a:gd name="T11" fmla="*/ 214 h 223"/>
                <a:gd name="T12" fmla="*/ 5 w 213"/>
                <a:gd name="T13" fmla="*/ 139 h 223"/>
                <a:gd name="T14" fmla="*/ 5 w 213"/>
                <a:gd name="T15" fmla="*/ 139 h 223"/>
                <a:gd name="T16" fmla="*/ 2 w 213"/>
                <a:gd name="T17" fmla="*/ 136 h 223"/>
                <a:gd name="T18" fmla="*/ 1 w 213"/>
                <a:gd name="T19" fmla="*/ 131 h 223"/>
                <a:gd name="T20" fmla="*/ 0 w 213"/>
                <a:gd name="T21" fmla="*/ 127 h 223"/>
                <a:gd name="T22" fmla="*/ 0 w 213"/>
                <a:gd name="T23" fmla="*/ 123 h 223"/>
                <a:gd name="T24" fmla="*/ 1 w 213"/>
                <a:gd name="T25" fmla="*/ 119 h 223"/>
                <a:gd name="T26" fmla="*/ 3 w 213"/>
                <a:gd name="T27" fmla="*/ 115 h 223"/>
                <a:gd name="T28" fmla="*/ 6 w 213"/>
                <a:gd name="T29" fmla="*/ 111 h 223"/>
                <a:gd name="T30" fmla="*/ 9 w 213"/>
                <a:gd name="T31" fmla="*/ 108 h 223"/>
                <a:gd name="T32" fmla="*/ 9 w 213"/>
                <a:gd name="T33" fmla="*/ 108 h 223"/>
                <a:gd name="T34" fmla="*/ 13 w 213"/>
                <a:gd name="T35" fmla="*/ 106 h 223"/>
                <a:gd name="T36" fmla="*/ 16 w 213"/>
                <a:gd name="T37" fmla="*/ 105 h 223"/>
                <a:gd name="T38" fmla="*/ 22 w 213"/>
                <a:gd name="T39" fmla="*/ 104 h 223"/>
                <a:gd name="T40" fmla="*/ 26 w 213"/>
                <a:gd name="T41" fmla="*/ 104 h 223"/>
                <a:gd name="T42" fmla="*/ 30 w 213"/>
                <a:gd name="T43" fmla="*/ 105 h 223"/>
                <a:gd name="T44" fmla="*/ 33 w 213"/>
                <a:gd name="T45" fmla="*/ 107 h 223"/>
                <a:gd name="T46" fmla="*/ 37 w 213"/>
                <a:gd name="T47" fmla="*/ 109 h 223"/>
                <a:gd name="T48" fmla="*/ 40 w 213"/>
                <a:gd name="T49" fmla="*/ 112 h 223"/>
                <a:gd name="T50" fmla="*/ 77 w 213"/>
                <a:gd name="T51" fmla="*/ 161 h 223"/>
                <a:gd name="T52" fmla="*/ 172 w 213"/>
                <a:gd name="T53" fmla="*/ 10 h 223"/>
                <a:gd name="T54" fmla="*/ 172 w 213"/>
                <a:gd name="T55" fmla="*/ 10 h 223"/>
                <a:gd name="T56" fmla="*/ 175 w 213"/>
                <a:gd name="T57" fmla="*/ 7 h 223"/>
                <a:gd name="T58" fmla="*/ 178 w 213"/>
                <a:gd name="T59" fmla="*/ 4 h 223"/>
                <a:gd name="T60" fmla="*/ 182 w 213"/>
                <a:gd name="T61" fmla="*/ 2 h 223"/>
                <a:gd name="T62" fmla="*/ 186 w 213"/>
                <a:gd name="T63" fmla="*/ 1 h 223"/>
                <a:gd name="T64" fmla="*/ 190 w 213"/>
                <a:gd name="T65" fmla="*/ 0 h 223"/>
                <a:gd name="T66" fmla="*/ 194 w 213"/>
                <a:gd name="T67" fmla="*/ 0 h 223"/>
                <a:gd name="T68" fmla="*/ 199 w 213"/>
                <a:gd name="T69" fmla="*/ 1 h 223"/>
                <a:gd name="T70" fmla="*/ 203 w 213"/>
                <a:gd name="T71" fmla="*/ 3 h 223"/>
                <a:gd name="T72" fmla="*/ 203 w 213"/>
                <a:gd name="T73" fmla="*/ 3 h 223"/>
                <a:gd name="T74" fmla="*/ 206 w 213"/>
                <a:gd name="T75" fmla="*/ 6 h 223"/>
                <a:gd name="T76" fmla="*/ 209 w 213"/>
                <a:gd name="T77" fmla="*/ 9 h 223"/>
                <a:gd name="T78" fmla="*/ 211 w 213"/>
                <a:gd name="T79" fmla="*/ 14 h 223"/>
                <a:gd name="T80" fmla="*/ 212 w 213"/>
                <a:gd name="T81" fmla="*/ 18 h 223"/>
                <a:gd name="T82" fmla="*/ 213 w 213"/>
                <a:gd name="T83" fmla="*/ 22 h 223"/>
                <a:gd name="T84" fmla="*/ 213 w 213"/>
                <a:gd name="T85" fmla="*/ 26 h 223"/>
                <a:gd name="T86" fmla="*/ 212 w 213"/>
                <a:gd name="T87" fmla="*/ 30 h 223"/>
                <a:gd name="T88" fmla="*/ 210 w 213"/>
                <a:gd name="T89" fmla="*/ 34 h 223"/>
                <a:gd name="T90" fmla="*/ 98 w 213"/>
                <a:gd name="T91" fmla="*/ 212 h 223"/>
                <a:gd name="T92" fmla="*/ 98 w 213"/>
                <a:gd name="T93" fmla="*/ 212 h 223"/>
                <a:gd name="T94" fmla="*/ 95 w 213"/>
                <a:gd name="T95" fmla="*/ 217 h 223"/>
                <a:gd name="T96" fmla="*/ 91 w 213"/>
                <a:gd name="T97" fmla="*/ 220 h 223"/>
                <a:gd name="T98" fmla="*/ 86 w 213"/>
                <a:gd name="T99" fmla="*/ 222 h 223"/>
                <a:gd name="T100" fmla="*/ 81 w 213"/>
                <a:gd name="T101" fmla="*/ 223 h 223"/>
                <a:gd name="T102" fmla="*/ 81 w 213"/>
                <a:gd name="T103" fmla="*/ 223 h 223"/>
                <a:gd name="T104" fmla="*/ 80 w 213"/>
                <a:gd name="T105" fmla="*/ 223 h 223"/>
                <a:gd name="T106" fmla="*/ 80 w 213"/>
                <a:gd name="T107" fmla="*/ 223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13" h="223">
                  <a:moveTo>
                    <a:pt x="80" y="223"/>
                  </a:moveTo>
                  <a:lnTo>
                    <a:pt x="80" y="223"/>
                  </a:lnTo>
                  <a:lnTo>
                    <a:pt x="74" y="222"/>
                  </a:lnTo>
                  <a:lnTo>
                    <a:pt x="69" y="220"/>
                  </a:lnTo>
                  <a:lnTo>
                    <a:pt x="65" y="218"/>
                  </a:lnTo>
                  <a:lnTo>
                    <a:pt x="62" y="214"/>
                  </a:lnTo>
                  <a:lnTo>
                    <a:pt x="5" y="139"/>
                  </a:lnTo>
                  <a:lnTo>
                    <a:pt x="5" y="139"/>
                  </a:lnTo>
                  <a:lnTo>
                    <a:pt x="2" y="136"/>
                  </a:lnTo>
                  <a:lnTo>
                    <a:pt x="1" y="131"/>
                  </a:lnTo>
                  <a:lnTo>
                    <a:pt x="0" y="127"/>
                  </a:lnTo>
                  <a:lnTo>
                    <a:pt x="0" y="123"/>
                  </a:lnTo>
                  <a:lnTo>
                    <a:pt x="1" y="119"/>
                  </a:lnTo>
                  <a:lnTo>
                    <a:pt x="3" y="115"/>
                  </a:lnTo>
                  <a:lnTo>
                    <a:pt x="6" y="111"/>
                  </a:lnTo>
                  <a:lnTo>
                    <a:pt x="9" y="108"/>
                  </a:lnTo>
                  <a:lnTo>
                    <a:pt x="9" y="108"/>
                  </a:lnTo>
                  <a:lnTo>
                    <a:pt x="13" y="106"/>
                  </a:lnTo>
                  <a:lnTo>
                    <a:pt x="16" y="105"/>
                  </a:lnTo>
                  <a:lnTo>
                    <a:pt x="22" y="104"/>
                  </a:lnTo>
                  <a:lnTo>
                    <a:pt x="26" y="104"/>
                  </a:lnTo>
                  <a:lnTo>
                    <a:pt x="30" y="105"/>
                  </a:lnTo>
                  <a:lnTo>
                    <a:pt x="33" y="107"/>
                  </a:lnTo>
                  <a:lnTo>
                    <a:pt x="37" y="109"/>
                  </a:lnTo>
                  <a:lnTo>
                    <a:pt x="40" y="112"/>
                  </a:lnTo>
                  <a:lnTo>
                    <a:pt x="77" y="161"/>
                  </a:lnTo>
                  <a:lnTo>
                    <a:pt x="172" y="10"/>
                  </a:lnTo>
                  <a:lnTo>
                    <a:pt x="172" y="10"/>
                  </a:lnTo>
                  <a:lnTo>
                    <a:pt x="175" y="7"/>
                  </a:lnTo>
                  <a:lnTo>
                    <a:pt x="178" y="4"/>
                  </a:lnTo>
                  <a:lnTo>
                    <a:pt x="182" y="2"/>
                  </a:lnTo>
                  <a:lnTo>
                    <a:pt x="186" y="1"/>
                  </a:lnTo>
                  <a:lnTo>
                    <a:pt x="190" y="0"/>
                  </a:lnTo>
                  <a:lnTo>
                    <a:pt x="194" y="0"/>
                  </a:lnTo>
                  <a:lnTo>
                    <a:pt x="199" y="1"/>
                  </a:lnTo>
                  <a:lnTo>
                    <a:pt x="203" y="3"/>
                  </a:lnTo>
                  <a:lnTo>
                    <a:pt x="203" y="3"/>
                  </a:lnTo>
                  <a:lnTo>
                    <a:pt x="206" y="6"/>
                  </a:lnTo>
                  <a:lnTo>
                    <a:pt x="209" y="9"/>
                  </a:lnTo>
                  <a:lnTo>
                    <a:pt x="211" y="14"/>
                  </a:lnTo>
                  <a:lnTo>
                    <a:pt x="212" y="18"/>
                  </a:lnTo>
                  <a:lnTo>
                    <a:pt x="213" y="22"/>
                  </a:lnTo>
                  <a:lnTo>
                    <a:pt x="213" y="26"/>
                  </a:lnTo>
                  <a:lnTo>
                    <a:pt x="212" y="30"/>
                  </a:lnTo>
                  <a:lnTo>
                    <a:pt x="210" y="34"/>
                  </a:lnTo>
                  <a:lnTo>
                    <a:pt x="98" y="212"/>
                  </a:lnTo>
                  <a:lnTo>
                    <a:pt x="98" y="212"/>
                  </a:lnTo>
                  <a:lnTo>
                    <a:pt x="95" y="217"/>
                  </a:lnTo>
                  <a:lnTo>
                    <a:pt x="91" y="220"/>
                  </a:lnTo>
                  <a:lnTo>
                    <a:pt x="86" y="222"/>
                  </a:lnTo>
                  <a:lnTo>
                    <a:pt x="81" y="223"/>
                  </a:lnTo>
                  <a:lnTo>
                    <a:pt x="81" y="223"/>
                  </a:lnTo>
                  <a:lnTo>
                    <a:pt x="80" y="223"/>
                  </a:lnTo>
                  <a:lnTo>
                    <a:pt x="80" y="2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121917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  <a:lumOff val="35000"/>
                  </a:srgb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5" name="Group 25"/>
          <p:cNvGrpSpPr/>
          <p:nvPr/>
        </p:nvGrpSpPr>
        <p:grpSpPr>
          <a:xfrm>
            <a:off x="10010912" y="3872645"/>
            <a:ext cx="203549" cy="203547"/>
            <a:chOff x="800101" y="2609852"/>
            <a:chExt cx="266700" cy="266700"/>
          </a:xfrm>
        </p:grpSpPr>
        <p:sp>
          <p:nvSpPr>
            <p:cNvPr id="46" name="Oval 26"/>
            <p:cNvSpPr/>
            <p:nvPr/>
          </p:nvSpPr>
          <p:spPr>
            <a:xfrm>
              <a:off x="800101" y="2609852"/>
              <a:ext cx="266700" cy="266700"/>
            </a:xfrm>
            <a:prstGeom prst="ellipse">
              <a:avLst/>
            </a:prstGeom>
            <a:solidFill>
              <a:srgbClr val="FFFFFF">
                <a:lumMod val="50000"/>
                <a:lumOff val="50000"/>
              </a:srgbClr>
            </a:solidFill>
            <a:ln w="12700" cap="flat" cmpd="sng" algn="ctr">
              <a:noFill/>
              <a:prstDash val="solid"/>
            </a:ln>
            <a:effectLst/>
          </p:spPr>
          <p:txBody>
            <a:bodyPr rtlCol="1" anchor="ctr"/>
            <a:lstStyle/>
            <a:p>
              <a:pPr marL="0" marR="0" lvl="0" indent="0" algn="ctr" defTabSz="121917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ar-SA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7" name="Freeform 138"/>
            <p:cNvSpPr>
              <a:spLocks/>
            </p:cNvSpPr>
            <p:nvPr/>
          </p:nvSpPr>
          <p:spPr bwMode="auto">
            <a:xfrm>
              <a:off x="855317" y="2669097"/>
              <a:ext cx="143757" cy="151893"/>
            </a:xfrm>
            <a:custGeom>
              <a:avLst/>
              <a:gdLst>
                <a:gd name="T0" fmla="*/ 80 w 213"/>
                <a:gd name="T1" fmla="*/ 223 h 223"/>
                <a:gd name="T2" fmla="*/ 80 w 213"/>
                <a:gd name="T3" fmla="*/ 223 h 223"/>
                <a:gd name="T4" fmla="*/ 74 w 213"/>
                <a:gd name="T5" fmla="*/ 222 h 223"/>
                <a:gd name="T6" fmla="*/ 69 w 213"/>
                <a:gd name="T7" fmla="*/ 220 h 223"/>
                <a:gd name="T8" fmla="*/ 65 w 213"/>
                <a:gd name="T9" fmla="*/ 218 h 223"/>
                <a:gd name="T10" fmla="*/ 62 w 213"/>
                <a:gd name="T11" fmla="*/ 214 h 223"/>
                <a:gd name="T12" fmla="*/ 5 w 213"/>
                <a:gd name="T13" fmla="*/ 139 h 223"/>
                <a:gd name="T14" fmla="*/ 5 w 213"/>
                <a:gd name="T15" fmla="*/ 139 h 223"/>
                <a:gd name="T16" fmla="*/ 2 w 213"/>
                <a:gd name="T17" fmla="*/ 136 h 223"/>
                <a:gd name="T18" fmla="*/ 1 w 213"/>
                <a:gd name="T19" fmla="*/ 131 h 223"/>
                <a:gd name="T20" fmla="*/ 0 w 213"/>
                <a:gd name="T21" fmla="*/ 127 h 223"/>
                <a:gd name="T22" fmla="*/ 0 w 213"/>
                <a:gd name="T23" fmla="*/ 123 h 223"/>
                <a:gd name="T24" fmla="*/ 1 w 213"/>
                <a:gd name="T25" fmla="*/ 119 h 223"/>
                <a:gd name="T26" fmla="*/ 3 w 213"/>
                <a:gd name="T27" fmla="*/ 115 h 223"/>
                <a:gd name="T28" fmla="*/ 6 w 213"/>
                <a:gd name="T29" fmla="*/ 111 h 223"/>
                <a:gd name="T30" fmla="*/ 9 w 213"/>
                <a:gd name="T31" fmla="*/ 108 h 223"/>
                <a:gd name="T32" fmla="*/ 9 w 213"/>
                <a:gd name="T33" fmla="*/ 108 h 223"/>
                <a:gd name="T34" fmla="*/ 13 w 213"/>
                <a:gd name="T35" fmla="*/ 106 h 223"/>
                <a:gd name="T36" fmla="*/ 16 w 213"/>
                <a:gd name="T37" fmla="*/ 105 h 223"/>
                <a:gd name="T38" fmla="*/ 22 w 213"/>
                <a:gd name="T39" fmla="*/ 104 h 223"/>
                <a:gd name="T40" fmla="*/ 26 w 213"/>
                <a:gd name="T41" fmla="*/ 104 h 223"/>
                <a:gd name="T42" fmla="*/ 30 w 213"/>
                <a:gd name="T43" fmla="*/ 105 h 223"/>
                <a:gd name="T44" fmla="*/ 33 w 213"/>
                <a:gd name="T45" fmla="*/ 107 h 223"/>
                <a:gd name="T46" fmla="*/ 37 w 213"/>
                <a:gd name="T47" fmla="*/ 109 h 223"/>
                <a:gd name="T48" fmla="*/ 40 w 213"/>
                <a:gd name="T49" fmla="*/ 112 h 223"/>
                <a:gd name="T50" fmla="*/ 77 w 213"/>
                <a:gd name="T51" fmla="*/ 161 h 223"/>
                <a:gd name="T52" fmla="*/ 172 w 213"/>
                <a:gd name="T53" fmla="*/ 10 h 223"/>
                <a:gd name="T54" fmla="*/ 172 w 213"/>
                <a:gd name="T55" fmla="*/ 10 h 223"/>
                <a:gd name="T56" fmla="*/ 175 w 213"/>
                <a:gd name="T57" fmla="*/ 7 h 223"/>
                <a:gd name="T58" fmla="*/ 178 w 213"/>
                <a:gd name="T59" fmla="*/ 4 h 223"/>
                <a:gd name="T60" fmla="*/ 182 w 213"/>
                <a:gd name="T61" fmla="*/ 2 h 223"/>
                <a:gd name="T62" fmla="*/ 186 w 213"/>
                <a:gd name="T63" fmla="*/ 1 h 223"/>
                <a:gd name="T64" fmla="*/ 190 w 213"/>
                <a:gd name="T65" fmla="*/ 0 h 223"/>
                <a:gd name="T66" fmla="*/ 194 w 213"/>
                <a:gd name="T67" fmla="*/ 0 h 223"/>
                <a:gd name="T68" fmla="*/ 199 w 213"/>
                <a:gd name="T69" fmla="*/ 1 h 223"/>
                <a:gd name="T70" fmla="*/ 203 w 213"/>
                <a:gd name="T71" fmla="*/ 3 h 223"/>
                <a:gd name="T72" fmla="*/ 203 w 213"/>
                <a:gd name="T73" fmla="*/ 3 h 223"/>
                <a:gd name="T74" fmla="*/ 206 w 213"/>
                <a:gd name="T75" fmla="*/ 6 h 223"/>
                <a:gd name="T76" fmla="*/ 209 w 213"/>
                <a:gd name="T77" fmla="*/ 9 h 223"/>
                <a:gd name="T78" fmla="*/ 211 w 213"/>
                <a:gd name="T79" fmla="*/ 14 h 223"/>
                <a:gd name="T80" fmla="*/ 212 w 213"/>
                <a:gd name="T81" fmla="*/ 18 h 223"/>
                <a:gd name="T82" fmla="*/ 213 w 213"/>
                <a:gd name="T83" fmla="*/ 22 h 223"/>
                <a:gd name="T84" fmla="*/ 213 w 213"/>
                <a:gd name="T85" fmla="*/ 26 h 223"/>
                <a:gd name="T86" fmla="*/ 212 w 213"/>
                <a:gd name="T87" fmla="*/ 30 h 223"/>
                <a:gd name="T88" fmla="*/ 210 w 213"/>
                <a:gd name="T89" fmla="*/ 34 h 223"/>
                <a:gd name="T90" fmla="*/ 98 w 213"/>
                <a:gd name="T91" fmla="*/ 212 h 223"/>
                <a:gd name="T92" fmla="*/ 98 w 213"/>
                <a:gd name="T93" fmla="*/ 212 h 223"/>
                <a:gd name="T94" fmla="*/ 95 w 213"/>
                <a:gd name="T95" fmla="*/ 217 h 223"/>
                <a:gd name="T96" fmla="*/ 91 w 213"/>
                <a:gd name="T97" fmla="*/ 220 h 223"/>
                <a:gd name="T98" fmla="*/ 86 w 213"/>
                <a:gd name="T99" fmla="*/ 222 h 223"/>
                <a:gd name="T100" fmla="*/ 81 w 213"/>
                <a:gd name="T101" fmla="*/ 223 h 223"/>
                <a:gd name="T102" fmla="*/ 81 w 213"/>
                <a:gd name="T103" fmla="*/ 223 h 223"/>
                <a:gd name="T104" fmla="*/ 80 w 213"/>
                <a:gd name="T105" fmla="*/ 223 h 223"/>
                <a:gd name="T106" fmla="*/ 80 w 213"/>
                <a:gd name="T107" fmla="*/ 223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13" h="223">
                  <a:moveTo>
                    <a:pt x="80" y="223"/>
                  </a:moveTo>
                  <a:lnTo>
                    <a:pt x="80" y="223"/>
                  </a:lnTo>
                  <a:lnTo>
                    <a:pt x="74" y="222"/>
                  </a:lnTo>
                  <a:lnTo>
                    <a:pt x="69" y="220"/>
                  </a:lnTo>
                  <a:lnTo>
                    <a:pt x="65" y="218"/>
                  </a:lnTo>
                  <a:lnTo>
                    <a:pt x="62" y="214"/>
                  </a:lnTo>
                  <a:lnTo>
                    <a:pt x="5" y="139"/>
                  </a:lnTo>
                  <a:lnTo>
                    <a:pt x="5" y="139"/>
                  </a:lnTo>
                  <a:lnTo>
                    <a:pt x="2" y="136"/>
                  </a:lnTo>
                  <a:lnTo>
                    <a:pt x="1" y="131"/>
                  </a:lnTo>
                  <a:lnTo>
                    <a:pt x="0" y="127"/>
                  </a:lnTo>
                  <a:lnTo>
                    <a:pt x="0" y="123"/>
                  </a:lnTo>
                  <a:lnTo>
                    <a:pt x="1" y="119"/>
                  </a:lnTo>
                  <a:lnTo>
                    <a:pt x="3" y="115"/>
                  </a:lnTo>
                  <a:lnTo>
                    <a:pt x="6" y="111"/>
                  </a:lnTo>
                  <a:lnTo>
                    <a:pt x="9" y="108"/>
                  </a:lnTo>
                  <a:lnTo>
                    <a:pt x="9" y="108"/>
                  </a:lnTo>
                  <a:lnTo>
                    <a:pt x="13" y="106"/>
                  </a:lnTo>
                  <a:lnTo>
                    <a:pt x="16" y="105"/>
                  </a:lnTo>
                  <a:lnTo>
                    <a:pt x="22" y="104"/>
                  </a:lnTo>
                  <a:lnTo>
                    <a:pt x="26" y="104"/>
                  </a:lnTo>
                  <a:lnTo>
                    <a:pt x="30" y="105"/>
                  </a:lnTo>
                  <a:lnTo>
                    <a:pt x="33" y="107"/>
                  </a:lnTo>
                  <a:lnTo>
                    <a:pt x="37" y="109"/>
                  </a:lnTo>
                  <a:lnTo>
                    <a:pt x="40" y="112"/>
                  </a:lnTo>
                  <a:lnTo>
                    <a:pt x="77" y="161"/>
                  </a:lnTo>
                  <a:lnTo>
                    <a:pt x="172" y="10"/>
                  </a:lnTo>
                  <a:lnTo>
                    <a:pt x="172" y="10"/>
                  </a:lnTo>
                  <a:lnTo>
                    <a:pt x="175" y="7"/>
                  </a:lnTo>
                  <a:lnTo>
                    <a:pt x="178" y="4"/>
                  </a:lnTo>
                  <a:lnTo>
                    <a:pt x="182" y="2"/>
                  </a:lnTo>
                  <a:lnTo>
                    <a:pt x="186" y="1"/>
                  </a:lnTo>
                  <a:lnTo>
                    <a:pt x="190" y="0"/>
                  </a:lnTo>
                  <a:lnTo>
                    <a:pt x="194" y="0"/>
                  </a:lnTo>
                  <a:lnTo>
                    <a:pt x="199" y="1"/>
                  </a:lnTo>
                  <a:lnTo>
                    <a:pt x="203" y="3"/>
                  </a:lnTo>
                  <a:lnTo>
                    <a:pt x="203" y="3"/>
                  </a:lnTo>
                  <a:lnTo>
                    <a:pt x="206" y="6"/>
                  </a:lnTo>
                  <a:lnTo>
                    <a:pt x="209" y="9"/>
                  </a:lnTo>
                  <a:lnTo>
                    <a:pt x="211" y="14"/>
                  </a:lnTo>
                  <a:lnTo>
                    <a:pt x="212" y="18"/>
                  </a:lnTo>
                  <a:lnTo>
                    <a:pt x="213" y="22"/>
                  </a:lnTo>
                  <a:lnTo>
                    <a:pt x="213" y="26"/>
                  </a:lnTo>
                  <a:lnTo>
                    <a:pt x="212" y="30"/>
                  </a:lnTo>
                  <a:lnTo>
                    <a:pt x="210" y="34"/>
                  </a:lnTo>
                  <a:lnTo>
                    <a:pt x="98" y="212"/>
                  </a:lnTo>
                  <a:lnTo>
                    <a:pt x="98" y="212"/>
                  </a:lnTo>
                  <a:lnTo>
                    <a:pt x="95" y="217"/>
                  </a:lnTo>
                  <a:lnTo>
                    <a:pt x="91" y="220"/>
                  </a:lnTo>
                  <a:lnTo>
                    <a:pt x="86" y="222"/>
                  </a:lnTo>
                  <a:lnTo>
                    <a:pt x="81" y="223"/>
                  </a:lnTo>
                  <a:lnTo>
                    <a:pt x="81" y="223"/>
                  </a:lnTo>
                  <a:lnTo>
                    <a:pt x="80" y="223"/>
                  </a:lnTo>
                  <a:lnTo>
                    <a:pt x="80" y="223"/>
                  </a:lnTo>
                  <a:close/>
                </a:path>
              </a:pathLst>
            </a:custGeom>
            <a:solidFill>
              <a:srgbClr val="283C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121917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  <a:lumOff val="35000"/>
                  </a:srgb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8" name="Group 28"/>
          <p:cNvGrpSpPr/>
          <p:nvPr/>
        </p:nvGrpSpPr>
        <p:grpSpPr>
          <a:xfrm>
            <a:off x="10010912" y="4423497"/>
            <a:ext cx="203549" cy="203547"/>
            <a:chOff x="800101" y="2609852"/>
            <a:chExt cx="266700" cy="266700"/>
          </a:xfrm>
        </p:grpSpPr>
        <p:sp>
          <p:nvSpPr>
            <p:cNvPr id="49" name="Oval 29"/>
            <p:cNvSpPr/>
            <p:nvPr/>
          </p:nvSpPr>
          <p:spPr>
            <a:xfrm>
              <a:off x="800101" y="2609852"/>
              <a:ext cx="266700" cy="266700"/>
            </a:xfrm>
            <a:prstGeom prst="ellipse">
              <a:avLst/>
            </a:prstGeom>
            <a:solidFill>
              <a:srgbClr val="FFFFFF">
                <a:lumMod val="50000"/>
                <a:lumOff val="50000"/>
              </a:srgbClr>
            </a:solidFill>
            <a:ln w="12700" cap="flat" cmpd="sng" algn="ctr">
              <a:noFill/>
              <a:prstDash val="solid"/>
            </a:ln>
            <a:effectLst/>
          </p:spPr>
          <p:txBody>
            <a:bodyPr rtlCol="1" anchor="ctr"/>
            <a:lstStyle/>
            <a:p>
              <a:pPr marL="0" marR="0" lvl="0" indent="0" algn="ctr" defTabSz="121917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ar-SA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0" name="Freeform 138"/>
            <p:cNvSpPr>
              <a:spLocks/>
            </p:cNvSpPr>
            <p:nvPr/>
          </p:nvSpPr>
          <p:spPr bwMode="auto">
            <a:xfrm>
              <a:off x="855317" y="2669097"/>
              <a:ext cx="143757" cy="151893"/>
            </a:xfrm>
            <a:custGeom>
              <a:avLst/>
              <a:gdLst>
                <a:gd name="T0" fmla="*/ 80 w 213"/>
                <a:gd name="T1" fmla="*/ 223 h 223"/>
                <a:gd name="T2" fmla="*/ 80 w 213"/>
                <a:gd name="T3" fmla="*/ 223 h 223"/>
                <a:gd name="T4" fmla="*/ 74 w 213"/>
                <a:gd name="T5" fmla="*/ 222 h 223"/>
                <a:gd name="T6" fmla="*/ 69 w 213"/>
                <a:gd name="T7" fmla="*/ 220 h 223"/>
                <a:gd name="T8" fmla="*/ 65 w 213"/>
                <a:gd name="T9" fmla="*/ 218 h 223"/>
                <a:gd name="T10" fmla="*/ 62 w 213"/>
                <a:gd name="T11" fmla="*/ 214 h 223"/>
                <a:gd name="T12" fmla="*/ 5 w 213"/>
                <a:gd name="T13" fmla="*/ 139 h 223"/>
                <a:gd name="T14" fmla="*/ 5 w 213"/>
                <a:gd name="T15" fmla="*/ 139 h 223"/>
                <a:gd name="T16" fmla="*/ 2 w 213"/>
                <a:gd name="T17" fmla="*/ 136 h 223"/>
                <a:gd name="T18" fmla="*/ 1 w 213"/>
                <a:gd name="T19" fmla="*/ 131 h 223"/>
                <a:gd name="T20" fmla="*/ 0 w 213"/>
                <a:gd name="T21" fmla="*/ 127 h 223"/>
                <a:gd name="T22" fmla="*/ 0 w 213"/>
                <a:gd name="T23" fmla="*/ 123 h 223"/>
                <a:gd name="T24" fmla="*/ 1 w 213"/>
                <a:gd name="T25" fmla="*/ 119 h 223"/>
                <a:gd name="T26" fmla="*/ 3 w 213"/>
                <a:gd name="T27" fmla="*/ 115 h 223"/>
                <a:gd name="T28" fmla="*/ 6 w 213"/>
                <a:gd name="T29" fmla="*/ 111 h 223"/>
                <a:gd name="T30" fmla="*/ 9 w 213"/>
                <a:gd name="T31" fmla="*/ 108 h 223"/>
                <a:gd name="T32" fmla="*/ 9 w 213"/>
                <a:gd name="T33" fmla="*/ 108 h 223"/>
                <a:gd name="T34" fmla="*/ 13 w 213"/>
                <a:gd name="T35" fmla="*/ 106 h 223"/>
                <a:gd name="T36" fmla="*/ 16 w 213"/>
                <a:gd name="T37" fmla="*/ 105 h 223"/>
                <a:gd name="T38" fmla="*/ 22 w 213"/>
                <a:gd name="T39" fmla="*/ 104 h 223"/>
                <a:gd name="T40" fmla="*/ 26 w 213"/>
                <a:gd name="T41" fmla="*/ 104 h 223"/>
                <a:gd name="T42" fmla="*/ 30 w 213"/>
                <a:gd name="T43" fmla="*/ 105 h 223"/>
                <a:gd name="T44" fmla="*/ 33 w 213"/>
                <a:gd name="T45" fmla="*/ 107 h 223"/>
                <a:gd name="T46" fmla="*/ 37 w 213"/>
                <a:gd name="T47" fmla="*/ 109 h 223"/>
                <a:gd name="T48" fmla="*/ 40 w 213"/>
                <a:gd name="T49" fmla="*/ 112 h 223"/>
                <a:gd name="T50" fmla="*/ 77 w 213"/>
                <a:gd name="T51" fmla="*/ 161 h 223"/>
                <a:gd name="T52" fmla="*/ 172 w 213"/>
                <a:gd name="T53" fmla="*/ 10 h 223"/>
                <a:gd name="T54" fmla="*/ 172 w 213"/>
                <a:gd name="T55" fmla="*/ 10 h 223"/>
                <a:gd name="T56" fmla="*/ 175 w 213"/>
                <a:gd name="T57" fmla="*/ 7 h 223"/>
                <a:gd name="T58" fmla="*/ 178 w 213"/>
                <a:gd name="T59" fmla="*/ 4 h 223"/>
                <a:gd name="T60" fmla="*/ 182 w 213"/>
                <a:gd name="T61" fmla="*/ 2 h 223"/>
                <a:gd name="T62" fmla="*/ 186 w 213"/>
                <a:gd name="T63" fmla="*/ 1 h 223"/>
                <a:gd name="T64" fmla="*/ 190 w 213"/>
                <a:gd name="T65" fmla="*/ 0 h 223"/>
                <a:gd name="T66" fmla="*/ 194 w 213"/>
                <a:gd name="T67" fmla="*/ 0 h 223"/>
                <a:gd name="T68" fmla="*/ 199 w 213"/>
                <a:gd name="T69" fmla="*/ 1 h 223"/>
                <a:gd name="T70" fmla="*/ 203 w 213"/>
                <a:gd name="T71" fmla="*/ 3 h 223"/>
                <a:gd name="T72" fmla="*/ 203 w 213"/>
                <a:gd name="T73" fmla="*/ 3 h 223"/>
                <a:gd name="T74" fmla="*/ 206 w 213"/>
                <a:gd name="T75" fmla="*/ 6 h 223"/>
                <a:gd name="T76" fmla="*/ 209 w 213"/>
                <a:gd name="T77" fmla="*/ 9 h 223"/>
                <a:gd name="T78" fmla="*/ 211 w 213"/>
                <a:gd name="T79" fmla="*/ 14 h 223"/>
                <a:gd name="T80" fmla="*/ 212 w 213"/>
                <a:gd name="T81" fmla="*/ 18 h 223"/>
                <a:gd name="T82" fmla="*/ 213 w 213"/>
                <a:gd name="T83" fmla="*/ 22 h 223"/>
                <a:gd name="T84" fmla="*/ 213 w 213"/>
                <a:gd name="T85" fmla="*/ 26 h 223"/>
                <a:gd name="T86" fmla="*/ 212 w 213"/>
                <a:gd name="T87" fmla="*/ 30 h 223"/>
                <a:gd name="T88" fmla="*/ 210 w 213"/>
                <a:gd name="T89" fmla="*/ 34 h 223"/>
                <a:gd name="T90" fmla="*/ 98 w 213"/>
                <a:gd name="T91" fmla="*/ 212 h 223"/>
                <a:gd name="T92" fmla="*/ 98 w 213"/>
                <a:gd name="T93" fmla="*/ 212 h 223"/>
                <a:gd name="T94" fmla="*/ 95 w 213"/>
                <a:gd name="T95" fmla="*/ 217 h 223"/>
                <a:gd name="T96" fmla="*/ 91 w 213"/>
                <a:gd name="T97" fmla="*/ 220 h 223"/>
                <a:gd name="T98" fmla="*/ 86 w 213"/>
                <a:gd name="T99" fmla="*/ 222 h 223"/>
                <a:gd name="T100" fmla="*/ 81 w 213"/>
                <a:gd name="T101" fmla="*/ 223 h 223"/>
                <a:gd name="T102" fmla="*/ 81 w 213"/>
                <a:gd name="T103" fmla="*/ 223 h 223"/>
                <a:gd name="T104" fmla="*/ 80 w 213"/>
                <a:gd name="T105" fmla="*/ 223 h 223"/>
                <a:gd name="T106" fmla="*/ 80 w 213"/>
                <a:gd name="T107" fmla="*/ 223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13" h="223">
                  <a:moveTo>
                    <a:pt x="80" y="223"/>
                  </a:moveTo>
                  <a:lnTo>
                    <a:pt x="80" y="223"/>
                  </a:lnTo>
                  <a:lnTo>
                    <a:pt x="74" y="222"/>
                  </a:lnTo>
                  <a:lnTo>
                    <a:pt x="69" y="220"/>
                  </a:lnTo>
                  <a:lnTo>
                    <a:pt x="65" y="218"/>
                  </a:lnTo>
                  <a:lnTo>
                    <a:pt x="62" y="214"/>
                  </a:lnTo>
                  <a:lnTo>
                    <a:pt x="5" y="139"/>
                  </a:lnTo>
                  <a:lnTo>
                    <a:pt x="5" y="139"/>
                  </a:lnTo>
                  <a:lnTo>
                    <a:pt x="2" y="136"/>
                  </a:lnTo>
                  <a:lnTo>
                    <a:pt x="1" y="131"/>
                  </a:lnTo>
                  <a:lnTo>
                    <a:pt x="0" y="127"/>
                  </a:lnTo>
                  <a:lnTo>
                    <a:pt x="0" y="123"/>
                  </a:lnTo>
                  <a:lnTo>
                    <a:pt x="1" y="119"/>
                  </a:lnTo>
                  <a:lnTo>
                    <a:pt x="3" y="115"/>
                  </a:lnTo>
                  <a:lnTo>
                    <a:pt x="6" y="111"/>
                  </a:lnTo>
                  <a:lnTo>
                    <a:pt x="9" y="108"/>
                  </a:lnTo>
                  <a:lnTo>
                    <a:pt x="9" y="108"/>
                  </a:lnTo>
                  <a:lnTo>
                    <a:pt x="13" y="106"/>
                  </a:lnTo>
                  <a:lnTo>
                    <a:pt x="16" y="105"/>
                  </a:lnTo>
                  <a:lnTo>
                    <a:pt x="22" y="104"/>
                  </a:lnTo>
                  <a:lnTo>
                    <a:pt x="26" y="104"/>
                  </a:lnTo>
                  <a:lnTo>
                    <a:pt x="30" y="105"/>
                  </a:lnTo>
                  <a:lnTo>
                    <a:pt x="33" y="107"/>
                  </a:lnTo>
                  <a:lnTo>
                    <a:pt x="37" y="109"/>
                  </a:lnTo>
                  <a:lnTo>
                    <a:pt x="40" y="112"/>
                  </a:lnTo>
                  <a:lnTo>
                    <a:pt x="77" y="161"/>
                  </a:lnTo>
                  <a:lnTo>
                    <a:pt x="172" y="10"/>
                  </a:lnTo>
                  <a:lnTo>
                    <a:pt x="172" y="10"/>
                  </a:lnTo>
                  <a:lnTo>
                    <a:pt x="175" y="7"/>
                  </a:lnTo>
                  <a:lnTo>
                    <a:pt x="178" y="4"/>
                  </a:lnTo>
                  <a:lnTo>
                    <a:pt x="182" y="2"/>
                  </a:lnTo>
                  <a:lnTo>
                    <a:pt x="186" y="1"/>
                  </a:lnTo>
                  <a:lnTo>
                    <a:pt x="190" y="0"/>
                  </a:lnTo>
                  <a:lnTo>
                    <a:pt x="194" y="0"/>
                  </a:lnTo>
                  <a:lnTo>
                    <a:pt x="199" y="1"/>
                  </a:lnTo>
                  <a:lnTo>
                    <a:pt x="203" y="3"/>
                  </a:lnTo>
                  <a:lnTo>
                    <a:pt x="203" y="3"/>
                  </a:lnTo>
                  <a:lnTo>
                    <a:pt x="206" y="6"/>
                  </a:lnTo>
                  <a:lnTo>
                    <a:pt x="209" y="9"/>
                  </a:lnTo>
                  <a:lnTo>
                    <a:pt x="211" y="14"/>
                  </a:lnTo>
                  <a:lnTo>
                    <a:pt x="212" y="18"/>
                  </a:lnTo>
                  <a:lnTo>
                    <a:pt x="213" y="22"/>
                  </a:lnTo>
                  <a:lnTo>
                    <a:pt x="213" y="26"/>
                  </a:lnTo>
                  <a:lnTo>
                    <a:pt x="212" y="30"/>
                  </a:lnTo>
                  <a:lnTo>
                    <a:pt x="210" y="34"/>
                  </a:lnTo>
                  <a:lnTo>
                    <a:pt x="98" y="212"/>
                  </a:lnTo>
                  <a:lnTo>
                    <a:pt x="98" y="212"/>
                  </a:lnTo>
                  <a:lnTo>
                    <a:pt x="95" y="217"/>
                  </a:lnTo>
                  <a:lnTo>
                    <a:pt x="91" y="220"/>
                  </a:lnTo>
                  <a:lnTo>
                    <a:pt x="86" y="222"/>
                  </a:lnTo>
                  <a:lnTo>
                    <a:pt x="81" y="223"/>
                  </a:lnTo>
                  <a:lnTo>
                    <a:pt x="81" y="223"/>
                  </a:lnTo>
                  <a:lnTo>
                    <a:pt x="80" y="223"/>
                  </a:lnTo>
                  <a:lnTo>
                    <a:pt x="80" y="223"/>
                  </a:lnTo>
                  <a:close/>
                </a:path>
              </a:pathLst>
            </a:custGeom>
            <a:solidFill>
              <a:srgbClr val="1E2D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121917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  <a:lumOff val="35000"/>
                  </a:srgb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1" name="Group 31"/>
          <p:cNvGrpSpPr/>
          <p:nvPr/>
        </p:nvGrpSpPr>
        <p:grpSpPr>
          <a:xfrm>
            <a:off x="6404117" y="4422145"/>
            <a:ext cx="203549" cy="203547"/>
            <a:chOff x="800100" y="2990859"/>
            <a:chExt cx="266700" cy="266701"/>
          </a:xfrm>
        </p:grpSpPr>
        <p:sp>
          <p:nvSpPr>
            <p:cNvPr id="52" name="Oval 32"/>
            <p:cNvSpPr/>
            <p:nvPr/>
          </p:nvSpPr>
          <p:spPr>
            <a:xfrm>
              <a:off x="800100" y="2990859"/>
              <a:ext cx="266700" cy="266701"/>
            </a:xfrm>
            <a:prstGeom prst="ellipse">
              <a:avLst/>
            </a:prstGeom>
            <a:solidFill>
              <a:srgbClr val="FFFFFF">
                <a:lumMod val="50000"/>
                <a:lumOff val="50000"/>
              </a:srgbClr>
            </a:solidFill>
            <a:ln w="12700" cap="flat" cmpd="sng" algn="ctr">
              <a:noFill/>
              <a:prstDash val="solid"/>
            </a:ln>
            <a:effectLst/>
          </p:spPr>
          <p:txBody>
            <a:bodyPr rtlCol="1" anchor="ctr"/>
            <a:lstStyle/>
            <a:p>
              <a:pPr marL="0" marR="0" lvl="0" indent="0" algn="ctr" defTabSz="121917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ar-SA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3" name="Freeform 140"/>
            <p:cNvSpPr>
              <a:spLocks/>
            </p:cNvSpPr>
            <p:nvPr/>
          </p:nvSpPr>
          <p:spPr bwMode="auto">
            <a:xfrm>
              <a:off x="882651" y="3067050"/>
              <a:ext cx="100358" cy="113920"/>
            </a:xfrm>
            <a:custGeom>
              <a:avLst/>
              <a:gdLst>
                <a:gd name="T0" fmla="*/ 100 w 150"/>
                <a:gd name="T1" fmla="*/ 83 h 166"/>
                <a:gd name="T2" fmla="*/ 144 w 150"/>
                <a:gd name="T3" fmla="*/ 32 h 166"/>
                <a:gd name="T4" fmla="*/ 148 w 150"/>
                <a:gd name="T5" fmla="*/ 26 h 166"/>
                <a:gd name="T6" fmla="*/ 150 w 150"/>
                <a:gd name="T7" fmla="*/ 19 h 166"/>
                <a:gd name="T8" fmla="*/ 148 w 150"/>
                <a:gd name="T9" fmla="*/ 11 h 166"/>
                <a:gd name="T10" fmla="*/ 144 w 150"/>
                <a:gd name="T11" fmla="*/ 5 h 166"/>
                <a:gd name="T12" fmla="*/ 141 w 150"/>
                <a:gd name="T13" fmla="*/ 3 h 166"/>
                <a:gd name="T14" fmla="*/ 135 w 150"/>
                <a:gd name="T15" fmla="*/ 0 h 166"/>
                <a:gd name="T16" fmla="*/ 127 w 150"/>
                <a:gd name="T17" fmla="*/ 0 h 166"/>
                <a:gd name="T18" fmla="*/ 120 w 150"/>
                <a:gd name="T19" fmla="*/ 3 h 166"/>
                <a:gd name="T20" fmla="*/ 75 w 150"/>
                <a:gd name="T21" fmla="*/ 54 h 166"/>
                <a:gd name="T22" fmla="*/ 32 w 150"/>
                <a:gd name="T23" fmla="*/ 5 h 166"/>
                <a:gd name="T24" fmla="*/ 26 w 150"/>
                <a:gd name="T25" fmla="*/ 1 h 166"/>
                <a:gd name="T26" fmla="*/ 19 w 150"/>
                <a:gd name="T27" fmla="*/ 0 h 166"/>
                <a:gd name="T28" fmla="*/ 12 w 150"/>
                <a:gd name="T29" fmla="*/ 1 h 166"/>
                <a:gd name="T30" fmla="*/ 5 w 150"/>
                <a:gd name="T31" fmla="*/ 5 h 166"/>
                <a:gd name="T32" fmla="*/ 3 w 150"/>
                <a:gd name="T33" fmla="*/ 8 h 166"/>
                <a:gd name="T34" fmla="*/ 0 w 150"/>
                <a:gd name="T35" fmla="*/ 16 h 166"/>
                <a:gd name="T36" fmla="*/ 0 w 150"/>
                <a:gd name="T37" fmla="*/ 23 h 166"/>
                <a:gd name="T38" fmla="*/ 3 w 150"/>
                <a:gd name="T39" fmla="*/ 29 h 166"/>
                <a:gd name="T40" fmla="*/ 50 w 150"/>
                <a:gd name="T41" fmla="*/ 83 h 166"/>
                <a:gd name="T42" fmla="*/ 5 w 150"/>
                <a:gd name="T43" fmla="*/ 132 h 166"/>
                <a:gd name="T44" fmla="*/ 1 w 150"/>
                <a:gd name="T45" fmla="*/ 139 h 166"/>
                <a:gd name="T46" fmla="*/ 0 w 150"/>
                <a:gd name="T47" fmla="*/ 146 h 166"/>
                <a:gd name="T48" fmla="*/ 1 w 150"/>
                <a:gd name="T49" fmla="*/ 153 h 166"/>
                <a:gd name="T50" fmla="*/ 5 w 150"/>
                <a:gd name="T51" fmla="*/ 159 h 166"/>
                <a:gd name="T52" fmla="*/ 8 w 150"/>
                <a:gd name="T53" fmla="*/ 162 h 166"/>
                <a:gd name="T54" fmla="*/ 16 w 150"/>
                <a:gd name="T55" fmla="*/ 166 h 166"/>
                <a:gd name="T56" fmla="*/ 23 w 150"/>
                <a:gd name="T57" fmla="*/ 166 h 166"/>
                <a:gd name="T58" fmla="*/ 29 w 150"/>
                <a:gd name="T59" fmla="*/ 162 h 166"/>
                <a:gd name="T60" fmla="*/ 75 w 150"/>
                <a:gd name="T61" fmla="*/ 112 h 166"/>
                <a:gd name="T62" fmla="*/ 117 w 150"/>
                <a:gd name="T63" fmla="*/ 159 h 166"/>
                <a:gd name="T64" fmla="*/ 123 w 150"/>
                <a:gd name="T65" fmla="*/ 164 h 166"/>
                <a:gd name="T66" fmla="*/ 130 w 150"/>
                <a:gd name="T67" fmla="*/ 166 h 166"/>
                <a:gd name="T68" fmla="*/ 138 w 150"/>
                <a:gd name="T69" fmla="*/ 164 h 166"/>
                <a:gd name="T70" fmla="*/ 144 w 150"/>
                <a:gd name="T71" fmla="*/ 159 h 166"/>
                <a:gd name="T72" fmla="*/ 146 w 150"/>
                <a:gd name="T73" fmla="*/ 157 h 166"/>
                <a:gd name="T74" fmla="*/ 149 w 150"/>
                <a:gd name="T75" fmla="*/ 150 h 166"/>
                <a:gd name="T76" fmla="*/ 149 w 150"/>
                <a:gd name="T77" fmla="*/ 143 h 166"/>
                <a:gd name="T78" fmla="*/ 146 w 150"/>
                <a:gd name="T79" fmla="*/ 136 h 166"/>
                <a:gd name="T80" fmla="*/ 144 w 150"/>
                <a:gd name="T81" fmla="*/ 132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0" h="166">
                  <a:moveTo>
                    <a:pt x="144" y="132"/>
                  </a:moveTo>
                  <a:lnTo>
                    <a:pt x="100" y="83"/>
                  </a:lnTo>
                  <a:lnTo>
                    <a:pt x="144" y="32"/>
                  </a:lnTo>
                  <a:lnTo>
                    <a:pt x="144" y="32"/>
                  </a:lnTo>
                  <a:lnTo>
                    <a:pt x="146" y="29"/>
                  </a:lnTo>
                  <a:lnTo>
                    <a:pt x="148" y="26"/>
                  </a:lnTo>
                  <a:lnTo>
                    <a:pt x="149" y="23"/>
                  </a:lnTo>
                  <a:lnTo>
                    <a:pt x="150" y="19"/>
                  </a:lnTo>
                  <a:lnTo>
                    <a:pt x="149" y="16"/>
                  </a:lnTo>
                  <a:lnTo>
                    <a:pt x="148" y="11"/>
                  </a:lnTo>
                  <a:lnTo>
                    <a:pt x="146" y="8"/>
                  </a:lnTo>
                  <a:lnTo>
                    <a:pt x="144" y="5"/>
                  </a:lnTo>
                  <a:lnTo>
                    <a:pt x="144" y="5"/>
                  </a:lnTo>
                  <a:lnTo>
                    <a:pt x="141" y="3"/>
                  </a:lnTo>
                  <a:lnTo>
                    <a:pt x="138" y="1"/>
                  </a:lnTo>
                  <a:lnTo>
                    <a:pt x="135" y="0"/>
                  </a:lnTo>
                  <a:lnTo>
                    <a:pt x="130" y="0"/>
                  </a:lnTo>
                  <a:lnTo>
                    <a:pt x="127" y="0"/>
                  </a:lnTo>
                  <a:lnTo>
                    <a:pt x="123" y="1"/>
                  </a:lnTo>
                  <a:lnTo>
                    <a:pt x="120" y="3"/>
                  </a:lnTo>
                  <a:lnTo>
                    <a:pt x="117" y="5"/>
                  </a:lnTo>
                  <a:lnTo>
                    <a:pt x="75" y="54"/>
                  </a:lnTo>
                  <a:lnTo>
                    <a:pt x="32" y="5"/>
                  </a:lnTo>
                  <a:lnTo>
                    <a:pt x="32" y="5"/>
                  </a:lnTo>
                  <a:lnTo>
                    <a:pt x="29" y="3"/>
                  </a:lnTo>
                  <a:lnTo>
                    <a:pt x="26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6" y="0"/>
                  </a:lnTo>
                  <a:lnTo>
                    <a:pt x="12" y="1"/>
                  </a:lnTo>
                  <a:lnTo>
                    <a:pt x="8" y="3"/>
                  </a:lnTo>
                  <a:lnTo>
                    <a:pt x="5" y="5"/>
                  </a:lnTo>
                  <a:lnTo>
                    <a:pt x="5" y="5"/>
                  </a:lnTo>
                  <a:lnTo>
                    <a:pt x="3" y="8"/>
                  </a:lnTo>
                  <a:lnTo>
                    <a:pt x="1" y="11"/>
                  </a:lnTo>
                  <a:lnTo>
                    <a:pt x="0" y="16"/>
                  </a:lnTo>
                  <a:lnTo>
                    <a:pt x="0" y="19"/>
                  </a:lnTo>
                  <a:lnTo>
                    <a:pt x="0" y="23"/>
                  </a:lnTo>
                  <a:lnTo>
                    <a:pt x="1" y="26"/>
                  </a:lnTo>
                  <a:lnTo>
                    <a:pt x="3" y="29"/>
                  </a:lnTo>
                  <a:lnTo>
                    <a:pt x="5" y="32"/>
                  </a:lnTo>
                  <a:lnTo>
                    <a:pt x="50" y="83"/>
                  </a:lnTo>
                  <a:lnTo>
                    <a:pt x="5" y="132"/>
                  </a:lnTo>
                  <a:lnTo>
                    <a:pt x="5" y="132"/>
                  </a:lnTo>
                  <a:lnTo>
                    <a:pt x="3" y="136"/>
                  </a:lnTo>
                  <a:lnTo>
                    <a:pt x="1" y="139"/>
                  </a:lnTo>
                  <a:lnTo>
                    <a:pt x="0" y="143"/>
                  </a:lnTo>
                  <a:lnTo>
                    <a:pt x="0" y="146"/>
                  </a:lnTo>
                  <a:lnTo>
                    <a:pt x="0" y="150"/>
                  </a:lnTo>
                  <a:lnTo>
                    <a:pt x="1" y="153"/>
                  </a:lnTo>
                  <a:lnTo>
                    <a:pt x="3" y="157"/>
                  </a:lnTo>
                  <a:lnTo>
                    <a:pt x="5" y="159"/>
                  </a:lnTo>
                  <a:lnTo>
                    <a:pt x="5" y="159"/>
                  </a:lnTo>
                  <a:lnTo>
                    <a:pt x="8" y="162"/>
                  </a:lnTo>
                  <a:lnTo>
                    <a:pt x="12" y="164"/>
                  </a:lnTo>
                  <a:lnTo>
                    <a:pt x="16" y="166"/>
                  </a:lnTo>
                  <a:lnTo>
                    <a:pt x="19" y="166"/>
                  </a:lnTo>
                  <a:lnTo>
                    <a:pt x="23" y="166"/>
                  </a:lnTo>
                  <a:lnTo>
                    <a:pt x="26" y="164"/>
                  </a:lnTo>
                  <a:lnTo>
                    <a:pt x="29" y="162"/>
                  </a:lnTo>
                  <a:lnTo>
                    <a:pt x="32" y="159"/>
                  </a:lnTo>
                  <a:lnTo>
                    <a:pt x="75" y="112"/>
                  </a:lnTo>
                  <a:lnTo>
                    <a:pt x="117" y="159"/>
                  </a:lnTo>
                  <a:lnTo>
                    <a:pt x="117" y="159"/>
                  </a:lnTo>
                  <a:lnTo>
                    <a:pt x="120" y="162"/>
                  </a:lnTo>
                  <a:lnTo>
                    <a:pt x="123" y="164"/>
                  </a:lnTo>
                  <a:lnTo>
                    <a:pt x="127" y="166"/>
                  </a:lnTo>
                  <a:lnTo>
                    <a:pt x="130" y="166"/>
                  </a:lnTo>
                  <a:lnTo>
                    <a:pt x="135" y="166"/>
                  </a:lnTo>
                  <a:lnTo>
                    <a:pt x="138" y="164"/>
                  </a:lnTo>
                  <a:lnTo>
                    <a:pt x="141" y="162"/>
                  </a:lnTo>
                  <a:lnTo>
                    <a:pt x="144" y="159"/>
                  </a:lnTo>
                  <a:lnTo>
                    <a:pt x="144" y="159"/>
                  </a:lnTo>
                  <a:lnTo>
                    <a:pt x="146" y="157"/>
                  </a:lnTo>
                  <a:lnTo>
                    <a:pt x="148" y="153"/>
                  </a:lnTo>
                  <a:lnTo>
                    <a:pt x="149" y="150"/>
                  </a:lnTo>
                  <a:lnTo>
                    <a:pt x="150" y="146"/>
                  </a:lnTo>
                  <a:lnTo>
                    <a:pt x="149" y="143"/>
                  </a:lnTo>
                  <a:lnTo>
                    <a:pt x="148" y="139"/>
                  </a:lnTo>
                  <a:lnTo>
                    <a:pt x="146" y="136"/>
                  </a:lnTo>
                  <a:lnTo>
                    <a:pt x="144" y="132"/>
                  </a:lnTo>
                  <a:lnTo>
                    <a:pt x="144" y="132"/>
                  </a:lnTo>
                  <a:close/>
                </a:path>
              </a:pathLst>
            </a:custGeom>
            <a:solidFill>
              <a:srgbClr val="1E2D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121917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  <a:lumOff val="35000"/>
                  </a:srgb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4" name="Group 34"/>
          <p:cNvGrpSpPr/>
          <p:nvPr/>
        </p:nvGrpSpPr>
        <p:grpSpPr>
          <a:xfrm>
            <a:off x="4528281" y="3871158"/>
            <a:ext cx="203549" cy="203547"/>
            <a:chOff x="800100" y="2990859"/>
            <a:chExt cx="266700" cy="266701"/>
          </a:xfrm>
        </p:grpSpPr>
        <p:sp>
          <p:nvSpPr>
            <p:cNvPr id="55" name="Oval 35"/>
            <p:cNvSpPr/>
            <p:nvPr/>
          </p:nvSpPr>
          <p:spPr>
            <a:xfrm>
              <a:off x="800100" y="2990859"/>
              <a:ext cx="266700" cy="266701"/>
            </a:xfrm>
            <a:prstGeom prst="ellipse">
              <a:avLst/>
            </a:prstGeom>
            <a:solidFill>
              <a:srgbClr val="FFFFFF">
                <a:lumMod val="50000"/>
                <a:lumOff val="50000"/>
              </a:srgbClr>
            </a:solidFill>
            <a:ln w="12700" cap="flat" cmpd="sng" algn="ctr">
              <a:noFill/>
              <a:prstDash val="solid"/>
            </a:ln>
            <a:effectLst/>
          </p:spPr>
          <p:txBody>
            <a:bodyPr rtlCol="1" anchor="ctr"/>
            <a:lstStyle/>
            <a:p>
              <a:pPr marL="0" marR="0" lvl="0" indent="0" algn="ctr" defTabSz="121917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ar-SA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6" name="Freeform 140"/>
            <p:cNvSpPr>
              <a:spLocks/>
            </p:cNvSpPr>
            <p:nvPr/>
          </p:nvSpPr>
          <p:spPr bwMode="auto">
            <a:xfrm>
              <a:off x="882651" y="3067050"/>
              <a:ext cx="100358" cy="113920"/>
            </a:xfrm>
            <a:custGeom>
              <a:avLst/>
              <a:gdLst>
                <a:gd name="T0" fmla="*/ 100 w 150"/>
                <a:gd name="T1" fmla="*/ 83 h 166"/>
                <a:gd name="T2" fmla="*/ 144 w 150"/>
                <a:gd name="T3" fmla="*/ 32 h 166"/>
                <a:gd name="T4" fmla="*/ 148 w 150"/>
                <a:gd name="T5" fmla="*/ 26 h 166"/>
                <a:gd name="T6" fmla="*/ 150 w 150"/>
                <a:gd name="T7" fmla="*/ 19 h 166"/>
                <a:gd name="T8" fmla="*/ 148 w 150"/>
                <a:gd name="T9" fmla="*/ 11 h 166"/>
                <a:gd name="T10" fmla="*/ 144 w 150"/>
                <a:gd name="T11" fmla="*/ 5 h 166"/>
                <a:gd name="T12" fmla="*/ 141 w 150"/>
                <a:gd name="T13" fmla="*/ 3 h 166"/>
                <a:gd name="T14" fmla="*/ 135 w 150"/>
                <a:gd name="T15" fmla="*/ 0 h 166"/>
                <a:gd name="T16" fmla="*/ 127 w 150"/>
                <a:gd name="T17" fmla="*/ 0 h 166"/>
                <a:gd name="T18" fmla="*/ 120 w 150"/>
                <a:gd name="T19" fmla="*/ 3 h 166"/>
                <a:gd name="T20" fmla="*/ 75 w 150"/>
                <a:gd name="T21" fmla="*/ 54 h 166"/>
                <a:gd name="T22" fmla="*/ 32 w 150"/>
                <a:gd name="T23" fmla="*/ 5 h 166"/>
                <a:gd name="T24" fmla="*/ 26 w 150"/>
                <a:gd name="T25" fmla="*/ 1 h 166"/>
                <a:gd name="T26" fmla="*/ 19 w 150"/>
                <a:gd name="T27" fmla="*/ 0 h 166"/>
                <a:gd name="T28" fmla="*/ 12 w 150"/>
                <a:gd name="T29" fmla="*/ 1 h 166"/>
                <a:gd name="T30" fmla="*/ 5 w 150"/>
                <a:gd name="T31" fmla="*/ 5 h 166"/>
                <a:gd name="T32" fmla="*/ 3 w 150"/>
                <a:gd name="T33" fmla="*/ 8 h 166"/>
                <a:gd name="T34" fmla="*/ 0 w 150"/>
                <a:gd name="T35" fmla="*/ 16 h 166"/>
                <a:gd name="T36" fmla="*/ 0 w 150"/>
                <a:gd name="T37" fmla="*/ 23 h 166"/>
                <a:gd name="T38" fmla="*/ 3 w 150"/>
                <a:gd name="T39" fmla="*/ 29 h 166"/>
                <a:gd name="T40" fmla="*/ 50 w 150"/>
                <a:gd name="T41" fmla="*/ 83 h 166"/>
                <a:gd name="T42" fmla="*/ 5 w 150"/>
                <a:gd name="T43" fmla="*/ 132 h 166"/>
                <a:gd name="T44" fmla="*/ 1 w 150"/>
                <a:gd name="T45" fmla="*/ 139 h 166"/>
                <a:gd name="T46" fmla="*/ 0 w 150"/>
                <a:gd name="T47" fmla="*/ 146 h 166"/>
                <a:gd name="T48" fmla="*/ 1 w 150"/>
                <a:gd name="T49" fmla="*/ 153 h 166"/>
                <a:gd name="T50" fmla="*/ 5 w 150"/>
                <a:gd name="T51" fmla="*/ 159 h 166"/>
                <a:gd name="T52" fmla="*/ 8 w 150"/>
                <a:gd name="T53" fmla="*/ 162 h 166"/>
                <a:gd name="T54" fmla="*/ 16 w 150"/>
                <a:gd name="T55" fmla="*/ 166 h 166"/>
                <a:gd name="T56" fmla="*/ 23 w 150"/>
                <a:gd name="T57" fmla="*/ 166 h 166"/>
                <a:gd name="T58" fmla="*/ 29 w 150"/>
                <a:gd name="T59" fmla="*/ 162 h 166"/>
                <a:gd name="T60" fmla="*/ 75 w 150"/>
                <a:gd name="T61" fmla="*/ 112 h 166"/>
                <a:gd name="T62" fmla="*/ 117 w 150"/>
                <a:gd name="T63" fmla="*/ 159 h 166"/>
                <a:gd name="T64" fmla="*/ 123 w 150"/>
                <a:gd name="T65" fmla="*/ 164 h 166"/>
                <a:gd name="T66" fmla="*/ 130 w 150"/>
                <a:gd name="T67" fmla="*/ 166 h 166"/>
                <a:gd name="T68" fmla="*/ 138 w 150"/>
                <a:gd name="T69" fmla="*/ 164 h 166"/>
                <a:gd name="T70" fmla="*/ 144 w 150"/>
                <a:gd name="T71" fmla="*/ 159 h 166"/>
                <a:gd name="T72" fmla="*/ 146 w 150"/>
                <a:gd name="T73" fmla="*/ 157 h 166"/>
                <a:gd name="T74" fmla="*/ 149 w 150"/>
                <a:gd name="T75" fmla="*/ 150 h 166"/>
                <a:gd name="T76" fmla="*/ 149 w 150"/>
                <a:gd name="T77" fmla="*/ 143 h 166"/>
                <a:gd name="T78" fmla="*/ 146 w 150"/>
                <a:gd name="T79" fmla="*/ 136 h 166"/>
                <a:gd name="T80" fmla="*/ 144 w 150"/>
                <a:gd name="T81" fmla="*/ 132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0" h="166">
                  <a:moveTo>
                    <a:pt x="144" y="132"/>
                  </a:moveTo>
                  <a:lnTo>
                    <a:pt x="100" y="83"/>
                  </a:lnTo>
                  <a:lnTo>
                    <a:pt x="144" y="32"/>
                  </a:lnTo>
                  <a:lnTo>
                    <a:pt x="144" y="32"/>
                  </a:lnTo>
                  <a:lnTo>
                    <a:pt x="146" y="29"/>
                  </a:lnTo>
                  <a:lnTo>
                    <a:pt x="148" y="26"/>
                  </a:lnTo>
                  <a:lnTo>
                    <a:pt x="149" y="23"/>
                  </a:lnTo>
                  <a:lnTo>
                    <a:pt x="150" y="19"/>
                  </a:lnTo>
                  <a:lnTo>
                    <a:pt x="149" y="16"/>
                  </a:lnTo>
                  <a:lnTo>
                    <a:pt x="148" y="11"/>
                  </a:lnTo>
                  <a:lnTo>
                    <a:pt x="146" y="8"/>
                  </a:lnTo>
                  <a:lnTo>
                    <a:pt x="144" y="5"/>
                  </a:lnTo>
                  <a:lnTo>
                    <a:pt x="144" y="5"/>
                  </a:lnTo>
                  <a:lnTo>
                    <a:pt x="141" y="3"/>
                  </a:lnTo>
                  <a:lnTo>
                    <a:pt x="138" y="1"/>
                  </a:lnTo>
                  <a:lnTo>
                    <a:pt x="135" y="0"/>
                  </a:lnTo>
                  <a:lnTo>
                    <a:pt x="130" y="0"/>
                  </a:lnTo>
                  <a:lnTo>
                    <a:pt x="127" y="0"/>
                  </a:lnTo>
                  <a:lnTo>
                    <a:pt x="123" y="1"/>
                  </a:lnTo>
                  <a:lnTo>
                    <a:pt x="120" y="3"/>
                  </a:lnTo>
                  <a:lnTo>
                    <a:pt x="117" y="5"/>
                  </a:lnTo>
                  <a:lnTo>
                    <a:pt x="75" y="54"/>
                  </a:lnTo>
                  <a:lnTo>
                    <a:pt x="32" y="5"/>
                  </a:lnTo>
                  <a:lnTo>
                    <a:pt x="32" y="5"/>
                  </a:lnTo>
                  <a:lnTo>
                    <a:pt x="29" y="3"/>
                  </a:lnTo>
                  <a:lnTo>
                    <a:pt x="26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6" y="0"/>
                  </a:lnTo>
                  <a:lnTo>
                    <a:pt x="12" y="1"/>
                  </a:lnTo>
                  <a:lnTo>
                    <a:pt x="8" y="3"/>
                  </a:lnTo>
                  <a:lnTo>
                    <a:pt x="5" y="5"/>
                  </a:lnTo>
                  <a:lnTo>
                    <a:pt x="5" y="5"/>
                  </a:lnTo>
                  <a:lnTo>
                    <a:pt x="3" y="8"/>
                  </a:lnTo>
                  <a:lnTo>
                    <a:pt x="1" y="11"/>
                  </a:lnTo>
                  <a:lnTo>
                    <a:pt x="0" y="16"/>
                  </a:lnTo>
                  <a:lnTo>
                    <a:pt x="0" y="19"/>
                  </a:lnTo>
                  <a:lnTo>
                    <a:pt x="0" y="23"/>
                  </a:lnTo>
                  <a:lnTo>
                    <a:pt x="1" y="26"/>
                  </a:lnTo>
                  <a:lnTo>
                    <a:pt x="3" y="29"/>
                  </a:lnTo>
                  <a:lnTo>
                    <a:pt x="5" y="32"/>
                  </a:lnTo>
                  <a:lnTo>
                    <a:pt x="50" y="83"/>
                  </a:lnTo>
                  <a:lnTo>
                    <a:pt x="5" y="132"/>
                  </a:lnTo>
                  <a:lnTo>
                    <a:pt x="5" y="132"/>
                  </a:lnTo>
                  <a:lnTo>
                    <a:pt x="3" y="136"/>
                  </a:lnTo>
                  <a:lnTo>
                    <a:pt x="1" y="139"/>
                  </a:lnTo>
                  <a:lnTo>
                    <a:pt x="0" y="143"/>
                  </a:lnTo>
                  <a:lnTo>
                    <a:pt x="0" y="146"/>
                  </a:lnTo>
                  <a:lnTo>
                    <a:pt x="0" y="150"/>
                  </a:lnTo>
                  <a:lnTo>
                    <a:pt x="1" y="153"/>
                  </a:lnTo>
                  <a:lnTo>
                    <a:pt x="3" y="157"/>
                  </a:lnTo>
                  <a:lnTo>
                    <a:pt x="5" y="159"/>
                  </a:lnTo>
                  <a:lnTo>
                    <a:pt x="5" y="159"/>
                  </a:lnTo>
                  <a:lnTo>
                    <a:pt x="8" y="162"/>
                  </a:lnTo>
                  <a:lnTo>
                    <a:pt x="12" y="164"/>
                  </a:lnTo>
                  <a:lnTo>
                    <a:pt x="16" y="166"/>
                  </a:lnTo>
                  <a:lnTo>
                    <a:pt x="19" y="166"/>
                  </a:lnTo>
                  <a:lnTo>
                    <a:pt x="23" y="166"/>
                  </a:lnTo>
                  <a:lnTo>
                    <a:pt x="26" y="164"/>
                  </a:lnTo>
                  <a:lnTo>
                    <a:pt x="29" y="162"/>
                  </a:lnTo>
                  <a:lnTo>
                    <a:pt x="32" y="159"/>
                  </a:lnTo>
                  <a:lnTo>
                    <a:pt x="75" y="112"/>
                  </a:lnTo>
                  <a:lnTo>
                    <a:pt x="117" y="159"/>
                  </a:lnTo>
                  <a:lnTo>
                    <a:pt x="117" y="159"/>
                  </a:lnTo>
                  <a:lnTo>
                    <a:pt x="120" y="162"/>
                  </a:lnTo>
                  <a:lnTo>
                    <a:pt x="123" y="164"/>
                  </a:lnTo>
                  <a:lnTo>
                    <a:pt x="127" y="166"/>
                  </a:lnTo>
                  <a:lnTo>
                    <a:pt x="130" y="166"/>
                  </a:lnTo>
                  <a:lnTo>
                    <a:pt x="135" y="166"/>
                  </a:lnTo>
                  <a:lnTo>
                    <a:pt x="138" y="164"/>
                  </a:lnTo>
                  <a:lnTo>
                    <a:pt x="141" y="162"/>
                  </a:lnTo>
                  <a:lnTo>
                    <a:pt x="144" y="159"/>
                  </a:lnTo>
                  <a:lnTo>
                    <a:pt x="144" y="159"/>
                  </a:lnTo>
                  <a:lnTo>
                    <a:pt x="146" y="157"/>
                  </a:lnTo>
                  <a:lnTo>
                    <a:pt x="148" y="153"/>
                  </a:lnTo>
                  <a:lnTo>
                    <a:pt x="149" y="150"/>
                  </a:lnTo>
                  <a:lnTo>
                    <a:pt x="150" y="146"/>
                  </a:lnTo>
                  <a:lnTo>
                    <a:pt x="149" y="143"/>
                  </a:lnTo>
                  <a:lnTo>
                    <a:pt x="148" y="139"/>
                  </a:lnTo>
                  <a:lnTo>
                    <a:pt x="146" y="136"/>
                  </a:lnTo>
                  <a:lnTo>
                    <a:pt x="144" y="132"/>
                  </a:lnTo>
                  <a:lnTo>
                    <a:pt x="144" y="132"/>
                  </a:lnTo>
                  <a:close/>
                </a:path>
              </a:pathLst>
            </a:custGeom>
            <a:solidFill>
              <a:srgbClr val="283C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121917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  <a:lumOff val="35000"/>
                  </a:srgb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cxnSp>
        <p:nvCxnSpPr>
          <p:cNvPr id="57" name="Straight Connector 38"/>
          <p:cNvCxnSpPr/>
          <p:nvPr/>
        </p:nvCxnSpPr>
        <p:spPr>
          <a:xfrm rot="10800000">
            <a:off x="511254" y="3676364"/>
            <a:ext cx="3164416" cy="2117"/>
          </a:xfrm>
          <a:prstGeom prst="line">
            <a:avLst/>
          </a:prstGeom>
          <a:noFill/>
          <a:ln w="12700" cap="flat" cmpd="sng" algn="ctr">
            <a:solidFill>
              <a:srgbClr val="FFFFFF"/>
            </a:solidFill>
            <a:prstDash val="solid"/>
          </a:ln>
          <a:effectLst/>
        </p:spPr>
      </p:cxn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  <a:cs typeface="+mn-ea"/>
              <a:sym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+mn-lt"/>
              <a:ea typeface="+mn-ea"/>
              <a:cs typeface="+mn-ea"/>
              <a:sym typeface="+mn-lt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+mn-lt"/>
              <a:ea typeface="+mn-ea"/>
              <a:cs typeface="+mn-ea"/>
              <a:sym typeface="+mn-lt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fh5ee3f2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fh5ee3f2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23075</TotalTime>
  <Words>416</Words>
  <Application>Microsoft Office PowerPoint</Application>
  <PresentationFormat>自定义</PresentationFormat>
  <Paragraphs>81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5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1367</cp:revision>
  <dcterms:created xsi:type="dcterms:W3CDTF">2009-02-11T05:37:22Z</dcterms:created>
  <dcterms:modified xsi:type="dcterms:W3CDTF">2019-11-11T12:22:23Z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